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058400" cy="7772400"/>
  <p:notesSz cx="6858000" cy="9144000"/>
  <p:defaultTextStyle>
    <a:defPPr>
      <a:defRPr lang="en-US"/>
    </a:defPPr>
    <a:lvl1pPr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8000" indent="-50800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17588" indent="-103188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27175" indent="-155575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36763" indent="-207963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249" autoAdjust="0"/>
  </p:normalViewPr>
  <p:slideViewPr>
    <p:cSldViewPr>
      <p:cViewPr varScale="1">
        <p:scale>
          <a:sx n="95" d="100"/>
          <a:sy n="95" d="100"/>
        </p:scale>
        <p:origin x="1788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C31D1-E60C-48AB-BA05-BCA5B5C4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A9BE9-6DE3-4911-92CD-DBBDFB0B9578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6AB3B-CBE1-4B1D-B5C8-1E97D77B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2BAB-3639-4A0D-A053-B1E7E6A2E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625BB-787D-4403-866D-B1FA01958C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83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838A4-F16F-4C44-819C-673EB006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674E-07B0-4E0C-BD4A-66E0AF84A151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89118-6262-4FF2-AE6E-426BB91D9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43CC4-69F1-45D2-992C-907473EA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1BED-42E7-4B75-8DC2-1C9D97FDE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83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5166B-4A24-4F4E-8248-F0C249DB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3D40E-CEF4-45FF-B7E0-DB97885984A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E0495-8A7D-4075-BB93-004EC53A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8CC41-A82E-4DA5-9A25-27326298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A5690-BB93-4392-AA8D-EF905E5C7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08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4E44A-F4E6-4944-A331-7A9981E0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6E095-81D0-4698-A178-99459D82C17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03D32-1024-40A0-82F1-4F1D8B41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12B7D-00BF-41DC-970A-5D17A198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D673-B6C4-4F8B-99F9-46415201C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20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377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471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565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660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754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45503-4D38-4E76-9B58-A1BB195F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1AD2-C230-486C-ABCA-9B22361954C5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76D19-B13A-4D27-84F2-CFC7767F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E530A-75FB-4622-842B-7B57B437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E936-E3E1-415D-A42F-E95C1D0711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38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2B1006-D7D5-4E54-9D0B-9DFA7AF0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92D4-1F83-44EC-A7E7-202E36B8031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F58C09-B16E-46E1-92E8-6A5CDE13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6B5358-04AE-48A7-9DC4-41010979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C4DC-8125-4B35-865C-F83E43E56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89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DC297E7-71F1-4C62-931E-BDCEBAF68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3DA86-3569-4E12-81D4-6645A9F94F4E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FFC967-E5EC-4EB8-B09A-3DFAEAEF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7A63CE8-D9B0-4998-BDB7-37A5F14F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F52EC-72A0-4F8B-B6F4-7DAECAE8B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02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980FADB-3725-4C9F-92A2-949C9B88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1F25-6041-4086-8AB9-8162D80FA826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C853D18-1567-4C5A-9644-A84B78EF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7B7D7FE-6637-476D-99E2-6225B251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80B-4961-411A-94AF-C3DB0F42D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68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5AB3206-7756-4045-98D8-2F444BDEE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99CF-1C30-4605-A94F-2F03DA8B916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9590BA6-643B-4779-B7D1-45A4C785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5720B5-E797-4BC9-AF13-C4E30016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37E3F-3E1E-49F6-A860-843C9E3AED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4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6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75E3E0-7A8B-4FD6-B812-5A1B3D8D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3A0B-E938-4AC7-BB6D-EA73382E73BF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0F4EDD-FB25-4193-B8A4-308A470C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68FD67-4E0E-4FA5-8F4F-73024E3B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B6F9-5D85-40ED-8EDA-5F32FAE57E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24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31" indent="0">
              <a:buNone/>
              <a:defRPr sz="3100"/>
            </a:lvl2pPr>
            <a:lvl3pPr marL="1018861" indent="0">
              <a:buNone/>
              <a:defRPr sz="2600"/>
            </a:lvl3pPr>
            <a:lvl4pPr marL="1528292" indent="0">
              <a:buNone/>
              <a:defRPr sz="2200"/>
            </a:lvl4pPr>
            <a:lvl5pPr marL="2037722" indent="0">
              <a:buNone/>
              <a:defRPr sz="2200"/>
            </a:lvl5pPr>
            <a:lvl6pPr marL="2547153" indent="0">
              <a:buNone/>
              <a:defRPr sz="2200"/>
            </a:lvl6pPr>
            <a:lvl7pPr marL="3056583" indent="0">
              <a:buNone/>
              <a:defRPr sz="2200"/>
            </a:lvl7pPr>
            <a:lvl8pPr marL="3566014" indent="0">
              <a:buNone/>
              <a:defRPr sz="2200"/>
            </a:lvl8pPr>
            <a:lvl9pPr marL="4075444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0F6AE5-D1C5-41BB-84C8-6D3F0026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972D-DA20-4E0B-AC16-1E9F7BA93180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63B037-F19E-4A08-93C9-9BFC0D78A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2CE64E-925F-4ECC-948B-4C3211FE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FD47D-F7D2-4D89-9B2D-E478DC513D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56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89F6504-4A3A-4A94-AE63-8786E90C168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BF7FEEA-DEA8-41F4-A630-989C089B5B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B6C3B-5931-4AE2-ABB5-91ED1E34F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l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5D96C7-59C0-49F4-80B9-D12898A0A640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3EE7D-E43F-4208-AABB-B96621481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ctr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BA3A-4816-4948-AFFB-1794707CF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B7C2410-B4B1-4B97-BE24-43DA93E20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86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29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72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15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3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6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9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72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5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58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01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44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3D24941-803C-416A-B230-66E798F9E2F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  <p:pic>
        <p:nvPicPr>
          <p:cNvPr id="2052" name="Picture 5" descr="Let's Cook Logo">
            <a:extLst>
              <a:ext uri="{FF2B5EF4-FFF2-40B4-BE49-F238E27FC236}">
                <a16:creationId xmlns:a16="http://schemas.microsoft.com/office/drawing/2014/main" id="{BF4EC2B3-423B-4092-BBB7-E5864ECA5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25" y="633413"/>
            <a:ext cx="32416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 descr="week 3">
            <a:extLst>
              <a:ext uri="{FF2B5EF4-FFF2-40B4-BE49-F238E27FC236}">
                <a16:creationId xmlns:a16="http://schemas.microsoft.com/office/drawing/2014/main" id="{EB7D885A-DA0A-4E39-A7C5-687C1FEEBEAE}"/>
              </a:ext>
            </a:extLst>
          </p:cNvPr>
          <p:cNvSpPr txBox="1"/>
          <p:nvPr/>
        </p:nvSpPr>
        <p:spPr>
          <a:xfrm>
            <a:off x="193675" y="2066925"/>
            <a:ext cx="9717088" cy="412750"/>
          </a:xfrm>
          <a:prstGeom prst="rect">
            <a:avLst/>
          </a:prstGeom>
          <a:solidFill>
            <a:srgbClr val="0066CC"/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en-US" altLang="en-US" b="1">
                <a:solidFill>
                  <a:srgbClr val="FFFFFF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Week 3</a:t>
            </a:r>
            <a:endParaRPr lang="en-US" altLang="en-US" b="1" dirty="0">
              <a:solidFill>
                <a:srgbClr val="FFFFFF"/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 descr="A table with the days of the week with the menu for each day in row 2. ">
            <a:extLst>
              <a:ext uri="{FF2B5EF4-FFF2-40B4-BE49-F238E27FC236}">
                <a16:creationId xmlns:a16="http://schemas.microsoft.com/office/drawing/2014/main" id="{6C304163-1240-4097-8EDE-10691B640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55339"/>
              </p:ext>
            </p:extLst>
          </p:nvPr>
        </p:nvGraphicFramePr>
        <p:xfrm>
          <a:off x="193675" y="2490788"/>
          <a:ext cx="9717088" cy="3872392"/>
        </p:xfrm>
        <a:graphic>
          <a:graphicData uri="http://schemas.openxmlformats.org/drawingml/2006/table">
            <a:tbl>
              <a:tblPr firstRow="1"/>
              <a:tblGrid>
                <a:gridCol w="203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9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MONDAY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TUESDAY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FRIDAY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010">
                <a:tc>
                  <a:txBody>
                    <a:bodyPr/>
                    <a:lstStyle>
                      <a:lvl1pPr marL="71438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North African Gumbo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Brown Rice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Roasted Cauliflower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 Beans*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Grapes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Pears*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Crispy Fish Tacos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Corn/Edamame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Tots*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Banana*</a:t>
                      </a: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Asian Noodle Chicken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Asian Vegetables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Jicama Strips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Mandarin Oranges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Pomegranate Seeds*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Oatmeal Cranberry Cookie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Beefy Nachos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Cherry Tomatoes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Blackberries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Cocktail*</a:t>
                      </a: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Broccoli, Ham &amp; Cheese Pita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Brussel Sprouts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Strawberry Cup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Apricots*</a:t>
                      </a:r>
                    </a:p>
                  </a:txBody>
                  <a:tcPr marL="74068" marR="740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4" name="TextBox 11" descr="Key:  &#10;    Bold items include a recipe&#10;   *Applies 9-12 menus only&#10;">
            <a:extLst>
              <a:ext uri="{FF2B5EF4-FFF2-40B4-BE49-F238E27FC236}">
                <a16:creationId xmlns:a16="http://schemas.microsoft.com/office/drawing/2014/main" id="{E5888F72-ED05-4E93-884A-BE1739381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26213"/>
            <a:ext cx="2549525" cy="738187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Key:  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 </a:t>
            </a:r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Bold items </a:t>
            </a:r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include a recipe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*Applies 9-12 menus only</a:t>
            </a:r>
          </a:p>
        </p:txBody>
      </p:sp>
      <p:sp>
        <p:nvSpPr>
          <p:cNvPr id="2055" name="TextBox 12" descr="A variety of milk options are offered daily&#10;">
            <a:extLst>
              <a:ext uri="{FF2B5EF4-FFF2-40B4-BE49-F238E27FC236}">
                <a16:creationId xmlns:a16="http://schemas.microsoft.com/office/drawing/2014/main" id="{00937DBD-FF06-4FAF-911D-7CA08E622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572250"/>
            <a:ext cx="2133600" cy="522288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A variety of milk options are offered daily</a:t>
            </a:r>
          </a:p>
        </p:txBody>
      </p:sp>
      <p:sp>
        <p:nvSpPr>
          <p:cNvPr id="2050" name="TextBox 8">
            <a:extLst>
              <a:ext uri="{FF2B5EF4-FFF2-40B4-BE49-F238E27FC236}">
                <a16:creationId xmlns:a16="http://schemas.microsoft.com/office/drawing/2014/main" id="{900739D6-0C92-48E7-9F06-EB1869873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0"/>
            <a:ext cx="1005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Lato" panose="020F0502020204030203" pitchFamily="34" charset="0"/>
                <a:cs typeface="Arial" panose="020B0604020202020204" pitchFamily="34" charset="0"/>
              </a:rPr>
              <a:t>August 2021			      This </a:t>
            </a:r>
            <a:r>
              <a:rPr lang="en-US" altLang="en-US" sz="1200" b="1" dirty="0">
                <a:latin typeface="Lato" panose="020F0502020204030203" pitchFamily="34" charset="0"/>
                <a:cs typeface="Arial" panose="020B0604020202020204" pitchFamily="34" charset="0"/>
              </a:rPr>
              <a:t>institution is an equal opportunity provider.</a:t>
            </a:r>
            <a:endParaRPr lang="en-US" altLang="en-US" sz="12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7" descr="Let's Cook Wisconsin School Meals Rock">
            <a:extLst>
              <a:ext uri="{FF2B5EF4-FFF2-40B4-BE49-F238E27FC236}">
                <a16:creationId xmlns:a16="http://schemas.microsoft.com/office/drawing/2014/main" id="{C53A7AB7-7031-45F7-91A9-A6F8F0117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0550"/>
            <a:ext cx="48387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CB6C6B-C897-4968-9BCB-606F9E044F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426172"/>
            <a:ext cx="1975104" cy="1060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577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110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Week 3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Cook Week 3 Lunch Menu</dc:title>
  <dc:creator>Jessica Mottilla</dc:creator>
  <cp:lastModifiedBy>Snider, Hannah R.   DPI</cp:lastModifiedBy>
  <cp:revision>45</cp:revision>
  <dcterms:created xsi:type="dcterms:W3CDTF">2013-09-11T12:51:07Z</dcterms:created>
  <dcterms:modified xsi:type="dcterms:W3CDTF">2021-11-15T15:45:34Z</dcterms:modified>
</cp:coreProperties>
</file>