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058400" cy="7772400"/>
  <p:notesSz cx="6858000" cy="9144000"/>
  <p:defaultTextStyle>
    <a:defPPr>
      <a:defRPr lang="en-US"/>
    </a:defPPr>
    <a:lvl1pPr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8000" indent="-50800"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17588" indent="-103188"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27175" indent="-155575"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36763" indent="-207963" algn="l" defTabSz="101758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249" autoAdjust="0"/>
  </p:normalViewPr>
  <p:slideViewPr>
    <p:cSldViewPr>
      <p:cViewPr varScale="1">
        <p:scale>
          <a:sx n="95" d="100"/>
          <a:sy n="95" d="100"/>
        </p:scale>
        <p:origin x="1794" y="8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93C88E-5944-4B53-BAD2-095497F78D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B865D0-4801-4ED2-9969-111DE2A2EB3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DD9690F-8098-408B-863E-907D2A2B6CAF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F8AD5FA-21F6-4052-ADCE-B9444DEB508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6FFAAA9-7B4C-4BBB-8363-765A2D23B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FC660-37C9-4CE4-B441-93ED7281CC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7DAAD-AC24-40FD-A1DD-BFD7D99243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CCFF689-227F-4FCD-B3BB-AE3B1C144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6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A2B88-DF98-4B53-87CA-5A57DA6F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939D2-4AB5-4F78-913F-8F93C1B6A8B6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18D55-4743-4160-8924-59CADAB76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72C07-4428-4FBA-99D6-5A8B1E14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AC9EA-C232-4619-BCEB-7637BA4C12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26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CA45C-841A-4618-9553-B9766C1F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3564E-F4E6-4DE7-A8D8-DE75AE3005F4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C192B-28C7-4F47-BF19-2E4032B8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C2328-F834-40F3-94A0-C109B1AC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7C16C-A02E-43E8-B0A5-1D3D4D62D8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620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28EC9-EE03-4BC3-95BA-594A2EFC2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A16E8-EF76-4E81-B887-9DC5A7FD0979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21E20-55E6-44E4-B798-EAD08D14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F719B-574B-4235-9250-C2F1C8FF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CF07D-50C3-4F8E-9A13-D20B29B5BA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79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0EAE9-2EC7-499A-BB95-9DA335362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EBB35-99E8-43F6-8D51-B0213404BF2D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A4E69-6C94-4009-A4B6-1BB2D9F7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B87E5-B8B0-4F37-806D-C97FCB58B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68F97-41EA-4325-9FC7-3F91082129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34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377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471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565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660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754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CD18E-121B-4A5D-AE2D-DBAF2565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E15C2-CB17-4EC6-99DB-4D34591EC120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2872A-22FB-42EF-994B-38E225D6A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BF23A-C2A3-4B85-9981-873AB865C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9483F-A955-477B-82D4-0E56331947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5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1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1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F30F82-8354-47BF-A2F7-7A14C4A06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CBAB5-DBC0-4FC4-924B-C6C07C6BE4D4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9E9867-311B-4482-8507-3C266F325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37D6EB-840B-4082-82BE-533D54DEB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102B-85A0-4A39-87B4-686FE18BFD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24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9431" indent="0">
              <a:buNone/>
              <a:defRPr sz="2200" b="1"/>
            </a:lvl2pPr>
            <a:lvl3pPr marL="1018861" indent="0">
              <a:buNone/>
              <a:defRPr sz="2000" b="1"/>
            </a:lvl3pPr>
            <a:lvl4pPr marL="1528292" indent="0">
              <a:buNone/>
              <a:defRPr sz="1800" b="1"/>
            </a:lvl4pPr>
            <a:lvl5pPr marL="2037722" indent="0">
              <a:buNone/>
              <a:defRPr sz="1800" b="1"/>
            </a:lvl5pPr>
            <a:lvl6pPr marL="2547153" indent="0">
              <a:buNone/>
              <a:defRPr sz="1800" b="1"/>
            </a:lvl6pPr>
            <a:lvl7pPr marL="3056583" indent="0">
              <a:buNone/>
              <a:defRPr sz="1800" b="1"/>
            </a:lvl7pPr>
            <a:lvl8pPr marL="3566014" indent="0">
              <a:buNone/>
              <a:defRPr sz="1800" b="1"/>
            </a:lvl8pPr>
            <a:lvl9pPr marL="4075444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9431" indent="0">
              <a:buNone/>
              <a:defRPr sz="2200" b="1"/>
            </a:lvl2pPr>
            <a:lvl3pPr marL="1018861" indent="0">
              <a:buNone/>
              <a:defRPr sz="2000" b="1"/>
            </a:lvl3pPr>
            <a:lvl4pPr marL="1528292" indent="0">
              <a:buNone/>
              <a:defRPr sz="1800" b="1"/>
            </a:lvl4pPr>
            <a:lvl5pPr marL="2037722" indent="0">
              <a:buNone/>
              <a:defRPr sz="1800" b="1"/>
            </a:lvl5pPr>
            <a:lvl6pPr marL="2547153" indent="0">
              <a:buNone/>
              <a:defRPr sz="1800" b="1"/>
            </a:lvl6pPr>
            <a:lvl7pPr marL="3056583" indent="0">
              <a:buNone/>
              <a:defRPr sz="1800" b="1"/>
            </a:lvl7pPr>
            <a:lvl8pPr marL="3566014" indent="0">
              <a:buNone/>
              <a:defRPr sz="1800" b="1"/>
            </a:lvl8pPr>
            <a:lvl9pPr marL="4075444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3664783-B39B-4453-A814-7314DC33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F50F0-370F-426F-A94E-F8190F957891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A1A73C-D01B-4D3E-8F68-813E73CE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5191B22-42D3-41CB-8055-CEF841399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AFC13-DABD-4195-87D2-08702F9516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30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3AC059D-5222-4203-A30B-E7F0979F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99255-8E3F-4B19-9DA0-B3329827C204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66D1610-E43E-4B5A-9B55-81C2AF4C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CC9281-9D2B-402F-A79D-271731F6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A5406-CFC7-45BA-98EB-ABED59607D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26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807C419-4397-43BC-AE03-D2DC08C65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1ADDA-9C6F-4C29-A248-756AE045EB57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CF56E03-CE66-4649-8379-CCDD1EC1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098DEEB-4C75-471A-B5B8-774EF0D8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F7C6B-4093-453F-B712-A39B41EAAC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65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6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00"/>
            </a:lvl1pPr>
            <a:lvl2pPr marL="509431" indent="0">
              <a:buNone/>
              <a:defRPr sz="1300"/>
            </a:lvl2pPr>
            <a:lvl3pPr marL="1018861" indent="0">
              <a:buNone/>
              <a:defRPr sz="1100"/>
            </a:lvl3pPr>
            <a:lvl4pPr marL="1528292" indent="0">
              <a:buNone/>
              <a:defRPr sz="1000"/>
            </a:lvl4pPr>
            <a:lvl5pPr marL="2037722" indent="0">
              <a:buNone/>
              <a:defRPr sz="1000"/>
            </a:lvl5pPr>
            <a:lvl6pPr marL="2547153" indent="0">
              <a:buNone/>
              <a:defRPr sz="1000"/>
            </a:lvl6pPr>
            <a:lvl7pPr marL="3056583" indent="0">
              <a:buNone/>
              <a:defRPr sz="1000"/>
            </a:lvl7pPr>
            <a:lvl8pPr marL="3566014" indent="0">
              <a:buNone/>
              <a:defRPr sz="1000"/>
            </a:lvl8pPr>
            <a:lvl9pPr marL="40754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A439CB-F4DC-43F8-8B53-2D71DD4E2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7849C-95CD-46A4-872F-98B13C02F424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AD226D-1A7E-4240-89BF-02FC747A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509E11-8C6F-48A9-83E6-96B47A7DE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C4332-7E43-4388-93B1-AF1968CF63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08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9"/>
            <a:ext cx="6035040" cy="466344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431" indent="0">
              <a:buNone/>
              <a:defRPr sz="3100"/>
            </a:lvl2pPr>
            <a:lvl3pPr marL="1018861" indent="0">
              <a:buNone/>
              <a:defRPr sz="2600"/>
            </a:lvl3pPr>
            <a:lvl4pPr marL="1528292" indent="0">
              <a:buNone/>
              <a:defRPr sz="2200"/>
            </a:lvl4pPr>
            <a:lvl5pPr marL="2037722" indent="0">
              <a:buNone/>
              <a:defRPr sz="2200"/>
            </a:lvl5pPr>
            <a:lvl6pPr marL="2547153" indent="0">
              <a:buNone/>
              <a:defRPr sz="2200"/>
            </a:lvl6pPr>
            <a:lvl7pPr marL="3056583" indent="0">
              <a:buNone/>
              <a:defRPr sz="2200"/>
            </a:lvl7pPr>
            <a:lvl8pPr marL="3566014" indent="0">
              <a:buNone/>
              <a:defRPr sz="2200"/>
            </a:lvl8pPr>
            <a:lvl9pPr marL="4075444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00"/>
            </a:lvl1pPr>
            <a:lvl2pPr marL="509431" indent="0">
              <a:buNone/>
              <a:defRPr sz="1300"/>
            </a:lvl2pPr>
            <a:lvl3pPr marL="1018861" indent="0">
              <a:buNone/>
              <a:defRPr sz="1100"/>
            </a:lvl3pPr>
            <a:lvl4pPr marL="1528292" indent="0">
              <a:buNone/>
              <a:defRPr sz="1000"/>
            </a:lvl4pPr>
            <a:lvl5pPr marL="2037722" indent="0">
              <a:buNone/>
              <a:defRPr sz="1000"/>
            </a:lvl5pPr>
            <a:lvl6pPr marL="2547153" indent="0">
              <a:buNone/>
              <a:defRPr sz="1000"/>
            </a:lvl6pPr>
            <a:lvl7pPr marL="3056583" indent="0">
              <a:buNone/>
              <a:defRPr sz="1000"/>
            </a:lvl7pPr>
            <a:lvl8pPr marL="3566014" indent="0">
              <a:buNone/>
              <a:defRPr sz="1000"/>
            </a:lvl8pPr>
            <a:lvl9pPr marL="40754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EC9616-E4D6-443A-9056-685155FD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0AA06-D47D-4FA0-8285-54FABCEFAA59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BFEF2D-A6E3-432E-8E26-2E0EB8773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6A9FBE-834A-4510-A697-1685ACD8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E9A10-9A16-4159-A3EE-F64D8BE7E6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00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A08D668-1160-4014-8810-9B6D197B32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03238" y="311150"/>
            <a:ext cx="90519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6" tIns="50943" rIns="101886" bIns="509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68D40E1-617C-4376-B28D-F920FC2F80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03238" y="1812925"/>
            <a:ext cx="9051925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6" tIns="50943" rIns="101886" bIns="509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42AD2-55FC-4DBD-8229-B39C69421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 vert="horz" lIns="101886" tIns="50943" rIns="101886" bIns="50943" rtlCol="0" anchor="ctr"/>
          <a:lstStyle>
            <a:lvl1pPr algn="l" defTabSz="1018861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477905-7FF1-4E12-B1C8-B48AE963A472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7D3C3-94CF-4A6A-8FEC-8383213C5F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 vert="horz" lIns="101886" tIns="50943" rIns="101886" bIns="50943" rtlCol="0" anchor="ctr"/>
          <a:lstStyle>
            <a:lvl1pPr algn="ctr" defTabSz="1018861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DF73F-0FF7-44FC-B389-55F1EF07C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 vert="horz" wrap="square" lIns="101886" tIns="50943" rIns="101886" bIns="5094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164968E-9388-4E73-B540-CD59DFFAFC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7588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7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7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75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868" indent="-254715" algn="l" defTabSz="10188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298" indent="-254715" algn="l" defTabSz="10188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729" indent="-254715" algn="l" defTabSz="10188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159" indent="-254715" algn="l" defTabSz="10188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31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61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92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722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153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583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6014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444" algn="l" defTabSz="101886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BBD5C2D4-DA44-4842-9EEC-2B15C5F949D8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Week 5</a:t>
            </a:r>
          </a:p>
        </p:txBody>
      </p:sp>
      <p:pic>
        <p:nvPicPr>
          <p:cNvPr id="3076" name="Picture 5" descr="Let's Cook Logo">
            <a:extLst>
              <a:ext uri="{FF2B5EF4-FFF2-40B4-BE49-F238E27FC236}">
                <a16:creationId xmlns:a16="http://schemas.microsoft.com/office/drawing/2014/main" id="{4990CBD9-DD33-4754-B580-1D06041C3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425" y="633413"/>
            <a:ext cx="324167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 descr="week 5">
            <a:extLst>
              <a:ext uri="{FF2B5EF4-FFF2-40B4-BE49-F238E27FC236}">
                <a16:creationId xmlns:a16="http://schemas.microsoft.com/office/drawing/2014/main" id="{F00407DC-CB0D-4BB1-8818-1EC9F1ABA042}"/>
              </a:ext>
            </a:extLst>
          </p:cNvPr>
          <p:cNvSpPr txBox="1"/>
          <p:nvPr/>
        </p:nvSpPr>
        <p:spPr>
          <a:xfrm>
            <a:off x="193675" y="2066925"/>
            <a:ext cx="9717088" cy="412750"/>
          </a:xfrm>
          <a:prstGeom prst="rect">
            <a:avLst/>
          </a:prstGeom>
          <a:solidFill>
            <a:srgbClr val="0066CC"/>
          </a:solidFill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defRPr/>
            </a:pPr>
            <a:r>
              <a:rPr lang="en-US" altLang="en-US" b="1" dirty="0">
                <a:solidFill>
                  <a:srgbClr val="FFFFFF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Week 5</a:t>
            </a:r>
          </a:p>
        </p:txBody>
      </p:sp>
      <p:graphicFrame>
        <p:nvGraphicFramePr>
          <p:cNvPr id="9" name="Table 8" descr="A table with the days of the week with the menu for each day in row 2. ">
            <a:extLst>
              <a:ext uri="{FF2B5EF4-FFF2-40B4-BE49-F238E27FC236}">
                <a16:creationId xmlns:a16="http://schemas.microsoft.com/office/drawing/2014/main" id="{8254A1D8-1E31-49E2-AAF6-12371180D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958584"/>
              </p:ext>
            </p:extLst>
          </p:nvPr>
        </p:nvGraphicFramePr>
        <p:xfrm>
          <a:off x="193675" y="2490788"/>
          <a:ext cx="9717088" cy="3697379"/>
        </p:xfrm>
        <a:graphic>
          <a:graphicData uri="http://schemas.openxmlformats.org/drawingml/2006/table">
            <a:tbl>
              <a:tblPr firstRow="1"/>
              <a:tblGrid>
                <a:gridCol w="2033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3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11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4939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511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083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655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ato" panose="020F0502020204030203" pitchFamily="34" charset="0"/>
                        </a:rPr>
                        <a:t>MONDAY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</a:endParaRP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ato" panose="020F0502020204030203" pitchFamily="34" charset="0"/>
                          <a:cs typeface="Times New Roman" panose="02020603050405020304" pitchFamily="18" charset="0"/>
                        </a:rPr>
                        <a:t>TUESDAY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ato" panose="020F0502020204030203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ato" panose="020F0502020204030203" pitchFamily="34" charset="0"/>
                          <a:cs typeface="Times New Roman" panose="02020603050405020304" pitchFamily="18" charset="0"/>
                        </a:rPr>
                        <a:t>THURSDAY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ato" panose="020F0502020204030203" pitchFamily="34" charset="0"/>
                          <a:cs typeface="Times New Roman" panose="02020603050405020304" pitchFamily="18" charset="0"/>
                        </a:rPr>
                        <a:t>FRIDAY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138">
                <a:tc>
                  <a:txBody>
                    <a:bodyPr/>
                    <a:lstStyle>
                      <a:lvl1pPr marL="71438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4939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511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083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655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Potato &amp; Black Bean Stew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Cornbread Square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Potato Fries*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Avocado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Cantaloupe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Applesauce*</a:t>
                      </a:r>
                    </a:p>
                    <a:p>
                      <a:pPr marL="71438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4939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511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083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655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Fiesta Chicken Ranch Fajitas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Lentils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Ranch Pasta Salad*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Plum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Mandarin Oranges*</a:t>
                      </a: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4939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511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083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655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Beef Stir Fry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Brown Rice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Sweet &amp; Sour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Broccoli Salad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Sauteed Zucchini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Banana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Pears*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4939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511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083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655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Homestyle Meat Sauce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with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Spaghetti 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Garlic Bread*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California Blend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Sugar Snap Peas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Grapes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Craisins*</a:t>
                      </a: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4939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511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083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65563" indent="-207963" defTabSz="1017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Philly Chicken Sub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Western Beans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Italian Baby Potatoes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Mango</a:t>
                      </a:r>
                    </a:p>
                    <a:p>
                      <a:pPr marL="0" marR="0" lvl="0" indent="0" algn="ctr" defTabSz="1017588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Fruit Cocktail*</a:t>
                      </a:r>
                    </a:p>
                  </a:txBody>
                  <a:tcPr marL="74068" marR="7406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78" name="TextBox 11" descr="Key:  &#10;    Bold items include a recipe&#10;   *Applies 9-12 menus only&#10;">
            <a:extLst>
              <a:ext uri="{FF2B5EF4-FFF2-40B4-BE49-F238E27FC236}">
                <a16:creationId xmlns:a16="http://schemas.microsoft.com/office/drawing/2014/main" id="{C6D40E79-9870-496B-9D69-23A7B2965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310313"/>
            <a:ext cx="2549525" cy="738187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1400" b="1" dirty="0">
                <a:latin typeface="Lato" panose="020F0502020204030203" pitchFamily="34" charset="0"/>
                <a:cs typeface="Arial" panose="020B0604020202020204" pitchFamily="34" charset="0"/>
              </a:rPr>
              <a:t>Key:  </a:t>
            </a:r>
          </a:p>
          <a:p>
            <a:pPr eaLnBrk="1" hangingPunct="1"/>
            <a:r>
              <a:rPr lang="en-US" altLang="en-US" sz="1400" dirty="0">
                <a:latin typeface="Lato" panose="020F0502020204030203" pitchFamily="34" charset="0"/>
                <a:cs typeface="Arial" panose="020B0604020202020204" pitchFamily="34" charset="0"/>
              </a:rPr>
              <a:t>    </a:t>
            </a:r>
            <a:r>
              <a:rPr lang="en-US" altLang="en-US" sz="1400" b="1" dirty="0">
                <a:latin typeface="Lato" panose="020F0502020204030203" pitchFamily="34" charset="0"/>
                <a:cs typeface="Arial" panose="020B0604020202020204" pitchFamily="34" charset="0"/>
              </a:rPr>
              <a:t>Bold items </a:t>
            </a:r>
            <a:r>
              <a:rPr lang="en-US" altLang="en-US" sz="1400" dirty="0">
                <a:latin typeface="Lato" panose="020F0502020204030203" pitchFamily="34" charset="0"/>
                <a:cs typeface="Arial" panose="020B0604020202020204" pitchFamily="34" charset="0"/>
              </a:rPr>
              <a:t>include a recipe</a:t>
            </a:r>
          </a:p>
          <a:p>
            <a:pPr eaLnBrk="1" hangingPunct="1"/>
            <a:r>
              <a:rPr lang="en-US" altLang="en-US" sz="1400" dirty="0">
                <a:latin typeface="Lato" panose="020F0502020204030203" pitchFamily="34" charset="0"/>
                <a:cs typeface="Arial" panose="020B0604020202020204" pitchFamily="34" charset="0"/>
              </a:rPr>
              <a:t>   *Applies 9-12 menus only</a:t>
            </a:r>
          </a:p>
        </p:txBody>
      </p:sp>
      <p:sp>
        <p:nvSpPr>
          <p:cNvPr id="3079" name="TextBox 12" descr="A variety of milk options are offered daily&#10;">
            <a:extLst>
              <a:ext uri="{FF2B5EF4-FFF2-40B4-BE49-F238E27FC236}">
                <a16:creationId xmlns:a16="http://schemas.microsoft.com/office/drawing/2014/main" id="{046A4496-56C1-4349-9D52-71B1B6D40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397625"/>
            <a:ext cx="2133600" cy="522288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400" dirty="0">
                <a:latin typeface="Lato" panose="020F0502020204030203" pitchFamily="34" charset="0"/>
                <a:cs typeface="Arial" panose="020B0604020202020204" pitchFamily="34" charset="0"/>
              </a:rPr>
              <a:t>A variety of milk options are offered daily</a:t>
            </a:r>
          </a:p>
        </p:txBody>
      </p:sp>
      <p:sp>
        <p:nvSpPr>
          <p:cNvPr id="3074" name="TextBox 8">
            <a:extLst>
              <a:ext uri="{FF2B5EF4-FFF2-40B4-BE49-F238E27FC236}">
                <a16:creationId xmlns:a16="http://schemas.microsoft.com/office/drawing/2014/main" id="{E43862B7-2892-4B82-A7A9-7700FA7E6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15200"/>
            <a:ext cx="10058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17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17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17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17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Lato" panose="020F0502020204030203" pitchFamily="34" charset="0"/>
                <a:cs typeface="Arial" panose="020B0604020202020204" pitchFamily="34" charset="0"/>
              </a:rPr>
              <a:t>August 2021 			               This </a:t>
            </a:r>
            <a:r>
              <a:rPr lang="en-US" altLang="en-US" sz="1200" b="1" dirty="0">
                <a:latin typeface="Lato" panose="020F0502020204030203" pitchFamily="34" charset="0"/>
                <a:cs typeface="Arial" panose="020B0604020202020204" pitchFamily="34" charset="0"/>
              </a:rPr>
              <a:t>institution is an equal opportunity provider.</a:t>
            </a:r>
            <a:endParaRPr lang="en-US" altLang="en-US" sz="1200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pic>
        <p:nvPicPr>
          <p:cNvPr id="3077" name="Picture 7" descr="Let's Cook Wisconsin School Meals Rock">
            <a:extLst>
              <a:ext uri="{FF2B5EF4-FFF2-40B4-BE49-F238E27FC236}">
                <a16:creationId xmlns:a16="http://schemas.microsoft.com/office/drawing/2014/main" id="{6AEB01D8-5FDA-4448-9B13-5B0561751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90550"/>
            <a:ext cx="4838700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152BF9-1CC4-41C2-8BEE-17FBF2BA2A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496" y="6310313"/>
            <a:ext cx="1975104" cy="1060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7119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118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Lato</vt:lpstr>
      <vt:lpstr>Office Theme</vt:lpstr>
      <vt:lpstr>Week 5</vt:lpstr>
    </vt:vector>
  </TitlesOfParts>
  <Company>State of Wisconsin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Let's Cook Week 5 Lunch Menu</dc:title>
  <dc:creator>Jessica Mottilla</dc:creator>
  <cp:lastModifiedBy>Snider, Hannah R.   DPI</cp:lastModifiedBy>
  <cp:revision>45</cp:revision>
  <dcterms:created xsi:type="dcterms:W3CDTF">2013-09-11T12:51:07Z</dcterms:created>
  <dcterms:modified xsi:type="dcterms:W3CDTF">2021-11-15T15:49:25Z</dcterms:modified>
</cp:coreProperties>
</file>