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4"/>
  </p:sldMasterIdLst>
  <p:notesMasterIdLst>
    <p:notesMasterId r:id="rId44"/>
  </p:notesMasterIdLst>
  <p:sldIdLst>
    <p:sldId id="256" r:id="rId5"/>
    <p:sldId id="257" r:id="rId6"/>
    <p:sldId id="316" r:id="rId7"/>
    <p:sldId id="332" r:id="rId8"/>
    <p:sldId id="258" r:id="rId9"/>
    <p:sldId id="259" r:id="rId10"/>
    <p:sldId id="260" r:id="rId11"/>
    <p:sldId id="317" r:id="rId12"/>
    <p:sldId id="261" r:id="rId13"/>
    <p:sldId id="321" r:id="rId14"/>
    <p:sldId id="263" r:id="rId15"/>
    <p:sldId id="267" r:id="rId16"/>
    <p:sldId id="322" r:id="rId17"/>
    <p:sldId id="327" r:id="rId18"/>
    <p:sldId id="270" r:id="rId19"/>
    <p:sldId id="335" r:id="rId20"/>
    <p:sldId id="338" r:id="rId21"/>
    <p:sldId id="339" r:id="rId22"/>
    <p:sldId id="273" r:id="rId23"/>
    <p:sldId id="326" r:id="rId24"/>
    <p:sldId id="274" r:id="rId25"/>
    <p:sldId id="323" r:id="rId26"/>
    <p:sldId id="275" r:id="rId27"/>
    <p:sldId id="276" r:id="rId28"/>
    <p:sldId id="289" r:id="rId29"/>
    <p:sldId id="290" r:id="rId30"/>
    <p:sldId id="324" r:id="rId31"/>
    <p:sldId id="325" r:id="rId32"/>
    <p:sldId id="328" r:id="rId33"/>
    <p:sldId id="329" r:id="rId34"/>
    <p:sldId id="330" r:id="rId35"/>
    <p:sldId id="318" r:id="rId36"/>
    <p:sldId id="333" r:id="rId37"/>
    <p:sldId id="334" r:id="rId38"/>
    <p:sldId id="331" r:id="rId39"/>
    <p:sldId id="319" r:id="rId40"/>
    <p:sldId id="306" r:id="rId41"/>
    <p:sldId id="305" r:id="rId42"/>
    <p:sldId id="340" r:id="rId43"/>
  </p:sldIdLst>
  <p:sldSz cx="9144000" cy="5143500" type="screen16x9"/>
  <p:notesSz cx="6858000" cy="9144000"/>
  <p:embeddedFontLst>
    <p:embeddedFont>
      <p:font typeface="Lato" panose="020F0502020204030203" pitchFamily="34" charset="0"/>
      <p:regular r:id="rId45"/>
      <p:bold r:id="rId46"/>
      <p:italic r:id="rId47"/>
      <p:boldItalic r:id="rId48"/>
    </p:embeddedFont>
    <p:embeddedFont>
      <p:font typeface="Lato Black" panose="020F0A02020204030203" pitchFamily="34" charset="0"/>
      <p:bold r:id="rId49"/>
      <p:boldItalic r:id="rId50"/>
    </p:embeddedFont>
  </p:embeddedFontLst>
  <p:custDataLst>
    <p:tags r:id="rId5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s" id="{98688361-F058-4794-81AD-E8ADDE115793}">
          <p14:sldIdLst>
            <p14:sldId id="256"/>
            <p14:sldId id="257"/>
          </p14:sldIdLst>
        </p14:section>
        <p14:section name="Agenda" id="{1940B398-6F91-477F-B37A-EB88B0DEF9B3}">
          <p14:sldIdLst>
            <p14:sldId id="316"/>
            <p14:sldId id="332"/>
          </p14:sldIdLst>
        </p14:section>
        <p14:section name="Educator Effectiveness" id="{5AF22F4D-85E7-40BB-86B9-D4848588D195}">
          <p14:sldIdLst>
            <p14:sldId id="258"/>
            <p14:sldId id="259"/>
            <p14:sldId id="260"/>
            <p14:sldId id="317"/>
            <p14:sldId id="261"/>
            <p14:sldId id="321"/>
          </p14:sldIdLst>
        </p14:section>
        <p14:section name="Tools Supporting EE Principles" id="{E390D794-73E0-4741-94F4-758C796E1068}">
          <p14:sldIdLst>
            <p14:sldId id="263"/>
            <p14:sldId id="267"/>
            <p14:sldId id="322"/>
          </p14:sldIdLst>
        </p14:section>
        <p14:section name="EE Process Data" id="{E2A3EF77-1964-4915-B570-4BB572F3D109}">
          <p14:sldIdLst>
            <p14:sldId id="327"/>
            <p14:sldId id="270"/>
            <p14:sldId id="335"/>
            <p14:sldId id="338"/>
            <p14:sldId id="339"/>
            <p14:sldId id="273"/>
            <p14:sldId id="326"/>
            <p14:sldId id="274"/>
            <p14:sldId id="323"/>
          </p14:sldIdLst>
        </p14:section>
        <p14:section name="Tools Supporting Feedback" id="{002E7F71-96E8-4B27-B84A-43BEB3F98CA1}">
          <p14:sldIdLst>
            <p14:sldId id="275"/>
            <p14:sldId id="276"/>
            <p14:sldId id="289"/>
            <p14:sldId id="290"/>
            <p14:sldId id="324"/>
            <p14:sldId id="325"/>
            <p14:sldId id="328"/>
            <p14:sldId id="329"/>
            <p14:sldId id="330"/>
          </p14:sldIdLst>
        </p14:section>
        <p14:section name="EE Data Collection" id="{C3999911-1171-47E4-A916-7CDDE4C3086C}">
          <p14:sldIdLst>
            <p14:sldId id="318"/>
            <p14:sldId id="333"/>
            <p14:sldId id="334"/>
            <p14:sldId id="331"/>
          </p14:sldIdLst>
        </p14:section>
        <p14:section name="Conclusion, Resources, and Questions" id="{5B73FF66-A659-43EC-BB6D-668D9169BB9F}">
          <p14:sldIdLst>
            <p14:sldId id="319"/>
            <p14:sldId id="306"/>
            <p14:sldId id="305"/>
            <p14:sldId id="340"/>
          </p14:sldIdLst>
        </p14:section>
      </p14:sectionLst>
    </p:ex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E75C29-FE5C-8A56-B889-3D42728A78F9}" name="Hollnagel, Jacob L.   DPI" initials="HJLD" userId="S::Jacob.Hollnagel@dpi.wi.gov::d76e9365-d291-4b0f-94ea-14b1c3f3d1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8DC63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2D649D-F156-485B-BD6D-2AE8ECF31CBD}" v="155" dt="2024-02-29T15:00:09.674"/>
  </p1510:revLst>
</p1510:revInfo>
</file>

<file path=ppt/tableStyles.xml><?xml version="1.0" encoding="utf-8"?>
<a:tblStyleLst xmlns:a="http://schemas.openxmlformats.org/drawingml/2006/main" def="{B2931B7E-600C-452F-8C15-A3DC8B015FB0}">
  <a:tblStyle styleId="{B2931B7E-600C-452F-8C15-A3DC8B015FB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2F0AA28-4648-4CFB-B2A4-D3112A93347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420" autoAdjust="0"/>
  </p:normalViewPr>
  <p:slideViewPr>
    <p:cSldViewPr snapToGrid="0">
      <p:cViewPr varScale="1">
        <p:scale>
          <a:sx n="135" d="100"/>
          <a:sy n="135" d="100"/>
        </p:scale>
        <p:origin x="444" y="114"/>
      </p:cViewPr>
      <p:guideLst>
        <p:guide pos="2880"/>
        <p:guide orient="horz" pos="2358"/>
        <p:guide orient="horz" pos="2868"/>
        <p:guide pos="2863"/>
        <p:guide pos="2856"/>
      </p:guideLst>
    </p:cSldViewPr>
  </p:slideViewPr>
  <p:outlineViewPr>
    <p:cViewPr>
      <p:scale>
        <a:sx n="33" d="100"/>
        <a:sy n="33" d="100"/>
      </p:scale>
      <p:origin x="0" y="-706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ckert, Laura A.  DPI" userId="S::laura.ruckert@dpi.wi.gov::e7613bf4-36b8-4c0e-919c-56b8706648f4" providerId="AD" clId="Web-{677D1B25-591E-6A9F-9A2D-01A1F124D3D8}"/>
    <pc:docChg chg="addSld modSld modSection">
      <pc:chgData name="Ruckert, Laura A.  DPI" userId="S::laura.ruckert@dpi.wi.gov::e7613bf4-36b8-4c0e-919c-56b8706648f4" providerId="AD" clId="Web-{677D1B25-591E-6A9F-9A2D-01A1F124D3D8}" dt="2023-02-14T17:02:09.491" v="27" actId="20577"/>
      <pc:docMkLst>
        <pc:docMk/>
      </pc:docMkLst>
      <pc:sldChg chg="mod modShow">
        <pc:chgData name="Ruckert, Laura A.  DPI" userId="S::laura.ruckert@dpi.wi.gov::e7613bf4-36b8-4c0e-919c-56b8706648f4" providerId="AD" clId="Web-{677D1B25-591E-6A9F-9A2D-01A1F124D3D8}" dt="2023-02-14T16:34:01.301" v="5"/>
        <pc:sldMkLst>
          <pc:docMk/>
          <pc:sldMk cId="0" sldId="277"/>
        </pc:sldMkLst>
      </pc:sldChg>
      <pc:sldChg chg="mod modShow">
        <pc:chgData name="Ruckert, Laura A.  DPI" userId="S::laura.ruckert@dpi.wi.gov::e7613bf4-36b8-4c0e-919c-56b8706648f4" providerId="AD" clId="Web-{677D1B25-591E-6A9F-9A2D-01A1F124D3D8}" dt="2023-02-14T16:34:00.676" v="0"/>
        <pc:sldMkLst>
          <pc:docMk/>
          <pc:sldMk cId="0" sldId="279"/>
        </pc:sldMkLst>
      </pc:sldChg>
      <pc:sldChg chg="mod modShow">
        <pc:chgData name="Ruckert, Laura A.  DPI" userId="S::laura.ruckert@dpi.wi.gov::e7613bf4-36b8-4c0e-919c-56b8706648f4" providerId="AD" clId="Web-{677D1B25-591E-6A9F-9A2D-01A1F124D3D8}" dt="2023-02-14T16:34:00.801" v="1"/>
        <pc:sldMkLst>
          <pc:docMk/>
          <pc:sldMk cId="0" sldId="299"/>
        </pc:sldMkLst>
      </pc:sldChg>
      <pc:sldChg chg="mod modShow">
        <pc:chgData name="Ruckert, Laura A.  DPI" userId="S::laura.ruckert@dpi.wi.gov::e7613bf4-36b8-4c0e-919c-56b8706648f4" providerId="AD" clId="Web-{677D1B25-591E-6A9F-9A2D-01A1F124D3D8}" dt="2023-02-14T16:34:00.942" v="2"/>
        <pc:sldMkLst>
          <pc:docMk/>
          <pc:sldMk cId="0" sldId="300"/>
        </pc:sldMkLst>
      </pc:sldChg>
      <pc:sldChg chg="mod modShow">
        <pc:chgData name="Ruckert, Laura A.  DPI" userId="S::laura.ruckert@dpi.wi.gov::e7613bf4-36b8-4c0e-919c-56b8706648f4" providerId="AD" clId="Web-{677D1B25-591E-6A9F-9A2D-01A1F124D3D8}" dt="2023-02-14T16:34:01.020" v="3"/>
        <pc:sldMkLst>
          <pc:docMk/>
          <pc:sldMk cId="0" sldId="301"/>
        </pc:sldMkLst>
      </pc:sldChg>
      <pc:sldChg chg="mod modShow">
        <pc:chgData name="Ruckert, Laura A.  DPI" userId="S::laura.ruckert@dpi.wi.gov::e7613bf4-36b8-4c0e-919c-56b8706648f4" providerId="AD" clId="Web-{677D1B25-591E-6A9F-9A2D-01A1F124D3D8}" dt="2023-02-14T16:34:01.113" v="4"/>
        <pc:sldMkLst>
          <pc:docMk/>
          <pc:sldMk cId="0" sldId="302"/>
        </pc:sldMkLst>
      </pc:sldChg>
      <pc:sldChg chg="modSp">
        <pc:chgData name="Ruckert, Laura A.  DPI" userId="S::laura.ruckert@dpi.wi.gov::e7613bf4-36b8-4c0e-919c-56b8706648f4" providerId="AD" clId="Web-{677D1B25-591E-6A9F-9A2D-01A1F124D3D8}" dt="2023-02-14T17:02:09.491" v="27" actId="20577"/>
        <pc:sldMkLst>
          <pc:docMk/>
          <pc:sldMk cId="2141944938" sldId="315"/>
        </pc:sldMkLst>
        <pc:spChg chg="mod">
          <ac:chgData name="Ruckert, Laura A.  DPI" userId="S::laura.ruckert@dpi.wi.gov::e7613bf4-36b8-4c0e-919c-56b8706648f4" providerId="AD" clId="Web-{677D1B25-591E-6A9F-9A2D-01A1F124D3D8}" dt="2023-02-14T17:02:09.491" v="27" actId="20577"/>
          <ac:spMkLst>
            <pc:docMk/>
            <pc:sldMk cId="2141944938" sldId="315"/>
            <ac:spMk id="163" creationId="{00000000-0000-0000-0000-000000000000}"/>
          </ac:spMkLst>
        </pc:spChg>
      </pc:sldChg>
      <pc:sldChg chg="modSp new">
        <pc:chgData name="Ruckert, Laura A.  DPI" userId="S::laura.ruckert@dpi.wi.gov::e7613bf4-36b8-4c0e-919c-56b8706648f4" providerId="AD" clId="Web-{677D1B25-591E-6A9F-9A2D-01A1F124D3D8}" dt="2023-02-14T16:35:31.757" v="11" actId="20577"/>
        <pc:sldMkLst>
          <pc:docMk/>
          <pc:sldMk cId="1712859522" sldId="319"/>
        </pc:sldMkLst>
        <pc:spChg chg="mod">
          <ac:chgData name="Ruckert, Laura A.  DPI" userId="S::laura.ruckert@dpi.wi.gov::e7613bf4-36b8-4c0e-919c-56b8706648f4" providerId="AD" clId="Web-{677D1B25-591E-6A9F-9A2D-01A1F124D3D8}" dt="2023-02-14T16:35:31.757" v="11" actId="20577"/>
          <ac:spMkLst>
            <pc:docMk/>
            <pc:sldMk cId="1712859522" sldId="319"/>
            <ac:spMk id="2" creationId="{CDB17442-8079-E1B1-42C4-9CCFCE91CB1B}"/>
          </ac:spMkLst>
        </pc:spChg>
      </pc:sldChg>
      <pc:sldChg chg="modSp new">
        <pc:chgData name="Ruckert, Laura A.  DPI" userId="S::laura.ruckert@dpi.wi.gov::e7613bf4-36b8-4c0e-919c-56b8706648f4" providerId="AD" clId="Web-{677D1B25-591E-6A9F-9A2D-01A1F124D3D8}" dt="2023-02-14T16:44:15.053" v="23" actId="20577"/>
        <pc:sldMkLst>
          <pc:docMk/>
          <pc:sldMk cId="4232027202" sldId="320"/>
        </pc:sldMkLst>
        <pc:spChg chg="mod">
          <ac:chgData name="Ruckert, Laura A.  DPI" userId="S::laura.ruckert@dpi.wi.gov::e7613bf4-36b8-4c0e-919c-56b8706648f4" providerId="AD" clId="Web-{677D1B25-591E-6A9F-9A2D-01A1F124D3D8}" dt="2023-02-14T16:44:15.053" v="23" actId="20577"/>
          <ac:spMkLst>
            <pc:docMk/>
            <pc:sldMk cId="4232027202" sldId="320"/>
            <ac:spMk id="2" creationId="{B838A7EE-1A78-8BFD-0FFA-6EAB8D5A7701}"/>
          </ac:spMkLst>
        </pc:spChg>
      </pc:sldChg>
    </pc:docChg>
  </pc:docChgLst>
  <pc:docChgLst>
    <pc:chgData name="Hollnagel, Jacob L.   DPI" userId="d76e9365-d291-4b0f-94ea-14b1c3f3d11a" providerId="ADAL" clId="{20D357F9-92A1-42FB-ADEC-F84A0A1EABD8}"/>
    <pc:docChg chg="undo redo custSel addSld delSld modSld sldOrd addMainMaster delMainMaster modMainMaster addSection delSection modSection">
      <pc:chgData name="Hollnagel, Jacob L.   DPI" userId="d76e9365-d291-4b0f-94ea-14b1c3f3d11a" providerId="ADAL" clId="{20D357F9-92A1-42FB-ADEC-F84A0A1EABD8}" dt="2024-02-27T23:53:58.871" v="8425" actId="14100"/>
      <pc:docMkLst>
        <pc:docMk/>
      </pc:docMkLst>
      <pc:sldChg chg="modSp mod modAnim">
        <pc:chgData name="Hollnagel, Jacob L.   DPI" userId="d76e9365-d291-4b0f-94ea-14b1c3f3d11a" providerId="ADAL" clId="{20D357F9-92A1-42FB-ADEC-F84A0A1EABD8}" dt="2024-02-27T23:53:58.871" v="8425" actId="14100"/>
        <pc:sldMkLst>
          <pc:docMk/>
          <pc:sldMk cId="0" sldId="256"/>
        </pc:sldMkLst>
        <pc:spChg chg="mod">
          <ac:chgData name="Hollnagel, Jacob L.   DPI" userId="d76e9365-d291-4b0f-94ea-14b1c3f3d11a" providerId="ADAL" clId="{20D357F9-92A1-42FB-ADEC-F84A0A1EABD8}" dt="2023-02-27T20:20:45.458" v="5292" actId="33553"/>
          <ac:spMkLst>
            <pc:docMk/>
            <pc:sldMk cId="0" sldId="256"/>
            <ac:spMk id="155" creationId="{00000000-0000-0000-0000-000000000000}"/>
          </ac:spMkLst>
        </pc:spChg>
        <pc:spChg chg="mod">
          <ac:chgData name="Hollnagel, Jacob L.   DPI" userId="d76e9365-d291-4b0f-94ea-14b1c3f3d11a" providerId="ADAL" clId="{20D357F9-92A1-42FB-ADEC-F84A0A1EABD8}" dt="2024-02-27T23:53:58.871" v="8425" actId="14100"/>
          <ac:spMkLst>
            <pc:docMk/>
            <pc:sldMk cId="0" sldId="256"/>
            <ac:spMk id="156" creationId="{00000000-0000-0000-0000-000000000000}"/>
          </ac:spMkLst>
        </pc:spChg>
      </pc:sldChg>
      <pc:sldChg chg="addSp modSp mod">
        <pc:chgData name="Hollnagel, Jacob L.   DPI" userId="d76e9365-d291-4b0f-94ea-14b1c3f3d11a" providerId="ADAL" clId="{20D357F9-92A1-42FB-ADEC-F84A0A1EABD8}" dt="2024-02-27T18:41:02.454" v="7883" actId="20577"/>
        <pc:sldMkLst>
          <pc:docMk/>
          <pc:sldMk cId="0" sldId="257"/>
        </pc:sldMkLst>
        <pc:spChg chg="add mod">
          <ac:chgData name="Hollnagel, Jacob L.   DPI" userId="d76e9365-d291-4b0f-94ea-14b1c3f3d11a" providerId="ADAL" clId="{20D357F9-92A1-42FB-ADEC-F84A0A1EABD8}" dt="2023-02-27T20:47:06.608" v="7133" actId="962"/>
          <ac:spMkLst>
            <pc:docMk/>
            <pc:sldMk cId="0" sldId="257"/>
            <ac:spMk id="2" creationId="{643B5AC7-DEEF-8511-4D20-64C863F6D21D}"/>
          </ac:spMkLst>
        </pc:spChg>
        <pc:spChg chg="mod">
          <ac:chgData name="Hollnagel, Jacob L.   DPI" userId="d76e9365-d291-4b0f-94ea-14b1c3f3d11a" providerId="ADAL" clId="{20D357F9-92A1-42FB-ADEC-F84A0A1EABD8}" dt="2024-02-27T18:39:16.029" v="7870" actId="20577"/>
          <ac:spMkLst>
            <pc:docMk/>
            <pc:sldMk cId="0" sldId="257"/>
            <ac:spMk id="162" creationId="{00000000-0000-0000-0000-000000000000}"/>
          </ac:spMkLst>
        </pc:spChg>
        <pc:spChg chg="mod">
          <ac:chgData name="Hollnagel, Jacob L.   DPI" userId="d76e9365-d291-4b0f-94ea-14b1c3f3d11a" providerId="ADAL" clId="{20D357F9-92A1-42FB-ADEC-F84A0A1EABD8}" dt="2024-02-27T18:41:02.454" v="7883" actId="20577"/>
          <ac:spMkLst>
            <pc:docMk/>
            <pc:sldMk cId="0" sldId="257"/>
            <ac:spMk id="163" creationId="{00000000-0000-0000-0000-000000000000}"/>
          </ac:spMkLst>
        </pc:spChg>
        <pc:picChg chg="mod">
          <ac:chgData name="Hollnagel, Jacob L.   DPI" userId="d76e9365-d291-4b0f-94ea-14b1c3f3d11a" providerId="ADAL" clId="{20D357F9-92A1-42FB-ADEC-F84A0A1EABD8}" dt="2023-02-27T20:28:47.257" v="5345" actId="962"/>
          <ac:picMkLst>
            <pc:docMk/>
            <pc:sldMk cId="0" sldId="257"/>
            <ac:picMk id="3" creationId="{7FF9AB01-D671-5BD4-968B-C5B0BDCB477E}"/>
          </ac:picMkLst>
        </pc:picChg>
        <pc:picChg chg="mod">
          <ac:chgData name="Hollnagel, Jacob L.   DPI" userId="d76e9365-d291-4b0f-94ea-14b1c3f3d11a" providerId="ADAL" clId="{20D357F9-92A1-42FB-ADEC-F84A0A1EABD8}" dt="2024-02-27T18:40:53.472" v="7878" actId="1076"/>
          <ac:picMkLst>
            <pc:docMk/>
            <pc:sldMk cId="0" sldId="257"/>
            <ac:picMk id="164" creationId="{00000000-0000-0000-0000-000000000000}"/>
          </ac:picMkLst>
        </pc:picChg>
      </pc:sldChg>
      <pc:sldChg chg="addSp modSp mod">
        <pc:chgData name="Hollnagel, Jacob L.   DPI" userId="d76e9365-d291-4b0f-94ea-14b1c3f3d11a" providerId="ADAL" clId="{20D357F9-92A1-42FB-ADEC-F84A0A1EABD8}" dt="2024-02-27T23:23:24.619" v="8290" actId="122"/>
        <pc:sldMkLst>
          <pc:docMk/>
          <pc:sldMk cId="0" sldId="258"/>
        </pc:sldMkLst>
        <pc:spChg chg="add mod">
          <ac:chgData name="Hollnagel, Jacob L.   DPI" userId="d76e9365-d291-4b0f-94ea-14b1c3f3d11a" providerId="ADAL" clId="{20D357F9-92A1-42FB-ADEC-F84A0A1EABD8}" dt="2023-02-27T20:47:25.688" v="7137" actId="962"/>
          <ac:spMkLst>
            <pc:docMk/>
            <pc:sldMk cId="0" sldId="258"/>
            <ac:spMk id="2" creationId="{F1632432-3786-C65C-5626-053D873379F1}"/>
          </ac:spMkLst>
        </pc:spChg>
        <pc:spChg chg="mod">
          <ac:chgData name="Hollnagel, Jacob L.   DPI" userId="d76e9365-d291-4b0f-94ea-14b1c3f3d11a" providerId="ADAL" clId="{20D357F9-92A1-42FB-ADEC-F84A0A1EABD8}" dt="2024-02-27T23:23:24.619" v="8290" actId="122"/>
          <ac:spMkLst>
            <pc:docMk/>
            <pc:sldMk cId="0" sldId="258"/>
            <ac:spMk id="170" creationId="{00000000-0000-0000-0000-000000000000}"/>
          </ac:spMkLst>
        </pc:spChg>
        <pc:picChg chg="mod">
          <ac:chgData name="Hollnagel, Jacob L.   DPI" userId="d76e9365-d291-4b0f-94ea-14b1c3f3d11a" providerId="ADAL" clId="{20D357F9-92A1-42FB-ADEC-F84A0A1EABD8}" dt="2023-02-27T20:29:05.848" v="5347" actId="962"/>
          <ac:picMkLst>
            <pc:docMk/>
            <pc:sldMk cId="0" sldId="258"/>
            <ac:picMk id="3" creationId="{63238433-C2AB-7C56-F9F0-3B52767A74A6}"/>
          </ac:picMkLst>
        </pc:picChg>
      </pc:sldChg>
      <pc:sldChg chg="addSp modSp mod">
        <pc:chgData name="Hollnagel, Jacob L.   DPI" userId="d76e9365-d291-4b0f-94ea-14b1c3f3d11a" providerId="ADAL" clId="{20D357F9-92A1-42FB-ADEC-F84A0A1EABD8}" dt="2023-02-27T20:47:30.719" v="7138" actId="962"/>
        <pc:sldMkLst>
          <pc:docMk/>
          <pc:sldMk cId="0" sldId="259"/>
        </pc:sldMkLst>
        <pc:spChg chg="add mod">
          <ac:chgData name="Hollnagel, Jacob L.   DPI" userId="d76e9365-d291-4b0f-94ea-14b1c3f3d11a" providerId="ADAL" clId="{20D357F9-92A1-42FB-ADEC-F84A0A1EABD8}" dt="2023-02-27T20:47:30.719" v="7138" actId="962"/>
          <ac:spMkLst>
            <pc:docMk/>
            <pc:sldMk cId="0" sldId="259"/>
            <ac:spMk id="2" creationId="{5AAA50A3-BFD0-E2A0-CCD3-1373791EDF0E}"/>
          </ac:spMkLst>
        </pc:spChg>
        <pc:spChg chg="mod">
          <ac:chgData name="Hollnagel, Jacob L.   DPI" userId="d76e9365-d291-4b0f-94ea-14b1c3f3d11a" providerId="ADAL" clId="{20D357F9-92A1-42FB-ADEC-F84A0A1EABD8}" dt="2023-02-27T20:32:09.481" v="5371" actId="207"/>
          <ac:spMkLst>
            <pc:docMk/>
            <pc:sldMk cId="0" sldId="259"/>
            <ac:spMk id="178" creationId="{00000000-0000-0000-0000-000000000000}"/>
          </ac:spMkLst>
        </pc:spChg>
        <pc:picChg chg="mod">
          <ac:chgData name="Hollnagel, Jacob L.   DPI" userId="d76e9365-d291-4b0f-94ea-14b1c3f3d11a" providerId="ADAL" clId="{20D357F9-92A1-42FB-ADEC-F84A0A1EABD8}" dt="2023-02-27T20:31:27.809" v="5368" actId="962"/>
          <ac:picMkLst>
            <pc:docMk/>
            <pc:sldMk cId="0" sldId="259"/>
            <ac:picMk id="3" creationId="{5E2BC481-460A-8836-49CD-D3EE9AB3F4B9}"/>
          </ac:picMkLst>
        </pc:picChg>
      </pc:sldChg>
      <pc:sldChg chg="addSp delSp modSp mod modClrScheme modAnim chgLayout">
        <pc:chgData name="Hollnagel, Jacob L.   DPI" userId="d76e9365-d291-4b0f-94ea-14b1c3f3d11a" providerId="ADAL" clId="{20D357F9-92A1-42FB-ADEC-F84A0A1EABD8}" dt="2024-02-27T23:24:03.973" v="8294" actId="2710"/>
        <pc:sldMkLst>
          <pc:docMk/>
          <pc:sldMk cId="0" sldId="260"/>
        </pc:sldMkLst>
        <pc:spChg chg="add del mod ord">
          <ac:chgData name="Hollnagel, Jacob L.   DPI" userId="d76e9365-d291-4b0f-94ea-14b1c3f3d11a" providerId="ADAL" clId="{20D357F9-92A1-42FB-ADEC-F84A0A1EABD8}" dt="2023-02-14T16:26:09.996" v="433" actId="478"/>
          <ac:spMkLst>
            <pc:docMk/>
            <pc:sldMk cId="0" sldId="260"/>
            <ac:spMk id="2" creationId="{5D734983-876F-A13E-5A6B-148C60C90562}"/>
          </ac:spMkLst>
        </pc:spChg>
        <pc:spChg chg="mod ord">
          <ac:chgData name="Hollnagel, Jacob L.   DPI" userId="d76e9365-d291-4b0f-94ea-14b1c3f3d11a" providerId="ADAL" clId="{20D357F9-92A1-42FB-ADEC-F84A0A1EABD8}" dt="2024-02-20T20:53:36.552" v="7471" actId="207"/>
          <ac:spMkLst>
            <pc:docMk/>
            <pc:sldMk cId="0" sldId="260"/>
            <ac:spMk id="184" creationId="{00000000-0000-0000-0000-000000000000}"/>
          </ac:spMkLst>
        </pc:spChg>
        <pc:spChg chg="mod ord">
          <ac:chgData name="Hollnagel, Jacob L.   DPI" userId="d76e9365-d291-4b0f-94ea-14b1c3f3d11a" providerId="ADAL" clId="{20D357F9-92A1-42FB-ADEC-F84A0A1EABD8}" dt="2024-02-27T23:24:03.973" v="8294" actId="2710"/>
          <ac:spMkLst>
            <pc:docMk/>
            <pc:sldMk cId="0" sldId="260"/>
            <ac:spMk id="185" creationId="{00000000-0000-0000-0000-000000000000}"/>
          </ac:spMkLst>
        </pc:spChg>
        <pc:spChg chg="mod ord">
          <ac:chgData name="Hollnagel, Jacob L.   DPI" userId="d76e9365-d291-4b0f-94ea-14b1c3f3d11a" providerId="ADAL" clId="{20D357F9-92A1-42FB-ADEC-F84A0A1EABD8}" dt="2023-02-27T20:31:05.771" v="5363" actId="13244"/>
          <ac:spMkLst>
            <pc:docMk/>
            <pc:sldMk cId="0" sldId="260"/>
            <ac:spMk id="186" creationId="{00000000-0000-0000-0000-000000000000}"/>
          </ac:spMkLst>
        </pc:spChg>
        <pc:picChg chg="mod">
          <ac:chgData name="Hollnagel, Jacob L.   DPI" userId="d76e9365-d291-4b0f-94ea-14b1c3f3d11a" providerId="ADAL" clId="{20D357F9-92A1-42FB-ADEC-F84A0A1EABD8}" dt="2023-02-27T20:31:17.082" v="5367" actId="962"/>
          <ac:picMkLst>
            <pc:docMk/>
            <pc:sldMk cId="0" sldId="260"/>
            <ac:picMk id="3" creationId="{6C03A5AC-567F-4E9B-F95F-35B7E560CA2E}"/>
          </ac:picMkLst>
        </pc:picChg>
      </pc:sldChg>
      <pc:sldChg chg="delSp modSp mod">
        <pc:chgData name="Hollnagel, Jacob L.   DPI" userId="d76e9365-d291-4b0f-94ea-14b1c3f3d11a" providerId="ADAL" clId="{20D357F9-92A1-42FB-ADEC-F84A0A1EABD8}" dt="2023-02-27T20:47:46.454" v="7142" actId="962"/>
        <pc:sldMkLst>
          <pc:docMk/>
          <pc:sldMk cId="0" sldId="261"/>
        </pc:sldMkLst>
        <pc:spChg chg="del">
          <ac:chgData name="Hollnagel, Jacob L.   DPI" userId="d76e9365-d291-4b0f-94ea-14b1c3f3d11a" providerId="ADAL" clId="{20D357F9-92A1-42FB-ADEC-F84A0A1EABD8}" dt="2023-02-27T20:06:29.866" v="2199" actId="478"/>
          <ac:spMkLst>
            <pc:docMk/>
            <pc:sldMk cId="0" sldId="261"/>
            <ac:spMk id="192" creationId="{00000000-0000-0000-0000-000000000000}"/>
          </ac:spMkLst>
        </pc:spChg>
        <pc:spChg chg="del mod">
          <ac:chgData name="Hollnagel, Jacob L.   DPI" userId="d76e9365-d291-4b0f-94ea-14b1c3f3d11a" providerId="ADAL" clId="{20D357F9-92A1-42FB-ADEC-F84A0A1EABD8}" dt="2023-02-23T17:20:30.890" v="529" actId="478"/>
          <ac:spMkLst>
            <pc:docMk/>
            <pc:sldMk cId="0" sldId="261"/>
            <ac:spMk id="193" creationId="{00000000-0000-0000-0000-000000000000}"/>
          </ac:spMkLst>
        </pc:spChg>
        <pc:spChg chg="mod">
          <ac:chgData name="Hollnagel, Jacob L.   DPI" userId="d76e9365-d291-4b0f-94ea-14b1c3f3d11a" providerId="ADAL" clId="{20D357F9-92A1-42FB-ADEC-F84A0A1EABD8}" dt="2023-02-27T20:21:59.692" v="5302" actId="33553"/>
          <ac:spMkLst>
            <pc:docMk/>
            <pc:sldMk cId="0" sldId="261"/>
            <ac:spMk id="194" creationId="{00000000-0000-0000-0000-000000000000}"/>
          </ac:spMkLst>
        </pc:spChg>
        <pc:spChg chg="mod">
          <ac:chgData name="Hollnagel, Jacob L.   DPI" userId="d76e9365-d291-4b0f-94ea-14b1c3f3d11a" providerId="ADAL" clId="{20D357F9-92A1-42FB-ADEC-F84A0A1EABD8}" dt="2023-02-23T20:55:47.713" v="1471" actId="1076"/>
          <ac:spMkLst>
            <pc:docMk/>
            <pc:sldMk cId="0" sldId="261"/>
            <ac:spMk id="195" creationId="{00000000-0000-0000-0000-000000000000}"/>
          </ac:spMkLst>
        </pc:spChg>
        <pc:spChg chg="del">
          <ac:chgData name="Hollnagel, Jacob L.   DPI" userId="d76e9365-d291-4b0f-94ea-14b1c3f3d11a" providerId="ADAL" clId="{20D357F9-92A1-42FB-ADEC-F84A0A1EABD8}" dt="2023-02-27T20:06:37.809" v="2200" actId="478"/>
          <ac:spMkLst>
            <pc:docMk/>
            <pc:sldMk cId="0" sldId="261"/>
            <ac:spMk id="196" creationId="{00000000-0000-0000-0000-000000000000}"/>
          </ac:spMkLst>
        </pc:spChg>
        <pc:spChg chg="mod">
          <ac:chgData name="Hollnagel, Jacob L.   DPI" userId="d76e9365-d291-4b0f-94ea-14b1c3f3d11a" providerId="ADAL" clId="{20D357F9-92A1-42FB-ADEC-F84A0A1EABD8}" dt="2023-02-23T17:20:24.101" v="527" actId="1076"/>
          <ac:spMkLst>
            <pc:docMk/>
            <pc:sldMk cId="0" sldId="261"/>
            <ac:spMk id="198" creationId="{00000000-0000-0000-0000-000000000000}"/>
          </ac:spMkLst>
        </pc:spChg>
        <pc:spChg chg="mod">
          <ac:chgData name="Hollnagel, Jacob L.   DPI" userId="d76e9365-d291-4b0f-94ea-14b1c3f3d11a" providerId="ADAL" clId="{20D357F9-92A1-42FB-ADEC-F84A0A1EABD8}" dt="2023-02-27T20:47:46.454" v="7142" actId="962"/>
          <ac:spMkLst>
            <pc:docMk/>
            <pc:sldMk cId="0" sldId="261"/>
            <ac:spMk id="199" creationId="{00000000-0000-0000-0000-000000000000}"/>
          </ac:spMkLst>
        </pc:spChg>
        <pc:picChg chg="mod">
          <ac:chgData name="Hollnagel, Jacob L.   DPI" userId="d76e9365-d291-4b0f-94ea-14b1c3f3d11a" providerId="ADAL" clId="{20D357F9-92A1-42FB-ADEC-F84A0A1EABD8}" dt="2023-02-27T20:32:49.405" v="5374" actId="962"/>
          <ac:picMkLst>
            <pc:docMk/>
            <pc:sldMk cId="0" sldId="261"/>
            <ac:picMk id="3" creationId="{0B107D7D-B7E6-89A4-DC46-B1BB441BAFBC}"/>
          </ac:picMkLst>
        </pc:picChg>
        <pc:picChg chg="mod">
          <ac:chgData name="Hollnagel, Jacob L.   DPI" userId="d76e9365-d291-4b0f-94ea-14b1c3f3d11a" providerId="ADAL" clId="{20D357F9-92A1-42FB-ADEC-F84A0A1EABD8}" dt="2023-02-27T20:13:09.041" v="4412" actId="962"/>
          <ac:picMkLst>
            <pc:docMk/>
            <pc:sldMk cId="0" sldId="261"/>
            <ac:picMk id="197" creationId="{00000000-0000-0000-0000-000000000000}"/>
          </ac:picMkLst>
        </pc:picChg>
      </pc:sldChg>
      <pc:sldChg chg="modNotesTx">
        <pc:chgData name="Hollnagel, Jacob L.   DPI" userId="d76e9365-d291-4b0f-94ea-14b1c3f3d11a" providerId="ADAL" clId="{20D357F9-92A1-42FB-ADEC-F84A0A1EABD8}" dt="2023-02-14T16:13:49.745" v="117" actId="20577"/>
        <pc:sldMkLst>
          <pc:docMk/>
          <pc:sldMk cId="0" sldId="262"/>
        </pc:sldMkLst>
      </pc:sldChg>
      <pc:sldChg chg="addSp delSp modSp mod modClrScheme modAnim chgLayout">
        <pc:chgData name="Hollnagel, Jacob L.   DPI" userId="d76e9365-d291-4b0f-94ea-14b1c3f3d11a" providerId="ADAL" clId="{20D357F9-92A1-42FB-ADEC-F84A0A1EABD8}" dt="2024-02-27T23:25:03.292" v="8306" actId="14100"/>
        <pc:sldMkLst>
          <pc:docMk/>
          <pc:sldMk cId="0" sldId="263"/>
        </pc:sldMkLst>
        <pc:spChg chg="add mod ord">
          <ac:chgData name="Hollnagel, Jacob L.   DPI" userId="d76e9365-d291-4b0f-94ea-14b1c3f3d11a" providerId="ADAL" clId="{20D357F9-92A1-42FB-ADEC-F84A0A1EABD8}" dt="2023-02-23T20:56:54.847" v="1491" actId="27636"/>
          <ac:spMkLst>
            <pc:docMk/>
            <pc:sldMk cId="0" sldId="263"/>
            <ac:spMk id="2" creationId="{62B6F7D9-E002-271F-1801-D080CC59579E}"/>
          </ac:spMkLst>
        </pc:spChg>
        <pc:spChg chg="mod ord">
          <ac:chgData name="Hollnagel, Jacob L.   DPI" userId="d76e9365-d291-4b0f-94ea-14b1c3f3d11a" providerId="ADAL" clId="{20D357F9-92A1-42FB-ADEC-F84A0A1EABD8}" dt="2023-02-27T20:48:08.117" v="7148" actId="962"/>
          <ac:spMkLst>
            <pc:docMk/>
            <pc:sldMk cId="0" sldId="263"/>
            <ac:spMk id="213" creationId="{00000000-0000-0000-0000-000000000000}"/>
          </ac:spMkLst>
        </pc:spChg>
        <pc:spChg chg="mod ord">
          <ac:chgData name="Hollnagel, Jacob L.   DPI" userId="d76e9365-d291-4b0f-94ea-14b1c3f3d11a" providerId="ADAL" clId="{20D357F9-92A1-42FB-ADEC-F84A0A1EABD8}" dt="2024-02-27T23:25:03.292" v="8306" actId="14100"/>
          <ac:spMkLst>
            <pc:docMk/>
            <pc:sldMk cId="0" sldId="263"/>
            <ac:spMk id="214" creationId="{00000000-0000-0000-0000-000000000000}"/>
          </ac:spMkLst>
        </pc:spChg>
        <pc:spChg chg="del mod ord">
          <ac:chgData name="Hollnagel, Jacob L.   DPI" userId="d76e9365-d291-4b0f-94ea-14b1c3f3d11a" providerId="ADAL" clId="{20D357F9-92A1-42FB-ADEC-F84A0A1EABD8}" dt="2023-02-23T20:56:14.533" v="1475" actId="478"/>
          <ac:spMkLst>
            <pc:docMk/>
            <pc:sldMk cId="0" sldId="263"/>
            <ac:spMk id="215" creationId="{00000000-0000-0000-0000-000000000000}"/>
          </ac:spMkLst>
        </pc:spChg>
        <pc:picChg chg="mod">
          <ac:chgData name="Hollnagel, Jacob L.   DPI" userId="d76e9365-d291-4b0f-94ea-14b1c3f3d11a" providerId="ADAL" clId="{20D357F9-92A1-42FB-ADEC-F84A0A1EABD8}" dt="2023-02-27T20:32:56.413" v="5376" actId="962"/>
          <ac:picMkLst>
            <pc:docMk/>
            <pc:sldMk cId="0" sldId="263"/>
            <ac:picMk id="4" creationId="{8E093B7B-3A77-8224-68A6-9A6B01276207}"/>
          </ac:picMkLst>
        </pc:picChg>
      </pc:sldChg>
      <pc:sldChg chg="del mod modShow">
        <pc:chgData name="Hollnagel, Jacob L.   DPI" userId="d76e9365-d291-4b0f-94ea-14b1c3f3d11a" providerId="ADAL" clId="{20D357F9-92A1-42FB-ADEC-F84A0A1EABD8}" dt="2023-02-14T16:37:46.423" v="502" actId="47"/>
        <pc:sldMkLst>
          <pc:docMk/>
          <pc:sldMk cId="0" sldId="264"/>
        </pc:sldMkLst>
      </pc:sldChg>
      <pc:sldChg chg="del mod modShow">
        <pc:chgData name="Hollnagel, Jacob L.   DPI" userId="d76e9365-d291-4b0f-94ea-14b1c3f3d11a" providerId="ADAL" clId="{20D357F9-92A1-42FB-ADEC-F84A0A1EABD8}" dt="2023-02-14T16:37:46.423" v="502" actId="47"/>
        <pc:sldMkLst>
          <pc:docMk/>
          <pc:sldMk cId="0" sldId="265"/>
        </pc:sldMkLst>
      </pc:sldChg>
      <pc:sldChg chg="del mod modShow">
        <pc:chgData name="Hollnagel, Jacob L.   DPI" userId="d76e9365-d291-4b0f-94ea-14b1c3f3d11a" providerId="ADAL" clId="{20D357F9-92A1-42FB-ADEC-F84A0A1EABD8}" dt="2023-02-14T16:37:46.423" v="502" actId="47"/>
        <pc:sldMkLst>
          <pc:docMk/>
          <pc:sldMk cId="0" sldId="266"/>
        </pc:sldMkLst>
      </pc:sldChg>
      <pc:sldChg chg="addSp delSp modSp mod modClrScheme modAnim chgLayout">
        <pc:chgData name="Hollnagel, Jacob L.   DPI" userId="d76e9365-d291-4b0f-94ea-14b1c3f3d11a" providerId="ADAL" clId="{20D357F9-92A1-42FB-ADEC-F84A0A1EABD8}" dt="2024-02-27T23:25:15.492" v="8308" actId="14100"/>
        <pc:sldMkLst>
          <pc:docMk/>
          <pc:sldMk cId="0" sldId="267"/>
        </pc:sldMkLst>
        <pc:spChg chg="add del mod ord">
          <ac:chgData name="Hollnagel, Jacob L.   DPI" userId="d76e9365-d291-4b0f-94ea-14b1c3f3d11a" providerId="ADAL" clId="{20D357F9-92A1-42FB-ADEC-F84A0A1EABD8}" dt="2023-02-23T20:59:24.766" v="1519" actId="700"/>
          <ac:spMkLst>
            <pc:docMk/>
            <pc:sldMk cId="0" sldId="267"/>
            <ac:spMk id="2" creationId="{A4866F35-6547-07D8-7F6B-3BA74DE67DCB}"/>
          </ac:spMkLst>
        </pc:spChg>
        <pc:spChg chg="add mod ord">
          <ac:chgData name="Hollnagel, Jacob L.   DPI" userId="d76e9365-d291-4b0f-94ea-14b1c3f3d11a" providerId="ADAL" clId="{20D357F9-92A1-42FB-ADEC-F84A0A1EABD8}" dt="2024-02-20T20:54:13.229" v="7475" actId="1076"/>
          <ac:spMkLst>
            <pc:docMk/>
            <pc:sldMk cId="0" sldId="267"/>
            <ac:spMk id="3" creationId="{E24D5229-7F75-703E-1056-028028FA2867}"/>
          </ac:spMkLst>
        </pc:spChg>
        <pc:spChg chg="add mod">
          <ac:chgData name="Hollnagel, Jacob L.   DPI" userId="d76e9365-d291-4b0f-94ea-14b1c3f3d11a" providerId="ADAL" clId="{20D357F9-92A1-42FB-ADEC-F84A0A1EABD8}" dt="2023-02-27T20:48:16.989" v="7150" actId="962"/>
          <ac:spMkLst>
            <pc:docMk/>
            <pc:sldMk cId="0" sldId="267"/>
            <ac:spMk id="4" creationId="{2BF50D72-BFA8-5D7D-8FCE-974238B9F712}"/>
          </ac:spMkLst>
        </pc:spChg>
        <pc:spChg chg="del mod ord">
          <ac:chgData name="Hollnagel, Jacob L.   DPI" userId="d76e9365-d291-4b0f-94ea-14b1c3f3d11a" providerId="ADAL" clId="{20D357F9-92A1-42FB-ADEC-F84A0A1EABD8}" dt="2023-02-27T20:55:13.846" v="7248" actId="478"/>
          <ac:spMkLst>
            <pc:docMk/>
            <pc:sldMk cId="0" sldId="267"/>
            <ac:spMk id="246" creationId="{00000000-0000-0000-0000-000000000000}"/>
          </ac:spMkLst>
        </pc:spChg>
        <pc:spChg chg="mod ord">
          <ac:chgData name="Hollnagel, Jacob L.   DPI" userId="d76e9365-d291-4b0f-94ea-14b1c3f3d11a" providerId="ADAL" clId="{20D357F9-92A1-42FB-ADEC-F84A0A1EABD8}" dt="2024-02-27T23:25:15.492" v="8308" actId="14100"/>
          <ac:spMkLst>
            <pc:docMk/>
            <pc:sldMk cId="0" sldId="267"/>
            <ac:spMk id="247" creationId="{00000000-0000-0000-0000-000000000000}"/>
          </ac:spMkLst>
        </pc:spChg>
        <pc:spChg chg="del mod">
          <ac:chgData name="Hollnagel, Jacob L.   DPI" userId="d76e9365-d291-4b0f-94ea-14b1c3f3d11a" providerId="ADAL" clId="{20D357F9-92A1-42FB-ADEC-F84A0A1EABD8}" dt="2023-02-23T20:58:02.837" v="1495" actId="478"/>
          <ac:spMkLst>
            <pc:docMk/>
            <pc:sldMk cId="0" sldId="267"/>
            <ac:spMk id="248" creationId="{00000000-0000-0000-0000-000000000000}"/>
          </ac:spMkLst>
        </pc:spChg>
        <pc:picChg chg="mod ord">
          <ac:chgData name="Hollnagel, Jacob L.   DPI" userId="d76e9365-d291-4b0f-94ea-14b1c3f3d11a" providerId="ADAL" clId="{20D357F9-92A1-42FB-ADEC-F84A0A1EABD8}" dt="2023-02-27T20:54:42.987" v="7247" actId="13244"/>
          <ac:picMkLst>
            <pc:docMk/>
            <pc:sldMk cId="0" sldId="267"/>
            <ac:picMk id="5" creationId="{E1824D51-2ACA-0397-AD0A-553B27F4A2A2}"/>
          </ac:picMkLst>
        </pc:picChg>
      </pc:sldChg>
      <pc:sldChg chg="del mod modShow">
        <pc:chgData name="Hollnagel, Jacob L.   DPI" userId="d76e9365-d291-4b0f-94ea-14b1c3f3d11a" providerId="ADAL" clId="{20D357F9-92A1-42FB-ADEC-F84A0A1EABD8}" dt="2023-02-14T16:37:42.779" v="501" actId="47"/>
        <pc:sldMkLst>
          <pc:docMk/>
          <pc:sldMk cId="0" sldId="268"/>
        </pc:sldMkLst>
      </pc:sldChg>
      <pc:sldChg chg="del mod modShow">
        <pc:chgData name="Hollnagel, Jacob L.   DPI" userId="d76e9365-d291-4b0f-94ea-14b1c3f3d11a" providerId="ADAL" clId="{20D357F9-92A1-42FB-ADEC-F84A0A1EABD8}" dt="2023-02-14T16:37:42.779" v="501" actId="47"/>
        <pc:sldMkLst>
          <pc:docMk/>
          <pc:sldMk cId="0" sldId="269"/>
        </pc:sldMkLst>
      </pc:sldChg>
      <pc:sldChg chg="addSp delSp modSp mod ord modClrScheme modAnim chgLayout modNotesTx">
        <pc:chgData name="Hollnagel, Jacob L.   DPI" userId="d76e9365-d291-4b0f-94ea-14b1c3f3d11a" providerId="ADAL" clId="{20D357F9-92A1-42FB-ADEC-F84A0A1EABD8}" dt="2024-02-27T23:26:45.647" v="8312" actId="14100"/>
        <pc:sldMkLst>
          <pc:docMk/>
          <pc:sldMk cId="0" sldId="270"/>
        </pc:sldMkLst>
        <pc:spChg chg="add mod ord">
          <ac:chgData name="Hollnagel, Jacob L.   DPI" userId="d76e9365-d291-4b0f-94ea-14b1c3f3d11a" providerId="ADAL" clId="{20D357F9-92A1-42FB-ADEC-F84A0A1EABD8}" dt="2024-02-27T18:43:46.671" v="7896" actId="1076"/>
          <ac:spMkLst>
            <pc:docMk/>
            <pc:sldMk cId="0" sldId="270"/>
            <ac:spMk id="2" creationId="{6106C3A5-FE0B-5F2A-1ACB-C888B26B15D7}"/>
          </ac:spMkLst>
        </pc:spChg>
        <pc:spChg chg="add mod">
          <ac:chgData name="Hollnagel, Jacob L.   DPI" userId="d76e9365-d291-4b0f-94ea-14b1c3f3d11a" providerId="ADAL" clId="{20D357F9-92A1-42FB-ADEC-F84A0A1EABD8}" dt="2024-02-01T21:05:49.535" v="7385" actId="207"/>
          <ac:spMkLst>
            <pc:docMk/>
            <pc:sldMk cId="0" sldId="270"/>
            <ac:spMk id="3" creationId="{6D2F47D3-6DF8-067A-2150-7151714E1DA6}"/>
          </ac:spMkLst>
        </pc:spChg>
        <pc:spChg chg="add del mod">
          <ac:chgData name="Hollnagel, Jacob L.   DPI" userId="d76e9365-d291-4b0f-94ea-14b1c3f3d11a" providerId="ADAL" clId="{20D357F9-92A1-42FB-ADEC-F84A0A1EABD8}" dt="2023-02-14T16:18:08.066" v="257" actId="478"/>
          <ac:spMkLst>
            <pc:docMk/>
            <pc:sldMk cId="0" sldId="270"/>
            <ac:spMk id="4" creationId="{BB8448DC-4CED-BBCF-3334-C95E8BD90F66}"/>
          </ac:spMkLst>
        </pc:spChg>
        <pc:spChg chg="mod ord">
          <ac:chgData name="Hollnagel, Jacob L.   DPI" userId="d76e9365-d291-4b0f-94ea-14b1c3f3d11a" providerId="ADAL" clId="{20D357F9-92A1-42FB-ADEC-F84A0A1EABD8}" dt="2024-02-27T23:26:45.647" v="8312" actId="14100"/>
          <ac:spMkLst>
            <pc:docMk/>
            <pc:sldMk cId="0" sldId="270"/>
            <ac:spMk id="268" creationId="{00000000-0000-0000-0000-000000000000}"/>
          </ac:spMkLst>
        </pc:spChg>
        <pc:spChg chg="del mod ord">
          <ac:chgData name="Hollnagel, Jacob L.   DPI" userId="d76e9365-d291-4b0f-94ea-14b1c3f3d11a" providerId="ADAL" clId="{20D357F9-92A1-42FB-ADEC-F84A0A1EABD8}" dt="2023-02-14T16:18:05.636" v="256" actId="478"/>
          <ac:spMkLst>
            <pc:docMk/>
            <pc:sldMk cId="0" sldId="270"/>
            <ac:spMk id="269" creationId="{00000000-0000-0000-0000-000000000000}"/>
          </ac:spMkLst>
        </pc:spChg>
        <pc:picChg chg="mod">
          <ac:chgData name="Hollnagel, Jacob L.   DPI" userId="d76e9365-d291-4b0f-94ea-14b1c3f3d11a" providerId="ADAL" clId="{20D357F9-92A1-42FB-ADEC-F84A0A1EABD8}" dt="2023-02-27T20:33:10.795" v="5379" actId="962"/>
          <ac:picMkLst>
            <pc:docMk/>
            <pc:sldMk cId="0" sldId="270"/>
            <ac:picMk id="5" creationId="{80C03B4C-E946-7DF0-289D-760E07F64A50}"/>
          </ac:picMkLst>
        </pc:picChg>
      </pc:sldChg>
      <pc:sldChg chg="del mod modShow">
        <pc:chgData name="Hollnagel, Jacob L.   DPI" userId="d76e9365-d291-4b0f-94ea-14b1c3f3d11a" providerId="ADAL" clId="{20D357F9-92A1-42FB-ADEC-F84A0A1EABD8}" dt="2023-02-14T16:37:31.965" v="499" actId="47"/>
        <pc:sldMkLst>
          <pc:docMk/>
          <pc:sldMk cId="0" sldId="271"/>
        </pc:sldMkLst>
      </pc:sldChg>
      <pc:sldChg chg="del mod modShow">
        <pc:chgData name="Hollnagel, Jacob L.   DPI" userId="d76e9365-d291-4b0f-94ea-14b1c3f3d11a" providerId="ADAL" clId="{20D357F9-92A1-42FB-ADEC-F84A0A1EABD8}" dt="2023-02-14T16:37:31.965" v="499" actId="47"/>
        <pc:sldMkLst>
          <pc:docMk/>
          <pc:sldMk cId="0" sldId="272"/>
        </pc:sldMkLst>
      </pc:sldChg>
      <pc:sldChg chg="addSp delSp modSp mod modClrScheme modAnim chgLayout">
        <pc:chgData name="Hollnagel, Jacob L.   DPI" userId="d76e9365-d291-4b0f-94ea-14b1c3f3d11a" providerId="ADAL" clId="{20D357F9-92A1-42FB-ADEC-F84A0A1EABD8}" dt="2024-02-27T23:26:57.390" v="8314" actId="14100"/>
        <pc:sldMkLst>
          <pc:docMk/>
          <pc:sldMk cId="0" sldId="273"/>
        </pc:sldMkLst>
        <pc:spChg chg="add mod ord">
          <ac:chgData name="Hollnagel, Jacob L.   DPI" userId="d76e9365-d291-4b0f-94ea-14b1c3f3d11a" providerId="ADAL" clId="{20D357F9-92A1-42FB-ADEC-F84A0A1EABD8}" dt="2024-02-27T17:17:40.057" v="7519" actId="20577"/>
          <ac:spMkLst>
            <pc:docMk/>
            <pc:sldMk cId="0" sldId="273"/>
            <ac:spMk id="2" creationId="{09A4411C-D820-480F-250D-6BFA577F3828}"/>
          </ac:spMkLst>
        </pc:spChg>
        <pc:spChg chg="mod ord">
          <ac:chgData name="Hollnagel, Jacob L.   DPI" userId="d76e9365-d291-4b0f-94ea-14b1c3f3d11a" providerId="ADAL" clId="{20D357F9-92A1-42FB-ADEC-F84A0A1EABD8}" dt="2023-02-27T20:48:58.050" v="7161" actId="962"/>
          <ac:spMkLst>
            <pc:docMk/>
            <pc:sldMk cId="0" sldId="273"/>
            <ac:spMk id="291" creationId="{00000000-0000-0000-0000-000000000000}"/>
          </ac:spMkLst>
        </pc:spChg>
        <pc:spChg chg="mod ord">
          <ac:chgData name="Hollnagel, Jacob L.   DPI" userId="d76e9365-d291-4b0f-94ea-14b1c3f3d11a" providerId="ADAL" clId="{20D357F9-92A1-42FB-ADEC-F84A0A1EABD8}" dt="2024-02-27T23:26:57.390" v="8314" actId="14100"/>
          <ac:spMkLst>
            <pc:docMk/>
            <pc:sldMk cId="0" sldId="273"/>
            <ac:spMk id="292" creationId="{00000000-0000-0000-0000-000000000000}"/>
          </ac:spMkLst>
        </pc:spChg>
        <pc:spChg chg="del mod ord">
          <ac:chgData name="Hollnagel, Jacob L.   DPI" userId="d76e9365-d291-4b0f-94ea-14b1c3f3d11a" providerId="ADAL" clId="{20D357F9-92A1-42FB-ADEC-F84A0A1EABD8}" dt="2023-02-23T17:28:39.617" v="586" actId="478"/>
          <ac:spMkLst>
            <pc:docMk/>
            <pc:sldMk cId="0" sldId="273"/>
            <ac:spMk id="293" creationId="{00000000-0000-0000-0000-000000000000}"/>
          </ac:spMkLst>
        </pc:spChg>
        <pc:picChg chg="mod">
          <ac:chgData name="Hollnagel, Jacob L.   DPI" userId="d76e9365-d291-4b0f-94ea-14b1c3f3d11a" providerId="ADAL" clId="{20D357F9-92A1-42FB-ADEC-F84A0A1EABD8}" dt="2023-02-27T20:33:15.387" v="5380" actId="962"/>
          <ac:picMkLst>
            <pc:docMk/>
            <pc:sldMk cId="0" sldId="273"/>
            <ac:picMk id="4" creationId="{351ED9DB-3F8E-D3B7-5AEC-B395DAFF66E5}"/>
          </ac:picMkLst>
        </pc:picChg>
      </pc:sldChg>
      <pc:sldChg chg="addSp delSp modSp mod modClrScheme modAnim chgLayout">
        <pc:chgData name="Hollnagel, Jacob L.   DPI" userId="d76e9365-d291-4b0f-94ea-14b1c3f3d11a" providerId="ADAL" clId="{20D357F9-92A1-42FB-ADEC-F84A0A1EABD8}" dt="2024-02-27T23:27:05.142" v="8316" actId="14100"/>
        <pc:sldMkLst>
          <pc:docMk/>
          <pc:sldMk cId="0" sldId="274"/>
        </pc:sldMkLst>
        <pc:spChg chg="add del mod ord">
          <ac:chgData name="Hollnagel, Jacob L.   DPI" userId="d76e9365-d291-4b0f-94ea-14b1c3f3d11a" providerId="ADAL" clId="{20D357F9-92A1-42FB-ADEC-F84A0A1EABD8}" dt="2023-02-23T20:17:42.256" v="855" actId="478"/>
          <ac:spMkLst>
            <pc:docMk/>
            <pc:sldMk cId="0" sldId="274"/>
            <ac:spMk id="2" creationId="{0521D1E6-BED4-AF76-C04D-6B8A13FE46DB}"/>
          </ac:spMkLst>
        </pc:spChg>
        <pc:spChg chg="add del mod ord">
          <ac:chgData name="Hollnagel, Jacob L.   DPI" userId="d76e9365-d291-4b0f-94ea-14b1c3f3d11a" providerId="ADAL" clId="{20D357F9-92A1-42FB-ADEC-F84A0A1EABD8}" dt="2023-02-23T20:19:05.983" v="867" actId="478"/>
          <ac:spMkLst>
            <pc:docMk/>
            <pc:sldMk cId="0" sldId="274"/>
            <ac:spMk id="3" creationId="{55CBB150-9A5B-2094-EE2A-B1BC0D052707}"/>
          </ac:spMkLst>
        </pc:spChg>
        <pc:spChg chg="add mod ord">
          <ac:chgData name="Hollnagel, Jacob L.   DPI" userId="d76e9365-d291-4b0f-94ea-14b1c3f3d11a" providerId="ADAL" clId="{20D357F9-92A1-42FB-ADEC-F84A0A1EABD8}" dt="2024-02-27T17:19:43.177" v="7527" actId="20577"/>
          <ac:spMkLst>
            <pc:docMk/>
            <pc:sldMk cId="0" sldId="274"/>
            <ac:spMk id="4" creationId="{97D2EE5B-BC79-A091-3293-AD3612BE75B8}"/>
          </ac:spMkLst>
        </pc:spChg>
        <pc:spChg chg="mod ord">
          <ac:chgData name="Hollnagel, Jacob L.   DPI" userId="d76e9365-d291-4b0f-94ea-14b1c3f3d11a" providerId="ADAL" clId="{20D357F9-92A1-42FB-ADEC-F84A0A1EABD8}" dt="2023-02-27T20:49:34.657" v="7174" actId="962"/>
          <ac:spMkLst>
            <pc:docMk/>
            <pc:sldMk cId="0" sldId="274"/>
            <ac:spMk id="299" creationId="{00000000-0000-0000-0000-000000000000}"/>
          </ac:spMkLst>
        </pc:spChg>
        <pc:spChg chg="mod ord">
          <ac:chgData name="Hollnagel, Jacob L.   DPI" userId="d76e9365-d291-4b0f-94ea-14b1c3f3d11a" providerId="ADAL" clId="{20D357F9-92A1-42FB-ADEC-F84A0A1EABD8}" dt="2024-02-27T23:27:05.142" v="8316" actId="14100"/>
          <ac:spMkLst>
            <pc:docMk/>
            <pc:sldMk cId="0" sldId="274"/>
            <ac:spMk id="300" creationId="{00000000-0000-0000-0000-000000000000}"/>
          </ac:spMkLst>
        </pc:spChg>
        <pc:spChg chg="del mod ord">
          <ac:chgData name="Hollnagel, Jacob L.   DPI" userId="d76e9365-d291-4b0f-94ea-14b1c3f3d11a" providerId="ADAL" clId="{20D357F9-92A1-42FB-ADEC-F84A0A1EABD8}" dt="2023-02-23T20:17:54.375" v="857" actId="478"/>
          <ac:spMkLst>
            <pc:docMk/>
            <pc:sldMk cId="0" sldId="274"/>
            <ac:spMk id="301" creationId="{00000000-0000-0000-0000-000000000000}"/>
          </ac:spMkLst>
        </pc:spChg>
        <pc:picChg chg="mod">
          <ac:chgData name="Hollnagel, Jacob L.   DPI" userId="d76e9365-d291-4b0f-94ea-14b1c3f3d11a" providerId="ADAL" clId="{20D357F9-92A1-42FB-ADEC-F84A0A1EABD8}" dt="2023-02-27T20:33:20.748" v="5382" actId="962"/>
          <ac:picMkLst>
            <pc:docMk/>
            <pc:sldMk cId="0" sldId="274"/>
            <ac:picMk id="3" creationId="{C39E10C9-B8A7-47A9-004B-4D3E675A8509}"/>
          </ac:picMkLst>
        </pc:picChg>
      </pc:sldChg>
      <pc:sldChg chg="addSp delSp modSp mod ord modClrScheme modAnim chgLayout modNotesTx">
        <pc:chgData name="Hollnagel, Jacob L.   DPI" userId="d76e9365-d291-4b0f-94ea-14b1c3f3d11a" providerId="ADAL" clId="{20D357F9-92A1-42FB-ADEC-F84A0A1EABD8}" dt="2024-02-27T23:31:24.160" v="8320" actId="14100"/>
        <pc:sldMkLst>
          <pc:docMk/>
          <pc:sldMk cId="0" sldId="275"/>
        </pc:sldMkLst>
        <pc:spChg chg="add mod ord">
          <ac:chgData name="Hollnagel, Jacob L.   DPI" userId="d76e9365-d291-4b0f-94ea-14b1c3f3d11a" providerId="ADAL" clId="{20D357F9-92A1-42FB-ADEC-F84A0A1EABD8}" dt="2024-02-27T17:24:54.352" v="7532" actId="20577"/>
          <ac:spMkLst>
            <pc:docMk/>
            <pc:sldMk cId="0" sldId="275"/>
            <ac:spMk id="2" creationId="{EC5D2DAF-FFC1-AA0E-CD59-1EECC83D7415}"/>
          </ac:spMkLst>
        </pc:spChg>
        <pc:spChg chg="mod ord">
          <ac:chgData name="Hollnagel, Jacob L.   DPI" userId="d76e9365-d291-4b0f-94ea-14b1c3f3d11a" providerId="ADAL" clId="{20D357F9-92A1-42FB-ADEC-F84A0A1EABD8}" dt="2023-02-27T20:49:53.919" v="7180" actId="962"/>
          <ac:spMkLst>
            <pc:docMk/>
            <pc:sldMk cId="0" sldId="275"/>
            <ac:spMk id="307" creationId="{00000000-0000-0000-0000-000000000000}"/>
          </ac:spMkLst>
        </pc:spChg>
        <pc:spChg chg="mod ord">
          <ac:chgData name="Hollnagel, Jacob L.   DPI" userId="d76e9365-d291-4b0f-94ea-14b1c3f3d11a" providerId="ADAL" clId="{20D357F9-92A1-42FB-ADEC-F84A0A1EABD8}" dt="2024-02-27T23:31:24.160" v="8320" actId="14100"/>
          <ac:spMkLst>
            <pc:docMk/>
            <pc:sldMk cId="0" sldId="275"/>
            <ac:spMk id="308" creationId="{00000000-0000-0000-0000-000000000000}"/>
          </ac:spMkLst>
        </pc:spChg>
        <pc:spChg chg="del mod ord">
          <ac:chgData name="Hollnagel, Jacob L.   DPI" userId="d76e9365-d291-4b0f-94ea-14b1c3f3d11a" providerId="ADAL" clId="{20D357F9-92A1-42FB-ADEC-F84A0A1EABD8}" dt="2023-02-23T20:20:49.119" v="889" actId="478"/>
          <ac:spMkLst>
            <pc:docMk/>
            <pc:sldMk cId="0" sldId="275"/>
            <ac:spMk id="309" creationId="{00000000-0000-0000-0000-000000000000}"/>
          </ac:spMkLst>
        </pc:spChg>
        <pc:picChg chg="mod">
          <ac:chgData name="Hollnagel, Jacob L.   DPI" userId="d76e9365-d291-4b0f-94ea-14b1c3f3d11a" providerId="ADAL" clId="{20D357F9-92A1-42FB-ADEC-F84A0A1EABD8}" dt="2023-02-27T20:34:34.727" v="5384" actId="962"/>
          <ac:picMkLst>
            <pc:docMk/>
            <pc:sldMk cId="0" sldId="275"/>
            <ac:picMk id="4" creationId="{CAF65269-0A3F-943F-E27C-32526B30CB54}"/>
          </ac:picMkLst>
        </pc:picChg>
      </pc:sldChg>
      <pc:sldChg chg="addSp delSp modSp mod ord modClrScheme modAnim chgLayout">
        <pc:chgData name="Hollnagel, Jacob L.   DPI" userId="d76e9365-d291-4b0f-94ea-14b1c3f3d11a" providerId="ADAL" clId="{20D357F9-92A1-42FB-ADEC-F84A0A1EABD8}" dt="2024-02-27T23:32:01.758" v="8322" actId="14100"/>
        <pc:sldMkLst>
          <pc:docMk/>
          <pc:sldMk cId="0" sldId="276"/>
        </pc:sldMkLst>
        <pc:spChg chg="add mod ord">
          <ac:chgData name="Hollnagel, Jacob L.   DPI" userId="d76e9365-d291-4b0f-94ea-14b1c3f3d11a" providerId="ADAL" clId="{20D357F9-92A1-42FB-ADEC-F84A0A1EABD8}" dt="2024-02-27T17:25:08.018" v="7533" actId="20577"/>
          <ac:spMkLst>
            <pc:docMk/>
            <pc:sldMk cId="0" sldId="276"/>
            <ac:spMk id="2" creationId="{AB6D51EF-15B8-7313-A79D-D1CBD6EFAA06}"/>
          </ac:spMkLst>
        </pc:spChg>
        <pc:spChg chg="mod ord">
          <ac:chgData name="Hollnagel, Jacob L.   DPI" userId="d76e9365-d291-4b0f-94ea-14b1c3f3d11a" providerId="ADAL" clId="{20D357F9-92A1-42FB-ADEC-F84A0A1EABD8}" dt="2023-02-27T20:50:00.943" v="7183" actId="962"/>
          <ac:spMkLst>
            <pc:docMk/>
            <pc:sldMk cId="0" sldId="276"/>
            <ac:spMk id="315" creationId="{00000000-0000-0000-0000-000000000000}"/>
          </ac:spMkLst>
        </pc:spChg>
        <pc:spChg chg="del mod ord">
          <ac:chgData name="Hollnagel, Jacob L.   DPI" userId="d76e9365-d291-4b0f-94ea-14b1c3f3d11a" providerId="ADAL" clId="{20D357F9-92A1-42FB-ADEC-F84A0A1EABD8}" dt="2023-02-23T20:21:57.879" v="907" actId="478"/>
          <ac:spMkLst>
            <pc:docMk/>
            <pc:sldMk cId="0" sldId="276"/>
            <ac:spMk id="316" creationId="{00000000-0000-0000-0000-000000000000}"/>
          </ac:spMkLst>
        </pc:spChg>
        <pc:spChg chg="mod ord">
          <ac:chgData name="Hollnagel, Jacob L.   DPI" userId="d76e9365-d291-4b0f-94ea-14b1c3f3d11a" providerId="ADAL" clId="{20D357F9-92A1-42FB-ADEC-F84A0A1EABD8}" dt="2024-02-27T23:32:01.758" v="8322" actId="14100"/>
          <ac:spMkLst>
            <pc:docMk/>
            <pc:sldMk cId="0" sldId="276"/>
            <ac:spMk id="317" creationId="{00000000-0000-0000-0000-000000000000}"/>
          </ac:spMkLst>
        </pc:spChg>
        <pc:picChg chg="mod">
          <ac:chgData name="Hollnagel, Jacob L.   DPI" userId="d76e9365-d291-4b0f-94ea-14b1c3f3d11a" providerId="ADAL" clId="{20D357F9-92A1-42FB-ADEC-F84A0A1EABD8}" dt="2023-02-27T20:34:38.574" v="5385" actId="962"/>
          <ac:picMkLst>
            <pc:docMk/>
            <pc:sldMk cId="0" sldId="276"/>
            <ac:picMk id="4" creationId="{290B2D5F-3DE4-1862-0CF8-A981094963AF}"/>
          </ac:picMkLst>
        </pc:picChg>
      </pc:sldChg>
      <pc:sldChg chg="del">
        <pc:chgData name="Hollnagel, Jacob L.   DPI" userId="d76e9365-d291-4b0f-94ea-14b1c3f3d11a" providerId="ADAL" clId="{20D357F9-92A1-42FB-ADEC-F84A0A1EABD8}" dt="2023-02-14T16:37:38.020" v="500" actId="47"/>
        <pc:sldMkLst>
          <pc:docMk/>
          <pc:sldMk cId="0" sldId="277"/>
        </pc:sldMkLst>
      </pc:sldChg>
      <pc:sldChg chg="del">
        <pc:chgData name="Hollnagel, Jacob L.   DPI" userId="d76e9365-d291-4b0f-94ea-14b1c3f3d11a" providerId="ADAL" clId="{20D357F9-92A1-42FB-ADEC-F84A0A1EABD8}" dt="2023-02-14T16:37:38.020" v="500" actId="47"/>
        <pc:sldMkLst>
          <pc:docMk/>
          <pc:sldMk cId="0" sldId="279"/>
        </pc:sldMkLst>
      </pc:sldChg>
      <pc:sldChg chg="modSp del mod ord modShow">
        <pc:chgData name="Hollnagel, Jacob L.   DPI" userId="d76e9365-d291-4b0f-94ea-14b1c3f3d11a" providerId="ADAL" clId="{20D357F9-92A1-42FB-ADEC-F84A0A1EABD8}" dt="2023-02-14T16:37:49.247" v="503" actId="47"/>
        <pc:sldMkLst>
          <pc:docMk/>
          <pc:sldMk cId="0" sldId="280"/>
        </pc:sldMkLst>
        <pc:spChg chg="mod">
          <ac:chgData name="Hollnagel, Jacob L.   DPI" userId="d76e9365-d291-4b0f-94ea-14b1c3f3d11a" providerId="ADAL" clId="{20D357F9-92A1-42FB-ADEC-F84A0A1EABD8}" dt="2023-02-14T16:19:57.505" v="283" actId="113"/>
          <ac:spMkLst>
            <pc:docMk/>
            <pc:sldMk cId="0" sldId="280"/>
            <ac:spMk id="350" creationId="{00000000-0000-0000-0000-000000000000}"/>
          </ac:spMkLst>
        </pc:spChg>
      </pc:sldChg>
      <pc:sldChg chg="modSp del mod ord modShow">
        <pc:chgData name="Hollnagel, Jacob L.   DPI" userId="d76e9365-d291-4b0f-94ea-14b1c3f3d11a" providerId="ADAL" clId="{20D357F9-92A1-42FB-ADEC-F84A0A1EABD8}" dt="2023-02-14T16:37:49.247" v="503" actId="47"/>
        <pc:sldMkLst>
          <pc:docMk/>
          <pc:sldMk cId="0" sldId="281"/>
        </pc:sldMkLst>
        <pc:spChg chg="mod">
          <ac:chgData name="Hollnagel, Jacob L.   DPI" userId="d76e9365-d291-4b0f-94ea-14b1c3f3d11a" providerId="ADAL" clId="{20D357F9-92A1-42FB-ADEC-F84A0A1EABD8}" dt="2023-02-14T16:20:01.033" v="284" actId="113"/>
          <ac:spMkLst>
            <pc:docMk/>
            <pc:sldMk cId="0" sldId="281"/>
            <ac:spMk id="357" creationId="{00000000-0000-0000-0000-000000000000}"/>
          </ac:spMkLst>
        </pc:spChg>
      </pc:sldChg>
      <pc:sldChg chg="addSp delSp modSp del mod">
        <pc:chgData name="Hollnagel, Jacob L.   DPI" userId="d76e9365-d291-4b0f-94ea-14b1c3f3d11a" providerId="ADAL" clId="{20D357F9-92A1-42FB-ADEC-F84A0A1EABD8}" dt="2024-02-27T23:44:07.333" v="8375" actId="47"/>
        <pc:sldMkLst>
          <pc:docMk/>
          <pc:sldMk cId="0" sldId="283"/>
        </pc:sldMkLst>
        <pc:spChg chg="add mod">
          <ac:chgData name="Hollnagel, Jacob L.   DPI" userId="d76e9365-d291-4b0f-94ea-14b1c3f3d11a" providerId="ADAL" clId="{20D357F9-92A1-42FB-ADEC-F84A0A1EABD8}" dt="2023-02-27T20:53:35.452" v="7242" actId="962"/>
          <ac:spMkLst>
            <pc:docMk/>
            <pc:sldMk cId="0" sldId="283"/>
            <ac:spMk id="2" creationId="{1055CE58-87D8-A788-91BE-BB34121C381A}"/>
          </ac:spMkLst>
        </pc:spChg>
        <pc:spChg chg="del">
          <ac:chgData name="Hollnagel, Jacob L.   DPI" userId="d76e9365-d291-4b0f-94ea-14b1c3f3d11a" providerId="ADAL" clId="{20D357F9-92A1-42FB-ADEC-F84A0A1EABD8}" dt="2023-02-14T16:24:11.663" v="427" actId="478"/>
          <ac:spMkLst>
            <pc:docMk/>
            <pc:sldMk cId="0" sldId="283"/>
            <ac:spMk id="372" creationId="{00000000-0000-0000-0000-000000000000}"/>
          </ac:spMkLst>
        </pc:spChg>
        <pc:spChg chg="mod">
          <ac:chgData name="Hollnagel, Jacob L.   DPI" userId="d76e9365-d291-4b0f-94ea-14b1c3f3d11a" providerId="ADAL" clId="{20D357F9-92A1-42FB-ADEC-F84A0A1EABD8}" dt="2023-02-27T20:23:27.323" v="5318" actId="33553"/>
          <ac:spMkLst>
            <pc:docMk/>
            <pc:sldMk cId="0" sldId="283"/>
            <ac:spMk id="373" creationId="{00000000-0000-0000-0000-000000000000}"/>
          </ac:spMkLst>
        </pc:spChg>
      </pc:sldChg>
      <pc:sldChg chg="addSp delSp modSp mod ord modClrScheme modAnim chgLayout modNotesTx">
        <pc:chgData name="Hollnagel, Jacob L.   DPI" userId="d76e9365-d291-4b0f-94ea-14b1c3f3d11a" providerId="ADAL" clId="{20D357F9-92A1-42FB-ADEC-F84A0A1EABD8}" dt="2024-02-27T23:32:25.797" v="8324" actId="14100"/>
        <pc:sldMkLst>
          <pc:docMk/>
          <pc:sldMk cId="0" sldId="289"/>
        </pc:sldMkLst>
        <pc:spChg chg="add del mod ord">
          <ac:chgData name="Hollnagel, Jacob L.   DPI" userId="d76e9365-d291-4b0f-94ea-14b1c3f3d11a" providerId="ADAL" clId="{20D357F9-92A1-42FB-ADEC-F84A0A1EABD8}" dt="2023-02-23T17:25:26.033" v="563" actId="478"/>
          <ac:spMkLst>
            <pc:docMk/>
            <pc:sldMk cId="0" sldId="289"/>
            <ac:spMk id="2" creationId="{9577BF1C-96A1-96B6-F1C9-7624C3DA7FF3}"/>
          </ac:spMkLst>
        </pc:spChg>
        <pc:spChg chg="add mod">
          <ac:chgData name="Hollnagel, Jacob L.   DPI" userId="d76e9365-d291-4b0f-94ea-14b1c3f3d11a" providerId="ADAL" clId="{20D357F9-92A1-42FB-ADEC-F84A0A1EABD8}" dt="2023-02-27T20:50:46.637" v="7198" actId="962"/>
          <ac:spMkLst>
            <pc:docMk/>
            <pc:sldMk cId="0" sldId="289"/>
            <ac:spMk id="3" creationId="{633717ED-AEFF-8586-D091-FB3277171E9C}"/>
          </ac:spMkLst>
        </pc:spChg>
        <pc:spChg chg="mod ord">
          <ac:chgData name="Hollnagel, Jacob L.   DPI" userId="d76e9365-d291-4b0f-94ea-14b1c3f3d11a" providerId="ADAL" clId="{20D357F9-92A1-42FB-ADEC-F84A0A1EABD8}" dt="2024-02-01T21:01:31.555" v="7363"/>
          <ac:spMkLst>
            <pc:docMk/>
            <pc:sldMk cId="0" sldId="289"/>
            <ac:spMk id="452" creationId="{00000000-0000-0000-0000-000000000000}"/>
          </ac:spMkLst>
        </pc:spChg>
        <pc:spChg chg="mod ord">
          <ac:chgData name="Hollnagel, Jacob L.   DPI" userId="d76e9365-d291-4b0f-94ea-14b1c3f3d11a" providerId="ADAL" clId="{20D357F9-92A1-42FB-ADEC-F84A0A1EABD8}" dt="2024-02-27T23:32:25.797" v="8324" actId="14100"/>
          <ac:spMkLst>
            <pc:docMk/>
            <pc:sldMk cId="0" sldId="289"/>
            <ac:spMk id="453" creationId="{00000000-0000-0000-0000-000000000000}"/>
          </ac:spMkLst>
        </pc:spChg>
        <pc:spChg chg="mod">
          <ac:chgData name="Hollnagel, Jacob L.   DPI" userId="d76e9365-d291-4b0f-94ea-14b1c3f3d11a" providerId="ADAL" clId="{20D357F9-92A1-42FB-ADEC-F84A0A1EABD8}" dt="2023-02-23T17:26:01.392" v="568" actId="1076"/>
          <ac:spMkLst>
            <pc:docMk/>
            <pc:sldMk cId="0" sldId="289"/>
            <ac:spMk id="454" creationId="{00000000-0000-0000-0000-000000000000}"/>
          </ac:spMkLst>
        </pc:spChg>
        <pc:spChg chg="mod">
          <ac:chgData name="Hollnagel, Jacob L.   DPI" userId="d76e9365-d291-4b0f-94ea-14b1c3f3d11a" providerId="ADAL" clId="{20D357F9-92A1-42FB-ADEC-F84A0A1EABD8}" dt="2023-02-23T17:24:46.575" v="561" actId="113"/>
          <ac:spMkLst>
            <pc:docMk/>
            <pc:sldMk cId="0" sldId="289"/>
            <ac:spMk id="456" creationId="{00000000-0000-0000-0000-000000000000}"/>
          </ac:spMkLst>
        </pc:spChg>
        <pc:spChg chg="mod">
          <ac:chgData name="Hollnagel, Jacob L.   DPI" userId="d76e9365-d291-4b0f-94ea-14b1c3f3d11a" providerId="ADAL" clId="{20D357F9-92A1-42FB-ADEC-F84A0A1EABD8}" dt="2023-02-23T17:24:41.928" v="559" actId="113"/>
          <ac:spMkLst>
            <pc:docMk/>
            <pc:sldMk cId="0" sldId="289"/>
            <ac:spMk id="459" creationId="{00000000-0000-0000-0000-000000000000}"/>
          </ac:spMkLst>
        </pc:spChg>
        <pc:spChg chg="mod">
          <ac:chgData name="Hollnagel, Jacob L.   DPI" userId="d76e9365-d291-4b0f-94ea-14b1c3f3d11a" providerId="ADAL" clId="{20D357F9-92A1-42FB-ADEC-F84A0A1EABD8}" dt="2023-02-23T17:25:48.931" v="566" actId="207"/>
          <ac:spMkLst>
            <pc:docMk/>
            <pc:sldMk cId="0" sldId="289"/>
            <ac:spMk id="462" creationId="{00000000-0000-0000-0000-000000000000}"/>
          </ac:spMkLst>
        </pc:spChg>
        <pc:grpChg chg="mod">
          <ac:chgData name="Hollnagel, Jacob L.   DPI" userId="d76e9365-d291-4b0f-94ea-14b1c3f3d11a" providerId="ADAL" clId="{20D357F9-92A1-42FB-ADEC-F84A0A1EABD8}" dt="2023-02-23T17:26:03.602" v="570" actId="1076"/>
          <ac:grpSpMkLst>
            <pc:docMk/>
            <pc:sldMk cId="0" sldId="289"/>
            <ac:grpSpMk id="458" creationId="{00000000-0000-0000-0000-000000000000}"/>
          </ac:grpSpMkLst>
        </pc:grpChg>
        <pc:picChg chg="mod">
          <ac:chgData name="Hollnagel, Jacob L.   DPI" userId="d76e9365-d291-4b0f-94ea-14b1c3f3d11a" providerId="ADAL" clId="{20D357F9-92A1-42FB-ADEC-F84A0A1EABD8}" dt="2023-02-27T20:34:41.103" v="5386" actId="962"/>
          <ac:picMkLst>
            <pc:docMk/>
            <pc:sldMk cId="0" sldId="289"/>
            <ac:picMk id="4" creationId="{B2E2F01E-4B43-9346-1C67-3336B662945A}"/>
          </ac:picMkLst>
        </pc:picChg>
      </pc:sldChg>
      <pc:sldChg chg="addSp delSp modSp mod ord modClrScheme delAnim modAnim chgLayout modNotesTx">
        <pc:chgData name="Hollnagel, Jacob L.   DPI" userId="d76e9365-d291-4b0f-94ea-14b1c3f3d11a" providerId="ADAL" clId="{20D357F9-92A1-42FB-ADEC-F84A0A1EABD8}" dt="2024-02-27T18:30:00.804" v="7667" actId="20577"/>
        <pc:sldMkLst>
          <pc:docMk/>
          <pc:sldMk cId="0" sldId="290"/>
        </pc:sldMkLst>
        <pc:spChg chg="add mod ord">
          <ac:chgData name="Hollnagel, Jacob L.   DPI" userId="d76e9365-d291-4b0f-94ea-14b1c3f3d11a" providerId="ADAL" clId="{20D357F9-92A1-42FB-ADEC-F84A0A1EABD8}" dt="2023-12-05T17:35:21.356" v="7344" actId="20577"/>
          <ac:spMkLst>
            <pc:docMk/>
            <pc:sldMk cId="0" sldId="290"/>
            <ac:spMk id="2" creationId="{19A67534-3672-B140-B0BC-EED1C392DB36}"/>
          </ac:spMkLst>
        </pc:spChg>
        <pc:spChg chg="add del mod ord">
          <ac:chgData name="Hollnagel, Jacob L.   DPI" userId="d76e9365-d291-4b0f-94ea-14b1c3f3d11a" providerId="ADAL" clId="{20D357F9-92A1-42FB-ADEC-F84A0A1EABD8}" dt="2023-02-23T21:02:32.047" v="1560"/>
          <ac:spMkLst>
            <pc:docMk/>
            <pc:sldMk cId="0" sldId="290"/>
            <ac:spMk id="4" creationId="{8CF6AB88-54A9-DF41-18AB-B3B4D615EEA8}"/>
          </ac:spMkLst>
        </pc:spChg>
        <pc:spChg chg="add del mod ord">
          <ac:chgData name="Hollnagel, Jacob L.   DPI" userId="d76e9365-d291-4b0f-94ea-14b1c3f3d11a" providerId="ADAL" clId="{20D357F9-92A1-42FB-ADEC-F84A0A1EABD8}" dt="2023-02-23T21:02:23.221" v="1558" actId="478"/>
          <ac:spMkLst>
            <pc:docMk/>
            <pc:sldMk cId="0" sldId="290"/>
            <ac:spMk id="5" creationId="{986DA258-905C-4155-D2EE-C514500F4BE4}"/>
          </ac:spMkLst>
        </pc:spChg>
        <pc:spChg chg="add mod">
          <ac:chgData name="Hollnagel, Jacob L.   DPI" userId="d76e9365-d291-4b0f-94ea-14b1c3f3d11a" providerId="ADAL" clId="{20D357F9-92A1-42FB-ADEC-F84A0A1EABD8}" dt="2023-02-23T21:10:35.991" v="1616" actId="12"/>
          <ac:spMkLst>
            <pc:docMk/>
            <pc:sldMk cId="0" sldId="290"/>
            <ac:spMk id="6" creationId="{82E68B89-8C7C-CE90-B742-F906315B4E8A}"/>
          </ac:spMkLst>
        </pc:spChg>
        <pc:spChg chg="mod ord">
          <ac:chgData name="Hollnagel, Jacob L.   DPI" userId="d76e9365-d291-4b0f-94ea-14b1c3f3d11a" providerId="ADAL" clId="{20D357F9-92A1-42FB-ADEC-F84A0A1EABD8}" dt="2023-02-27T20:51:06.364" v="7200" actId="1076"/>
          <ac:spMkLst>
            <pc:docMk/>
            <pc:sldMk cId="0" sldId="290"/>
            <ac:spMk id="469" creationId="{00000000-0000-0000-0000-000000000000}"/>
          </ac:spMkLst>
        </pc:spChg>
        <pc:spChg chg="del mod ord">
          <ac:chgData name="Hollnagel, Jacob L.   DPI" userId="d76e9365-d291-4b0f-94ea-14b1c3f3d11a" providerId="ADAL" clId="{20D357F9-92A1-42FB-ADEC-F84A0A1EABD8}" dt="2023-02-23T21:02:55.653" v="1567" actId="478"/>
          <ac:spMkLst>
            <pc:docMk/>
            <pc:sldMk cId="0" sldId="290"/>
            <ac:spMk id="470" creationId="{00000000-0000-0000-0000-000000000000}"/>
          </ac:spMkLst>
        </pc:spChg>
        <pc:spChg chg="del">
          <ac:chgData name="Hollnagel, Jacob L.   DPI" userId="d76e9365-d291-4b0f-94ea-14b1c3f3d11a" providerId="ADAL" clId="{20D357F9-92A1-42FB-ADEC-F84A0A1EABD8}" dt="2023-02-23T21:02:06.830" v="1554" actId="21"/>
          <ac:spMkLst>
            <pc:docMk/>
            <pc:sldMk cId="0" sldId="290"/>
            <ac:spMk id="472" creationId="{00000000-0000-0000-0000-000000000000}"/>
          </ac:spMkLst>
        </pc:spChg>
        <pc:picChg chg="mod">
          <ac:chgData name="Hollnagel, Jacob L.   DPI" userId="d76e9365-d291-4b0f-94ea-14b1c3f3d11a" providerId="ADAL" clId="{20D357F9-92A1-42FB-ADEC-F84A0A1EABD8}" dt="2023-02-27T20:34:51.606" v="5387" actId="962"/>
          <ac:picMkLst>
            <pc:docMk/>
            <pc:sldMk cId="0" sldId="290"/>
            <ac:picMk id="3" creationId="{367E226C-BD40-E38B-005A-13C918FDEC11}"/>
          </ac:picMkLst>
        </pc:picChg>
        <pc:picChg chg="mod">
          <ac:chgData name="Hollnagel, Jacob L.   DPI" userId="d76e9365-d291-4b0f-94ea-14b1c3f3d11a" providerId="ADAL" clId="{20D357F9-92A1-42FB-ADEC-F84A0A1EABD8}" dt="2023-02-23T21:02:30.605" v="1559" actId="1076"/>
          <ac:picMkLst>
            <pc:docMk/>
            <pc:sldMk cId="0" sldId="290"/>
            <ac:picMk id="471" creationId="{00000000-0000-0000-0000-000000000000}"/>
          </ac:picMkLst>
        </pc:picChg>
      </pc:sldChg>
      <pc:sldChg chg="modSp del mod">
        <pc:chgData name="Hollnagel, Jacob L.   DPI" userId="d76e9365-d291-4b0f-94ea-14b1c3f3d11a" providerId="ADAL" clId="{20D357F9-92A1-42FB-ADEC-F84A0A1EABD8}" dt="2023-02-14T16:37:38.020" v="500" actId="47"/>
        <pc:sldMkLst>
          <pc:docMk/>
          <pc:sldMk cId="0" sldId="299"/>
        </pc:sldMkLst>
        <pc:spChg chg="mod">
          <ac:chgData name="Hollnagel, Jacob L.   DPI" userId="d76e9365-d291-4b0f-94ea-14b1c3f3d11a" providerId="ADAL" clId="{20D357F9-92A1-42FB-ADEC-F84A0A1EABD8}" dt="2023-02-14T16:22:26.959" v="420" actId="207"/>
          <ac:spMkLst>
            <pc:docMk/>
            <pc:sldMk cId="0" sldId="299"/>
            <ac:spMk id="547" creationId="{00000000-0000-0000-0000-000000000000}"/>
          </ac:spMkLst>
        </pc:spChg>
      </pc:sldChg>
      <pc:sldChg chg="modSp del mod">
        <pc:chgData name="Hollnagel, Jacob L.   DPI" userId="d76e9365-d291-4b0f-94ea-14b1c3f3d11a" providerId="ADAL" clId="{20D357F9-92A1-42FB-ADEC-F84A0A1EABD8}" dt="2023-02-14T16:37:38.020" v="500" actId="47"/>
        <pc:sldMkLst>
          <pc:docMk/>
          <pc:sldMk cId="0" sldId="300"/>
        </pc:sldMkLst>
        <pc:spChg chg="mod">
          <ac:chgData name="Hollnagel, Jacob L.   DPI" userId="d76e9365-d291-4b0f-94ea-14b1c3f3d11a" providerId="ADAL" clId="{20D357F9-92A1-42FB-ADEC-F84A0A1EABD8}" dt="2023-02-14T16:22:34.792" v="421" actId="207"/>
          <ac:spMkLst>
            <pc:docMk/>
            <pc:sldMk cId="0" sldId="300"/>
            <ac:spMk id="557" creationId="{00000000-0000-0000-0000-000000000000}"/>
          </ac:spMkLst>
        </pc:spChg>
      </pc:sldChg>
      <pc:sldChg chg="modSp del mod">
        <pc:chgData name="Hollnagel, Jacob L.   DPI" userId="d76e9365-d291-4b0f-94ea-14b1c3f3d11a" providerId="ADAL" clId="{20D357F9-92A1-42FB-ADEC-F84A0A1EABD8}" dt="2023-02-14T16:37:38.020" v="500" actId="47"/>
        <pc:sldMkLst>
          <pc:docMk/>
          <pc:sldMk cId="0" sldId="301"/>
        </pc:sldMkLst>
        <pc:spChg chg="mod">
          <ac:chgData name="Hollnagel, Jacob L.   DPI" userId="d76e9365-d291-4b0f-94ea-14b1c3f3d11a" providerId="ADAL" clId="{20D357F9-92A1-42FB-ADEC-F84A0A1EABD8}" dt="2023-02-14T16:24:02.458" v="426" actId="1076"/>
          <ac:spMkLst>
            <pc:docMk/>
            <pc:sldMk cId="0" sldId="301"/>
            <ac:spMk id="567" creationId="{00000000-0000-0000-0000-000000000000}"/>
          </ac:spMkLst>
        </pc:spChg>
      </pc:sldChg>
      <pc:sldChg chg="modSp del mod">
        <pc:chgData name="Hollnagel, Jacob L.   DPI" userId="d76e9365-d291-4b0f-94ea-14b1c3f3d11a" providerId="ADAL" clId="{20D357F9-92A1-42FB-ADEC-F84A0A1EABD8}" dt="2023-02-14T16:37:38.020" v="500" actId="47"/>
        <pc:sldMkLst>
          <pc:docMk/>
          <pc:sldMk cId="0" sldId="302"/>
        </pc:sldMkLst>
        <pc:spChg chg="mod">
          <ac:chgData name="Hollnagel, Jacob L.   DPI" userId="d76e9365-d291-4b0f-94ea-14b1c3f3d11a" providerId="ADAL" clId="{20D357F9-92A1-42FB-ADEC-F84A0A1EABD8}" dt="2023-02-14T16:34:21.364" v="460" actId="207"/>
          <ac:spMkLst>
            <pc:docMk/>
            <pc:sldMk cId="0" sldId="302"/>
            <ac:spMk id="580" creationId="{00000000-0000-0000-0000-000000000000}"/>
          </ac:spMkLst>
        </pc:spChg>
      </pc:sldChg>
      <pc:sldChg chg="addSp delSp modSp mod modClrScheme chgLayout">
        <pc:chgData name="Hollnagel, Jacob L.   DPI" userId="d76e9365-d291-4b0f-94ea-14b1c3f3d11a" providerId="ADAL" clId="{20D357F9-92A1-42FB-ADEC-F84A0A1EABD8}" dt="2024-02-27T23:43:49.341" v="8374" actId="2710"/>
        <pc:sldMkLst>
          <pc:docMk/>
          <pc:sldMk cId="0" sldId="305"/>
        </pc:sldMkLst>
        <pc:spChg chg="add mod ord">
          <ac:chgData name="Hollnagel, Jacob L.   DPI" userId="d76e9365-d291-4b0f-94ea-14b1c3f3d11a" providerId="ADAL" clId="{20D357F9-92A1-42FB-ADEC-F84A0A1EABD8}" dt="2023-02-27T20:53:24.357" v="7237" actId="962"/>
          <ac:spMkLst>
            <pc:docMk/>
            <pc:sldMk cId="0" sldId="305"/>
            <ac:spMk id="2" creationId="{50295097-E173-4379-CB13-DE94F8B76D7A}"/>
          </ac:spMkLst>
        </pc:spChg>
        <pc:spChg chg="add mod ord">
          <ac:chgData name="Hollnagel, Jacob L.   DPI" userId="d76e9365-d291-4b0f-94ea-14b1c3f3d11a" providerId="ADAL" clId="{20D357F9-92A1-42FB-ADEC-F84A0A1EABD8}" dt="2024-02-27T23:43:49.341" v="8374" actId="2710"/>
          <ac:spMkLst>
            <pc:docMk/>
            <pc:sldMk cId="0" sldId="305"/>
            <ac:spMk id="3" creationId="{0B6FF279-B426-04D1-4D6A-7065FCF6A3D4}"/>
          </ac:spMkLst>
        </pc:spChg>
        <pc:spChg chg="mod ord">
          <ac:chgData name="Hollnagel, Jacob L.   DPI" userId="d76e9365-d291-4b0f-94ea-14b1c3f3d11a" providerId="ADAL" clId="{20D357F9-92A1-42FB-ADEC-F84A0A1EABD8}" dt="2024-02-27T23:42:10.836" v="8358" actId="14100"/>
          <ac:spMkLst>
            <pc:docMk/>
            <pc:sldMk cId="0" sldId="305"/>
            <ac:spMk id="606" creationId="{00000000-0000-0000-0000-000000000000}"/>
          </ac:spMkLst>
        </pc:spChg>
        <pc:spChg chg="del mod ord">
          <ac:chgData name="Hollnagel, Jacob L.   DPI" userId="d76e9365-d291-4b0f-94ea-14b1c3f3d11a" providerId="ADAL" clId="{20D357F9-92A1-42FB-ADEC-F84A0A1EABD8}" dt="2023-02-23T20:45:44.510" v="1007" actId="478"/>
          <ac:spMkLst>
            <pc:docMk/>
            <pc:sldMk cId="0" sldId="305"/>
            <ac:spMk id="607" creationId="{00000000-0000-0000-0000-000000000000}"/>
          </ac:spMkLst>
        </pc:spChg>
        <pc:picChg chg="mod">
          <ac:chgData name="Hollnagel, Jacob L.   DPI" userId="d76e9365-d291-4b0f-94ea-14b1c3f3d11a" providerId="ADAL" clId="{20D357F9-92A1-42FB-ADEC-F84A0A1EABD8}" dt="2023-02-27T20:43:44.738" v="6533" actId="962"/>
          <ac:picMkLst>
            <pc:docMk/>
            <pc:sldMk cId="0" sldId="305"/>
            <ac:picMk id="5" creationId="{74D5D8F7-63ED-8D5B-90C5-99110F08B593}"/>
          </ac:picMkLst>
        </pc:picChg>
      </pc:sldChg>
      <pc:sldChg chg="addSp modSp mod">
        <pc:chgData name="Hollnagel, Jacob L.   DPI" userId="d76e9365-d291-4b0f-94ea-14b1c3f3d11a" providerId="ADAL" clId="{20D357F9-92A1-42FB-ADEC-F84A0A1EABD8}" dt="2024-02-27T21:08:11.480" v="8261" actId="14100"/>
        <pc:sldMkLst>
          <pc:docMk/>
          <pc:sldMk cId="0" sldId="306"/>
        </pc:sldMkLst>
        <pc:spChg chg="add mod">
          <ac:chgData name="Hollnagel, Jacob L.   DPI" userId="d76e9365-d291-4b0f-94ea-14b1c3f3d11a" providerId="ADAL" clId="{20D357F9-92A1-42FB-ADEC-F84A0A1EABD8}" dt="2023-02-27T20:52:55.510" v="7227" actId="962"/>
          <ac:spMkLst>
            <pc:docMk/>
            <pc:sldMk cId="0" sldId="306"/>
            <ac:spMk id="2" creationId="{435CB61F-7ABD-DC77-687C-F538697C4484}"/>
          </ac:spMkLst>
        </pc:spChg>
        <pc:spChg chg="mod">
          <ac:chgData name="Hollnagel, Jacob L.   DPI" userId="d76e9365-d291-4b0f-94ea-14b1c3f3d11a" providerId="ADAL" clId="{20D357F9-92A1-42FB-ADEC-F84A0A1EABD8}" dt="2023-02-23T17:56:00.059" v="842" actId="27636"/>
          <ac:spMkLst>
            <pc:docMk/>
            <pc:sldMk cId="0" sldId="306"/>
            <ac:spMk id="613" creationId="{00000000-0000-0000-0000-000000000000}"/>
          </ac:spMkLst>
        </pc:spChg>
        <pc:spChg chg="mod">
          <ac:chgData name="Hollnagel, Jacob L.   DPI" userId="d76e9365-d291-4b0f-94ea-14b1c3f3d11a" providerId="ADAL" clId="{20D357F9-92A1-42FB-ADEC-F84A0A1EABD8}" dt="2024-02-27T21:08:11.480" v="8261" actId="14100"/>
          <ac:spMkLst>
            <pc:docMk/>
            <pc:sldMk cId="0" sldId="306"/>
            <ac:spMk id="614" creationId="{00000000-0000-0000-0000-000000000000}"/>
          </ac:spMkLst>
        </pc:spChg>
        <pc:picChg chg="mod">
          <ac:chgData name="Hollnagel, Jacob L.   DPI" userId="d76e9365-d291-4b0f-94ea-14b1c3f3d11a" providerId="ADAL" clId="{20D357F9-92A1-42FB-ADEC-F84A0A1EABD8}" dt="2023-02-27T20:43:37.420" v="6531" actId="962"/>
          <ac:picMkLst>
            <pc:docMk/>
            <pc:sldMk cId="0" sldId="306"/>
            <ac:picMk id="4" creationId="{529C9475-E725-B07B-F2D6-83C3B53930C6}"/>
          </ac:picMkLst>
        </pc:picChg>
      </pc:sldChg>
      <pc:sldChg chg="del mod modShow">
        <pc:chgData name="Hollnagel, Jacob L.   DPI" userId="d76e9365-d291-4b0f-94ea-14b1c3f3d11a" providerId="ADAL" clId="{20D357F9-92A1-42FB-ADEC-F84A0A1EABD8}" dt="2023-02-14T16:37:38.020" v="500" actId="47"/>
        <pc:sldMkLst>
          <pc:docMk/>
          <pc:sldMk cId="0" sldId="307"/>
        </pc:sldMkLst>
      </pc:sldChg>
      <pc:sldChg chg="del mod modShow">
        <pc:chgData name="Hollnagel, Jacob L.   DPI" userId="d76e9365-d291-4b0f-94ea-14b1c3f3d11a" providerId="ADAL" clId="{20D357F9-92A1-42FB-ADEC-F84A0A1EABD8}" dt="2023-02-14T16:37:38.020" v="500" actId="47"/>
        <pc:sldMkLst>
          <pc:docMk/>
          <pc:sldMk cId="0" sldId="308"/>
        </pc:sldMkLst>
      </pc:sldChg>
      <pc:sldChg chg="del mod modShow">
        <pc:chgData name="Hollnagel, Jacob L.   DPI" userId="d76e9365-d291-4b0f-94ea-14b1c3f3d11a" providerId="ADAL" clId="{20D357F9-92A1-42FB-ADEC-F84A0A1EABD8}" dt="2023-02-14T16:37:38.020" v="500" actId="47"/>
        <pc:sldMkLst>
          <pc:docMk/>
          <pc:sldMk cId="0" sldId="309"/>
        </pc:sldMkLst>
      </pc:sldChg>
      <pc:sldChg chg="del mod modShow">
        <pc:chgData name="Hollnagel, Jacob L.   DPI" userId="d76e9365-d291-4b0f-94ea-14b1c3f3d11a" providerId="ADAL" clId="{20D357F9-92A1-42FB-ADEC-F84A0A1EABD8}" dt="2023-02-14T16:37:38.020" v="500" actId="47"/>
        <pc:sldMkLst>
          <pc:docMk/>
          <pc:sldMk cId="2249606416" sldId="310"/>
        </pc:sldMkLst>
      </pc:sldChg>
      <pc:sldChg chg="del mod modShow">
        <pc:chgData name="Hollnagel, Jacob L.   DPI" userId="d76e9365-d291-4b0f-94ea-14b1c3f3d11a" providerId="ADAL" clId="{20D357F9-92A1-42FB-ADEC-F84A0A1EABD8}" dt="2023-02-14T16:37:38.020" v="500" actId="47"/>
        <pc:sldMkLst>
          <pc:docMk/>
          <pc:sldMk cId="818595663" sldId="311"/>
        </pc:sldMkLst>
      </pc:sldChg>
      <pc:sldChg chg="del mod modShow">
        <pc:chgData name="Hollnagel, Jacob L.   DPI" userId="d76e9365-d291-4b0f-94ea-14b1c3f3d11a" providerId="ADAL" clId="{20D357F9-92A1-42FB-ADEC-F84A0A1EABD8}" dt="2023-02-14T16:37:38.020" v="500" actId="47"/>
        <pc:sldMkLst>
          <pc:docMk/>
          <pc:sldMk cId="3206418866" sldId="312"/>
        </pc:sldMkLst>
      </pc:sldChg>
      <pc:sldChg chg="del ord">
        <pc:chgData name="Hollnagel, Jacob L.   DPI" userId="d76e9365-d291-4b0f-94ea-14b1c3f3d11a" providerId="ADAL" clId="{20D357F9-92A1-42FB-ADEC-F84A0A1EABD8}" dt="2023-02-14T16:24:19.110" v="428" actId="47"/>
        <pc:sldMkLst>
          <pc:docMk/>
          <pc:sldMk cId="2203893534" sldId="313"/>
        </pc:sldMkLst>
      </pc:sldChg>
      <pc:sldChg chg="del ord">
        <pc:chgData name="Hollnagel, Jacob L.   DPI" userId="d76e9365-d291-4b0f-94ea-14b1c3f3d11a" providerId="ADAL" clId="{20D357F9-92A1-42FB-ADEC-F84A0A1EABD8}" dt="2023-02-14T16:24:19.110" v="428" actId="47"/>
        <pc:sldMkLst>
          <pc:docMk/>
          <pc:sldMk cId="3122299370" sldId="314"/>
        </pc:sldMkLst>
      </pc:sldChg>
      <pc:sldChg chg="addSp modSp add del mod modShow addCm delCm modCm">
        <pc:chgData name="Hollnagel, Jacob L.   DPI" userId="d76e9365-d291-4b0f-94ea-14b1c3f3d11a" providerId="ADAL" clId="{20D357F9-92A1-42FB-ADEC-F84A0A1EABD8}" dt="2024-02-27T17:13:17.935" v="7514" actId="47"/>
        <pc:sldMkLst>
          <pc:docMk/>
          <pc:sldMk cId="2141944938" sldId="315"/>
        </pc:sldMkLst>
        <pc:spChg chg="add mod">
          <ac:chgData name="Hollnagel, Jacob L.   DPI" userId="d76e9365-d291-4b0f-94ea-14b1c3f3d11a" providerId="ADAL" clId="{20D357F9-92A1-42FB-ADEC-F84A0A1EABD8}" dt="2023-02-27T20:47:09.736" v="7134" actId="962"/>
          <ac:spMkLst>
            <pc:docMk/>
            <pc:sldMk cId="2141944938" sldId="315"/>
            <ac:spMk id="2" creationId="{746B9ECF-B2EA-5D4D-F8BA-ADF357E047CE}"/>
          </ac:spMkLst>
        </pc:spChg>
        <pc:spChg chg="mod">
          <ac:chgData name="Hollnagel, Jacob L.   DPI" userId="d76e9365-d291-4b0f-94ea-14b1c3f3d11a" providerId="ADAL" clId="{20D357F9-92A1-42FB-ADEC-F84A0A1EABD8}" dt="2023-02-27T20:21:47.422" v="5299" actId="33553"/>
          <ac:spMkLst>
            <pc:docMk/>
            <pc:sldMk cId="2141944938" sldId="315"/>
            <ac:spMk id="162" creationId="{00000000-0000-0000-0000-000000000000}"/>
          </ac:spMkLst>
        </pc:spChg>
        <pc:spChg chg="mod">
          <ac:chgData name="Hollnagel, Jacob L.   DPI" userId="d76e9365-d291-4b0f-94ea-14b1c3f3d11a" providerId="ADAL" clId="{20D357F9-92A1-42FB-ADEC-F84A0A1EABD8}" dt="2023-02-14T16:15:20.519" v="243" actId="403"/>
          <ac:spMkLst>
            <pc:docMk/>
            <pc:sldMk cId="2141944938" sldId="315"/>
            <ac:spMk id="163" creationId="{00000000-0000-0000-0000-000000000000}"/>
          </ac:spMkLst>
        </pc:spChg>
        <pc:picChg chg="mod">
          <ac:chgData name="Hollnagel, Jacob L.   DPI" userId="d76e9365-d291-4b0f-94ea-14b1c3f3d11a" providerId="ADAL" clId="{20D357F9-92A1-42FB-ADEC-F84A0A1EABD8}" dt="2023-02-27T20:28:58.193" v="5346" actId="962"/>
          <ac:picMkLst>
            <pc:docMk/>
            <pc:sldMk cId="2141944938" sldId="315"/>
            <ac:picMk id="3" creationId="{DE7B37D7-54F9-796E-46EC-94C7153DC33E}"/>
          </ac:picMkLst>
        </pc:picChg>
        <pc:picChg chg="mod">
          <ac:chgData name="Hollnagel, Jacob L.   DPI" userId="d76e9365-d291-4b0f-94ea-14b1c3f3d11a" providerId="ADAL" clId="{20D357F9-92A1-42FB-ADEC-F84A0A1EABD8}" dt="2023-02-27T20:06:24.143" v="2198" actId="962"/>
          <ac:picMkLst>
            <pc:docMk/>
            <pc:sldMk cId="2141944938" sldId="315"/>
            <ac:picMk id="11" creationId="{BE1AFE38-0F7A-202B-C36E-3FD591AFE0B1}"/>
          </ac:picMkLst>
        </pc:picChg>
        <pc:extLst>
          <p:ext xmlns:p="http://schemas.openxmlformats.org/presentationml/2006/main" uri="{D6D511B9-2390-475A-947B-AFAB55BFBCF1}">
            <pc226:cmChg xmlns:pc226="http://schemas.microsoft.com/office/powerpoint/2022/06/main/command" chg="add del mod">
              <pc226:chgData name="Hollnagel, Jacob L.   DPI" userId="d76e9365-d291-4b0f-94ea-14b1c3f3d11a" providerId="ADAL" clId="{20D357F9-92A1-42FB-ADEC-F84A0A1EABD8}" dt="2023-02-24T16:17:07.116" v="2063"/>
              <pc2:cmMkLst xmlns:pc2="http://schemas.microsoft.com/office/powerpoint/2019/9/main/command">
                <pc:docMk/>
                <pc:sldMk cId="2141944938" sldId="315"/>
                <pc2:cmMk id="{767453AE-6B3E-4C67-8F93-6D40C07AA894}"/>
              </pc2:cmMkLst>
            </pc226:cmChg>
          </p:ext>
        </pc:extLst>
      </pc:sldChg>
      <pc:sldChg chg="addSp modSp new mod ord">
        <pc:chgData name="Hollnagel, Jacob L.   DPI" userId="d76e9365-d291-4b0f-94ea-14b1c3f3d11a" providerId="ADAL" clId="{20D357F9-92A1-42FB-ADEC-F84A0A1EABD8}" dt="2024-02-27T23:28:42.852" v="8318" actId="12"/>
        <pc:sldMkLst>
          <pc:docMk/>
          <pc:sldMk cId="580808014" sldId="316"/>
        </pc:sldMkLst>
        <pc:spChg chg="mod">
          <ac:chgData name="Hollnagel, Jacob L.   DPI" userId="d76e9365-d291-4b0f-94ea-14b1c3f3d11a" providerId="ADAL" clId="{20D357F9-92A1-42FB-ADEC-F84A0A1EABD8}" dt="2024-02-27T23:22:48.060" v="8286" actId="14100"/>
          <ac:spMkLst>
            <pc:docMk/>
            <pc:sldMk cId="580808014" sldId="316"/>
            <ac:spMk id="2" creationId="{12E892B8-FB8C-1365-768D-B86849DFB3C2}"/>
          </ac:spMkLst>
        </pc:spChg>
        <pc:spChg chg="mod">
          <ac:chgData name="Hollnagel, Jacob L.   DPI" userId="d76e9365-d291-4b0f-94ea-14b1c3f3d11a" providerId="ADAL" clId="{20D357F9-92A1-42FB-ADEC-F84A0A1EABD8}" dt="2024-02-27T23:28:42.852" v="8318" actId="12"/>
          <ac:spMkLst>
            <pc:docMk/>
            <pc:sldMk cId="580808014" sldId="316"/>
            <ac:spMk id="3" creationId="{DD38023B-5846-ABD8-B540-DB7268B4FDAC}"/>
          </ac:spMkLst>
        </pc:spChg>
        <pc:spChg chg="add mod">
          <ac:chgData name="Hollnagel, Jacob L.   DPI" userId="d76e9365-d291-4b0f-94ea-14b1c3f3d11a" providerId="ADAL" clId="{20D357F9-92A1-42FB-ADEC-F84A0A1EABD8}" dt="2023-02-27T20:47:13.736" v="7135" actId="962"/>
          <ac:spMkLst>
            <pc:docMk/>
            <pc:sldMk cId="580808014" sldId="316"/>
            <ac:spMk id="4" creationId="{9BF73349-AC29-6363-88C9-2B9571EACAEE}"/>
          </ac:spMkLst>
        </pc:spChg>
        <pc:picChg chg="add mod">
          <ac:chgData name="Hollnagel, Jacob L.   DPI" userId="d76e9365-d291-4b0f-94ea-14b1c3f3d11a" providerId="ADAL" clId="{20D357F9-92A1-42FB-ADEC-F84A0A1EABD8}" dt="2023-02-27T20:31:58.964" v="5369"/>
          <ac:picMkLst>
            <pc:docMk/>
            <pc:sldMk cId="580808014" sldId="316"/>
            <ac:picMk id="5" creationId="{D04A5EE9-5170-AE63-26A9-112600BCD7B4}"/>
          </ac:picMkLst>
        </pc:picChg>
      </pc:sldChg>
      <pc:sldChg chg="modSp add mod modAnim">
        <pc:chgData name="Hollnagel, Jacob L.   DPI" userId="d76e9365-d291-4b0f-94ea-14b1c3f3d11a" providerId="ADAL" clId="{20D357F9-92A1-42FB-ADEC-F84A0A1EABD8}" dt="2024-02-27T23:24:23.069" v="8299" actId="2710"/>
        <pc:sldMkLst>
          <pc:docMk/>
          <pc:sldMk cId="3945543907" sldId="317"/>
        </pc:sldMkLst>
        <pc:spChg chg="mod ord">
          <ac:chgData name="Hollnagel, Jacob L.   DPI" userId="d76e9365-d291-4b0f-94ea-14b1c3f3d11a" providerId="ADAL" clId="{20D357F9-92A1-42FB-ADEC-F84A0A1EABD8}" dt="2024-02-20T20:53:44.251" v="7473" actId="207"/>
          <ac:spMkLst>
            <pc:docMk/>
            <pc:sldMk cId="3945543907" sldId="317"/>
            <ac:spMk id="184" creationId="{00000000-0000-0000-0000-000000000000}"/>
          </ac:spMkLst>
        </pc:spChg>
        <pc:spChg chg="mod ord">
          <ac:chgData name="Hollnagel, Jacob L.   DPI" userId="d76e9365-d291-4b0f-94ea-14b1c3f3d11a" providerId="ADAL" clId="{20D357F9-92A1-42FB-ADEC-F84A0A1EABD8}" dt="2024-02-27T23:24:23.069" v="8299" actId="2710"/>
          <ac:spMkLst>
            <pc:docMk/>
            <pc:sldMk cId="3945543907" sldId="317"/>
            <ac:spMk id="185" creationId="{00000000-0000-0000-0000-000000000000}"/>
          </ac:spMkLst>
        </pc:spChg>
        <pc:spChg chg="mod ord">
          <ac:chgData name="Hollnagel, Jacob L.   DPI" userId="d76e9365-d291-4b0f-94ea-14b1c3f3d11a" providerId="ADAL" clId="{20D357F9-92A1-42FB-ADEC-F84A0A1EABD8}" dt="2023-02-27T20:53:50.621" v="7243" actId="13244"/>
          <ac:spMkLst>
            <pc:docMk/>
            <pc:sldMk cId="3945543907" sldId="317"/>
            <ac:spMk id="186" creationId="{00000000-0000-0000-0000-000000000000}"/>
          </ac:spMkLst>
        </pc:spChg>
        <pc:picChg chg="mod">
          <ac:chgData name="Hollnagel, Jacob L.   DPI" userId="d76e9365-d291-4b0f-94ea-14b1c3f3d11a" providerId="ADAL" clId="{20D357F9-92A1-42FB-ADEC-F84A0A1EABD8}" dt="2023-02-27T20:32:45.693" v="5373" actId="962"/>
          <ac:picMkLst>
            <pc:docMk/>
            <pc:sldMk cId="3945543907" sldId="317"/>
            <ac:picMk id="3" creationId="{DA9E033C-CC53-E93E-155E-3E0D6215A0A8}"/>
          </ac:picMkLst>
        </pc:picChg>
      </pc:sldChg>
      <pc:sldChg chg="addSp delSp modSp new mod addAnim delAnim modAnim modNotesTx">
        <pc:chgData name="Hollnagel, Jacob L.   DPI" userId="d76e9365-d291-4b0f-94ea-14b1c3f3d11a" providerId="ADAL" clId="{20D357F9-92A1-42FB-ADEC-F84A0A1EABD8}" dt="2024-02-27T23:52:11.821" v="8390" actId="13244"/>
        <pc:sldMkLst>
          <pc:docMk/>
          <pc:sldMk cId="3131209872" sldId="318"/>
        </pc:sldMkLst>
        <pc:spChg chg="mod">
          <ac:chgData name="Hollnagel, Jacob L.   DPI" userId="d76e9365-d291-4b0f-94ea-14b1c3f3d11a" providerId="ADAL" clId="{20D357F9-92A1-42FB-ADEC-F84A0A1EABD8}" dt="2024-02-27T23:52:11.821" v="8390" actId="13244"/>
          <ac:spMkLst>
            <pc:docMk/>
            <pc:sldMk cId="3131209872" sldId="318"/>
            <ac:spMk id="2" creationId="{57BB4633-5FB3-D38D-E94E-AB7A52C6CF3D}"/>
          </ac:spMkLst>
        </pc:spChg>
        <pc:spChg chg="del">
          <ac:chgData name="Hollnagel, Jacob L.   DPI" userId="d76e9365-d291-4b0f-94ea-14b1c3f3d11a" providerId="ADAL" clId="{20D357F9-92A1-42FB-ADEC-F84A0A1EABD8}" dt="2023-02-14T16:34:59.284" v="486"/>
          <ac:spMkLst>
            <pc:docMk/>
            <pc:sldMk cId="3131209872" sldId="318"/>
            <ac:spMk id="3" creationId="{A6DA80D5-D13F-3FFA-E586-88A8CE1B5F1E}"/>
          </ac:spMkLst>
        </pc:spChg>
        <pc:spChg chg="add mod">
          <ac:chgData name="Hollnagel, Jacob L.   DPI" userId="d76e9365-d291-4b0f-94ea-14b1c3f3d11a" providerId="ADAL" clId="{20D357F9-92A1-42FB-ADEC-F84A0A1EABD8}" dt="2024-02-27T23:51:57.350" v="8389" actId="962"/>
          <ac:spMkLst>
            <pc:docMk/>
            <pc:sldMk cId="3131209872" sldId="318"/>
            <ac:spMk id="3" creationId="{ADEA676B-E243-71EB-6CB5-EE1640919F44}"/>
          </ac:spMkLst>
        </pc:spChg>
        <pc:spChg chg="add del mod">
          <ac:chgData name="Hollnagel, Jacob L.   DPI" userId="d76e9365-d291-4b0f-94ea-14b1c3f3d11a" providerId="ADAL" clId="{20D357F9-92A1-42FB-ADEC-F84A0A1EABD8}" dt="2024-02-27T23:50:52.816" v="8384" actId="1076"/>
          <ac:spMkLst>
            <pc:docMk/>
            <pc:sldMk cId="3131209872" sldId="318"/>
            <ac:spMk id="4" creationId="{67487441-D208-FAFE-F3F4-3B0AB24D583A}"/>
          </ac:spMkLst>
        </pc:spChg>
        <pc:spChg chg="add del mod">
          <ac:chgData name="Hollnagel, Jacob L.   DPI" userId="d76e9365-d291-4b0f-94ea-14b1c3f3d11a" providerId="ADAL" clId="{20D357F9-92A1-42FB-ADEC-F84A0A1EABD8}" dt="2024-02-20T20:49:35.545" v="7465" actId="478"/>
          <ac:spMkLst>
            <pc:docMk/>
            <pc:sldMk cId="3131209872" sldId="318"/>
            <ac:spMk id="5" creationId="{E61D379F-82FE-7334-A4AF-01A02944E978}"/>
          </ac:spMkLst>
        </pc:spChg>
        <pc:spChg chg="add mod">
          <ac:chgData name="Hollnagel, Jacob L.   DPI" userId="d76e9365-d291-4b0f-94ea-14b1c3f3d11a" providerId="ADAL" clId="{20D357F9-92A1-42FB-ADEC-F84A0A1EABD8}" dt="2024-02-20T20:39:20.725" v="7434" actId="478"/>
          <ac:spMkLst>
            <pc:docMk/>
            <pc:sldMk cId="3131209872" sldId="318"/>
            <ac:spMk id="6" creationId="{F19408FC-05BA-2279-C2AC-0F02F3804EE0}"/>
          </ac:spMkLst>
        </pc:spChg>
        <pc:picChg chg="mod">
          <ac:chgData name="Hollnagel, Jacob L.   DPI" userId="d76e9365-d291-4b0f-94ea-14b1c3f3d11a" providerId="ADAL" clId="{20D357F9-92A1-42FB-ADEC-F84A0A1EABD8}" dt="2023-02-27T20:43:06.933" v="6526" actId="962"/>
          <ac:picMkLst>
            <pc:docMk/>
            <pc:sldMk cId="3131209872" sldId="318"/>
            <ac:picMk id="7" creationId="{53363561-4D74-FFA2-1062-8E6C6C2979A9}"/>
          </ac:picMkLst>
        </pc:picChg>
      </pc:sldChg>
      <pc:sldChg chg="addSp modSp mod ord">
        <pc:chgData name="Hollnagel, Jacob L.   DPI" userId="d76e9365-d291-4b0f-94ea-14b1c3f3d11a" providerId="ADAL" clId="{20D357F9-92A1-42FB-ADEC-F84A0A1EABD8}" dt="2024-02-27T20:57:53.989" v="8257"/>
        <pc:sldMkLst>
          <pc:docMk/>
          <pc:sldMk cId="1712859522" sldId="319"/>
        </pc:sldMkLst>
        <pc:spChg chg="mod">
          <ac:chgData name="Hollnagel, Jacob L.   DPI" userId="d76e9365-d291-4b0f-94ea-14b1c3f3d11a" providerId="ADAL" clId="{20D357F9-92A1-42FB-ADEC-F84A0A1EABD8}" dt="2023-02-27T20:23:24.178" v="5317" actId="33553"/>
          <ac:spMkLst>
            <pc:docMk/>
            <pc:sldMk cId="1712859522" sldId="319"/>
            <ac:spMk id="2" creationId="{CDB17442-8079-E1B1-42C4-9CCFCE91CB1B}"/>
          </ac:spMkLst>
        </pc:spChg>
        <pc:spChg chg="mod">
          <ac:chgData name="Hollnagel, Jacob L.   DPI" userId="d76e9365-d291-4b0f-94ea-14b1c3f3d11a" providerId="ADAL" clId="{20D357F9-92A1-42FB-ADEC-F84A0A1EABD8}" dt="2024-02-27T18:22:56.569" v="7587" actId="12"/>
          <ac:spMkLst>
            <pc:docMk/>
            <pc:sldMk cId="1712859522" sldId="319"/>
            <ac:spMk id="3" creationId="{392EFB22-9E81-58CA-1319-79D3A5B23CD5}"/>
          </ac:spMkLst>
        </pc:spChg>
        <pc:spChg chg="add mod">
          <ac:chgData name="Hollnagel, Jacob L.   DPI" userId="d76e9365-d291-4b0f-94ea-14b1c3f3d11a" providerId="ADAL" clId="{20D357F9-92A1-42FB-ADEC-F84A0A1EABD8}" dt="2023-02-27T20:53:08.381" v="7232" actId="962"/>
          <ac:spMkLst>
            <pc:docMk/>
            <pc:sldMk cId="1712859522" sldId="319"/>
            <ac:spMk id="4" creationId="{F1D49108-DA0D-FD3F-7D47-12108455F486}"/>
          </ac:spMkLst>
        </pc:spChg>
        <pc:picChg chg="mod">
          <ac:chgData name="Hollnagel, Jacob L.   DPI" userId="d76e9365-d291-4b0f-94ea-14b1c3f3d11a" providerId="ADAL" clId="{20D357F9-92A1-42FB-ADEC-F84A0A1EABD8}" dt="2023-02-27T20:43:41.587" v="6532" actId="962"/>
          <ac:picMkLst>
            <pc:docMk/>
            <pc:sldMk cId="1712859522" sldId="319"/>
            <ac:picMk id="6" creationId="{3A46B8D3-2115-C8EE-B6AB-2A973B6BB046}"/>
          </ac:picMkLst>
        </pc:picChg>
        <pc:picChg chg="add mod">
          <ac:chgData name="Hollnagel, Jacob L.   DPI" userId="d76e9365-d291-4b0f-94ea-14b1c3f3d11a" providerId="ADAL" clId="{20D357F9-92A1-42FB-ADEC-F84A0A1EABD8}" dt="2024-02-27T20:57:41.202" v="8255" actId="962"/>
          <ac:picMkLst>
            <pc:docMk/>
            <pc:sldMk cId="1712859522" sldId="319"/>
            <ac:picMk id="7" creationId="{7CCB5E68-8703-1326-7912-8B5184B6BD8D}"/>
          </ac:picMkLst>
        </pc:picChg>
      </pc:sldChg>
      <pc:sldChg chg="modSp mod modAnim">
        <pc:chgData name="Hollnagel, Jacob L.   DPI" userId="d76e9365-d291-4b0f-94ea-14b1c3f3d11a" providerId="ADAL" clId="{20D357F9-92A1-42FB-ADEC-F84A0A1EABD8}" dt="2024-02-27T23:24:48.702" v="8302" actId="2710"/>
        <pc:sldMkLst>
          <pc:docMk/>
          <pc:sldMk cId="956437970" sldId="321"/>
        </pc:sldMkLst>
        <pc:spChg chg="mod">
          <ac:chgData name="Hollnagel, Jacob L.   DPI" userId="d76e9365-d291-4b0f-94ea-14b1c3f3d11a" providerId="ADAL" clId="{20D357F9-92A1-42FB-ADEC-F84A0A1EABD8}" dt="2024-02-27T23:24:48.702" v="8302" actId="2710"/>
          <ac:spMkLst>
            <pc:docMk/>
            <pc:sldMk cId="956437970" sldId="321"/>
            <ac:spMk id="4" creationId="{DC1F6CEE-BC6C-8A41-2507-9004D4282CC0}"/>
          </ac:spMkLst>
        </pc:spChg>
        <pc:spChg chg="mod">
          <ac:chgData name="Hollnagel, Jacob L.   DPI" userId="d76e9365-d291-4b0f-94ea-14b1c3f3d11a" providerId="ADAL" clId="{20D357F9-92A1-42FB-ADEC-F84A0A1EABD8}" dt="2024-02-27T18:42:33.963" v="7891" actId="1076"/>
          <ac:spMkLst>
            <pc:docMk/>
            <pc:sldMk cId="956437970" sldId="321"/>
            <ac:spMk id="6" creationId="{C28A53B0-E9BD-5F95-1CD5-28B5C4121E58}"/>
          </ac:spMkLst>
        </pc:spChg>
        <pc:spChg chg="mod">
          <ac:chgData name="Hollnagel, Jacob L.   DPI" userId="d76e9365-d291-4b0f-94ea-14b1c3f3d11a" providerId="ADAL" clId="{20D357F9-92A1-42FB-ADEC-F84A0A1EABD8}" dt="2023-02-27T20:47:58.846" v="7147" actId="962"/>
          <ac:spMkLst>
            <pc:docMk/>
            <pc:sldMk cId="956437970" sldId="321"/>
            <ac:spMk id="8" creationId="{93FDE1E0-4581-ED49-737C-C15544501599}"/>
          </ac:spMkLst>
        </pc:spChg>
        <pc:picChg chg="mod">
          <ac:chgData name="Hollnagel, Jacob L.   DPI" userId="d76e9365-d291-4b0f-94ea-14b1c3f3d11a" providerId="ADAL" clId="{20D357F9-92A1-42FB-ADEC-F84A0A1EABD8}" dt="2023-02-27T20:32:52.317" v="5375" actId="962"/>
          <ac:picMkLst>
            <pc:docMk/>
            <pc:sldMk cId="956437970" sldId="321"/>
            <ac:picMk id="3" creationId="{97D35084-8908-AE36-073D-A48F656BA092}"/>
          </ac:picMkLst>
        </pc:picChg>
      </pc:sldChg>
      <pc:sldChg chg="addSp modSp mod">
        <pc:chgData name="Hollnagel, Jacob L.   DPI" userId="d76e9365-d291-4b0f-94ea-14b1c3f3d11a" providerId="ADAL" clId="{20D357F9-92A1-42FB-ADEC-F84A0A1EABD8}" dt="2023-02-27T20:55:35.047" v="7250" actId="13244"/>
        <pc:sldMkLst>
          <pc:docMk/>
          <pc:sldMk cId="2750586014" sldId="322"/>
        </pc:sldMkLst>
        <pc:spChg chg="mod">
          <ac:chgData name="Hollnagel, Jacob L.   DPI" userId="d76e9365-d291-4b0f-94ea-14b1c3f3d11a" providerId="ADAL" clId="{20D357F9-92A1-42FB-ADEC-F84A0A1EABD8}" dt="2023-02-27T20:22:07.275" v="5304" actId="33553"/>
          <ac:spMkLst>
            <pc:docMk/>
            <pc:sldMk cId="2750586014" sldId="322"/>
            <ac:spMk id="2" creationId="{2A38DA3F-BD79-6E1E-DF03-BAFC9D48D1D7}"/>
          </ac:spMkLst>
        </pc:spChg>
        <pc:spChg chg="add mod">
          <ac:chgData name="Hollnagel, Jacob L.   DPI" userId="d76e9365-d291-4b0f-94ea-14b1c3f3d11a" providerId="ADAL" clId="{20D357F9-92A1-42FB-ADEC-F84A0A1EABD8}" dt="2023-02-27T20:48:26.948" v="7154" actId="962"/>
          <ac:spMkLst>
            <pc:docMk/>
            <pc:sldMk cId="2750586014" sldId="322"/>
            <ac:spMk id="3" creationId="{0AEDC4C4-CC04-6EB2-2CC0-E84CF584A6BF}"/>
          </ac:spMkLst>
        </pc:spChg>
        <pc:spChg chg="mod">
          <ac:chgData name="Hollnagel, Jacob L.   DPI" userId="d76e9365-d291-4b0f-94ea-14b1c3f3d11a" providerId="ADAL" clId="{20D357F9-92A1-42FB-ADEC-F84A0A1EABD8}" dt="2023-02-23T17:27:30.322" v="573" actId="207"/>
          <ac:spMkLst>
            <pc:docMk/>
            <pc:sldMk cId="2750586014" sldId="322"/>
            <ac:spMk id="8" creationId="{B96920C7-9B00-9E3D-C730-CF36AD34CEC8}"/>
          </ac:spMkLst>
        </pc:spChg>
        <pc:spChg chg="mod ord">
          <ac:chgData name="Hollnagel, Jacob L.   DPI" userId="d76e9365-d291-4b0f-94ea-14b1c3f3d11a" providerId="ADAL" clId="{20D357F9-92A1-42FB-ADEC-F84A0A1EABD8}" dt="2023-02-27T20:55:35.047" v="7250" actId="13244"/>
          <ac:spMkLst>
            <pc:docMk/>
            <pc:sldMk cId="2750586014" sldId="322"/>
            <ac:spMk id="13" creationId="{09A1B6A9-0847-0F72-5AE9-5E27EE7CA444}"/>
          </ac:spMkLst>
        </pc:spChg>
        <pc:picChg chg="mod">
          <ac:chgData name="Hollnagel, Jacob L.   DPI" userId="d76e9365-d291-4b0f-94ea-14b1c3f3d11a" providerId="ADAL" clId="{20D357F9-92A1-42FB-ADEC-F84A0A1EABD8}" dt="2023-02-27T20:33:04.251" v="5378" actId="962"/>
          <ac:picMkLst>
            <pc:docMk/>
            <pc:sldMk cId="2750586014" sldId="322"/>
            <ac:picMk id="5" creationId="{44ECB2AB-DBA0-C741-E876-F38FF33D4205}"/>
          </ac:picMkLst>
        </pc:picChg>
      </pc:sldChg>
      <pc:sldChg chg="addSp modSp mod">
        <pc:chgData name="Hollnagel, Jacob L.   DPI" userId="d76e9365-d291-4b0f-94ea-14b1c3f3d11a" providerId="ADAL" clId="{20D357F9-92A1-42FB-ADEC-F84A0A1EABD8}" dt="2024-02-27T18:45:05.706" v="7905" actId="1076"/>
        <pc:sldMkLst>
          <pc:docMk/>
          <pc:sldMk cId="3369228901" sldId="323"/>
        </pc:sldMkLst>
        <pc:spChg chg="mod">
          <ac:chgData name="Hollnagel, Jacob L.   DPI" userId="d76e9365-d291-4b0f-94ea-14b1c3f3d11a" providerId="ADAL" clId="{20D357F9-92A1-42FB-ADEC-F84A0A1EABD8}" dt="2023-02-27T20:22:18.075" v="5307" actId="33553"/>
          <ac:spMkLst>
            <pc:docMk/>
            <pc:sldMk cId="3369228901" sldId="323"/>
            <ac:spMk id="2" creationId="{2A38DA3F-BD79-6E1E-DF03-BAFC9D48D1D7}"/>
          </ac:spMkLst>
        </pc:spChg>
        <pc:spChg chg="add mod">
          <ac:chgData name="Hollnagel, Jacob L.   DPI" userId="d76e9365-d291-4b0f-94ea-14b1c3f3d11a" providerId="ADAL" clId="{20D357F9-92A1-42FB-ADEC-F84A0A1EABD8}" dt="2023-02-27T20:49:43.984" v="7177" actId="962"/>
          <ac:spMkLst>
            <pc:docMk/>
            <pc:sldMk cId="3369228901" sldId="323"/>
            <ac:spMk id="3" creationId="{D9F8A936-F074-6940-3CF2-818CAFB0B896}"/>
          </ac:spMkLst>
        </pc:spChg>
        <pc:spChg chg="mod">
          <ac:chgData name="Hollnagel, Jacob L.   DPI" userId="d76e9365-d291-4b0f-94ea-14b1c3f3d11a" providerId="ADAL" clId="{20D357F9-92A1-42FB-ADEC-F84A0A1EABD8}" dt="2023-02-23T17:35:15.689" v="837" actId="1076"/>
          <ac:spMkLst>
            <pc:docMk/>
            <pc:sldMk cId="3369228901" sldId="323"/>
            <ac:spMk id="4" creationId="{A1E2E375-8F9C-8556-BDF2-129FA9AA1B85}"/>
          </ac:spMkLst>
        </pc:spChg>
        <pc:spChg chg="mod">
          <ac:chgData name="Hollnagel, Jacob L.   DPI" userId="d76e9365-d291-4b0f-94ea-14b1c3f3d11a" providerId="ADAL" clId="{20D357F9-92A1-42FB-ADEC-F84A0A1EABD8}" dt="2024-02-27T18:45:05.706" v="7905" actId="1076"/>
          <ac:spMkLst>
            <pc:docMk/>
            <pc:sldMk cId="3369228901" sldId="323"/>
            <ac:spMk id="5" creationId="{259E7929-E7D0-4BBC-0E4C-98065E59DBFB}"/>
          </ac:spMkLst>
        </pc:spChg>
        <pc:spChg chg="mod">
          <ac:chgData name="Hollnagel, Jacob L.   DPI" userId="d76e9365-d291-4b0f-94ea-14b1c3f3d11a" providerId="ADAL" clId="{20D357F9-92A1-42FB-ADEC-F84A0A1EABD8}" dt="2023-02-24T16:02:23.899" v="2060" actId="2711"/>
          <ac:spMkLst>
            <pc:docMk/>
            <pc:sldMk cId="3369228901" sldId="323"/>
            <ac:spMk id="8" creationId="{1773C0FC-EBEB-15DF-E7FB-A213673AB571}"/>
          </ac:spMkLst>
        </pc:spChg>
        <pc:picChg chg="mod">
          <ac:chgData name="Hollnagel, Jacob L.   DPI" userId="d76e9365-d291-4b0f-94ea-14b1c3f3d11a" providerId="ADAL" clId="{20D357F9-92A1-42FB-ADEC-F84A0A1EABD8}" dt="2023-02-27T20:44:41.352" v="6699" actId="962"/>
          <ac:picMkLst>
            <pc:docMk/>
            <pc:sldMk cId="3369228901" sldId="323"/>
            <ac:picMk id="4" creationId="{E79D6EC8-E546-590C-1ACF-F3D935FAC2CE}"/>
          </ac:picMkLst>
        </pc:picChg>
        <pc:picChg chg="mod">
          <ac:chgData name="Hollnagel, Jacob L.   DPI" userId="d76e9365-d291-4b0f-94ea-14b1c3f3d11a" providerId="ADAL" clId="{20D357F9-92A1-42FB-ADEC-F84A0A1EABD8}" dt="2023-02-27T20:34:10.337" v="5383" actId="962"/>
          <ac:picMkLst>
            <pc:docMk/>
            <pc:sldMk cId="3369228901" sldId="323"/>
            <ac:picMk id="7" creationId="{B508E5AD-97E7-E556-A313-80A4E8F6754F}"/>
          </ac:picMkLst>
        </pc:picChg>
      </pc:sldChg>
      <pc:sldChg chg="addSp modSp mod modNotesTx">
        <pc:chgData name="Hollnagel, Jacob L.   DPI" userId="d76e9365-d291-4b0f-94ea-14b1c3f3d11a" providerId="ADAL" clId="{20D357F9-92A1-42FB-ADEC-F84A0A1EABD8}" dt="2023-02-27T20:50:22.734" v="7191" actId="962"/>
        <pc:sldMkLst>
          <pc:docMk/>
          <pc:sldMk cId="3493270502" sldId="324"/>
        </pc:sldMkLst>
        <pc:spChg chg="mod">
          <ac:chgData name="Hollnagel, Jacob L.   DPI" userId="d76e9365-d291-4b0f-94ea-14b1c3f3d11a" providerId="ADAL" clId="{20D357F9-92A1-42FB-ADEC-F84A0A1EABD8}" dt="2023-02-27T20:22:25.511" v="5311" actId="33553"/>
          <ac:spMkLst>
            <pc:docMk/>
            <pc:sldMk cId="3493270502" sldId="324"/>
            <ac:spMk id="2" creationId="{2A38DA3F-BD79-6E1E-DF03-BAFC9D48D1D7}"/>
          </ac:spMkLst>
        </pc:spChg>
        <pc:spChg chg="add mod">
          <ac:chgData name="Hollnagel, Jacob L.   DPI" userId="d76e9365-d291-4b0f-94ea-14b1c3f3d11a" providerId="ADAL" clId="{20D357F9-92A1-42FB-ADEC-F84A0A1EABD8}" dt="2023-02-27T20:50:22.734" v="7191" actId="962"/>
          <ac:spMkLst>
            <pc:docMk/>
            <pc:sldMk cId="3493270502" sldId="324"/>
            <ac:spMk id="10" creationId="{9B001ECD-6395-BB93-D405-F8BD8C4C6E04}"/>
          </ac:spMkLst>
        </pc:spChg>
        <pc:grpChg chg="mod">
          <ac:chgData name="Hollnagel, Jacob L.   DPI" userId="d76e9365-d291-4b0f-94ea-14b1c3f3d11a" providerId="ADAL" clId="{20D357F9-92A1-42FB-ADEC-F84A0A1EABD8}" dt="2023-02-27T20:14:15.514" v="4780" actId="962"/>
          <ac:grpSpMkLst>
            <pc:docMk/>
            <pc:sldMk cId="3493270502" sldId="324"/>
            <ac:grpSpMk id="13" creationId="{DDC33BD0-283E-441F-7333-534088E92FE8}"/>
          </ac:grpSpMkLst>
        </pc:grpChg>
        <pc:picChg chg="mod">
          <ac:chgData name="Hollnagel, Jacob L.   DPI" userId="d76e9365-d291-4b0f-94ea-14b1c3f3d11a" providerId="ADAL" clId="{20D357F9-92A1-42FB-ADEC-F84A0A1EABD8}" dt="2023-02-27T20:45:48.712" v="7131" actId="962"/>
          <ac:picMkLst>
            <pc:docMk/>
            <pc:sldMk cId="3493270502" sldId="324"/>
            <ac:picMk id="9" creationId="{1841F77B-28BC-ED97-4605-637A6D42CDCF}"/>
          </ac:picMkLst>
        </pc:picChg>
        <pc:picChg chg="mod">
          <ac:chgData name="Hollnagel, Jacob L.   DPI" userId="d76e9365-d291-4b0f-94ea-14b1c3f3d11a" providerId="ADAL" clId="{20D357F9-92A1-42FB-ADEC-F84A0A1EABD8}" dt="2023-02-27T20:38:50.498" v="5388" actId="962"/>
          <ac:picMkLst>
            <pc:docMk/>
            <pc:sldMk cId="3493270502" sldId="324"/>
            <ac:picMk id="12" creationId="{BE0AC0E5-2D31-7AA4-2902-3E1B5359C3F0}"/>
          </ac:picMkLst>
        </pc:picChg>
      </pc:sldChg>
      <pc:sldChg chg="addSp modSp mod">
        <pc:chgData name="Hollnagel, Jacob L.   DPI" userId="d76e9365-d291-4b0f-94ea-14b1c3f3d11a" providerId="ADAL" clId="{20D357F9-92A1-42FB-ADEC-F84A0A1EABD8}" dt="2023-02-27T20:51:33.075" v="7206" actId="962"/>
        <pc:sldMkLst>
          <pc:docMk/>
          <pc:sldMk cId="1123237033" sldId="325"/>
        </pc:sldMkLst>
        <pc:spChg chg="mod">
          <ac:chgData name="Hollnagel, Jacob L.   DPI" userId="d76e9365-d291-4b0f-94ea-14b1c3f3d11a" providerId="ADAL" clId="{20D357F9-92A1-42FB-ADEC-F84A0A1EABD8}" dt="2023-02-27T20:22:24.276" v="5310" actId="33553"/>
          <ac:spMkLst>
            <pc:docMk/>
            <pc:sldMk cId="1123237033" sldId="325"/>
            <ac:spMk id="2" creationId="{2A38DA3F-BD79-6E1E-DF03-BAFC9D48D1D7}"/>
          </ac:spMkLst>
        </pc:spChg>
        <pc:spChg chg="add mod">
          <ac:chgData name="Hollnagel, Jacob L.   DPI" userId="d76e9365-d291-4b0f-94ea-14b1c3f3d11a" providerId="ADAL" clId="{20D357F9-92A1-42FB-ADEC-F84A0A1EABD8}" dt="2023-02-27T20:51:33.075" v="7206" actId="962"/>
          <ac:spMkLst>
            <pc:docMk/>
            <pc:sldMk cId="1123237033" sldId="325"/>
            <ac:spMk id="3" creationId="{D9ED9D23-1167-2DDD-6F73-E6266EF1774F}"/>
          </ac:spMkLst>
        </pc:spChg>
        <pc:picChg chg="mod">
          <ac:chgData name="Hollnagel, Jacob L.   DPI" userId="d76e9365-d291-4b0f-94ea-14b1c3f3d11a" providerId="ADAL" clId="{20D357F9-92A1-42FB-ADEC-F84A0A1EABD8}" dt="2023-02-27T20:38:55.497" v="5389" actId="962"/>
          <ac:picMkLst>
            <pc:docMk/>
            <pc:sldMk cId="1123237033" sldId="325"/>
            <ac:picMk id="6" creationId="{331C8ECF-FAA0-2290-B2FD-D1B014E1D31C}"/>
          </ac:picMkLst>
        </pc:picChg>
      </pc:sldChg>
      <pc:sldChg chg="addSp modSp mod">
        <pc:chgData name="Hollnagel, Jacob L.   DPI" userId="d76e9365-d291-4b0f-94ea-14b1c3f3d11a" providerId="ADAL" clId="{20D357F9-92A1-42FB-ADEC-F84A0A1EABD8}" dt="2023-02-27T20:49:17.921" v="7168" actId="962"/>
        <pc:sldMkLst>
          <pc:docMk/>
          <pc:sldMk cId="3795318716" sldId="326"/>
        </pc:sldMkLst>
        <pc:spChg chg="mod">
          <ac:chgData name="Hollnagel, Jacob L.   DPI" userId="d76e9365-d291-4b0f-94ea-14b1c3f3d11a" providerId="ADAL" clId="{20D357F9-92A1-42FB-ADEC-F84A0A1EABD8}" dt="2023-02-27T20:22:15.429" v="5306" actId="33553"/>
          <ac:spMkLst>
            <pc:docMk/>
            <pc:sldMk cId="3795318716" sldId="326"/>
            <ac:spMk id="2" creationId="{2A38DA3F-BD79-6E1E-DF03-BAFC9D48D1D7}"/>
          </ac:spMkLst>
        </pc:spChg>
        <pc:spChg chg="add mod">
          <ac:chgData name="Hollnagel, Jacob L.   DPI" userId="d76e9365-d291-4b0f-94ea-14b1c3f3d11a" providerId="ADAL" clId="{20D357F9-92A1-42FB-ADEC-F84A0A1EABD8}" dt="2023-02-27T20:49:17.921" v="7168" actId="962"/>
          <ac:spMkLst>
            <pc:docMk/>
            <pc:sldMk cId="3795318716" sldId="326"/>
            <ac:spMk id="3" creationId="{2F865A81-BEC4-4E24-DC8D-80A9DF313767}"/>
          </ac:spMkLst>
        </pc:spChg>
        <pc:picChg chg="mod">
          <ac:chgData name="Hollnagel, Jacob L.   DPI" userId="d76e9365-d291-4b0f-94ea-14b1c3f3d11a" providerId="ADAL" clId="{20D357F9-92A1-42FB-ADEC-F84A0A1EABD8}" dt="2023-02-27T20:33:17.931" v="5381" actId="962"/>
          <ac:picMkLst>
            <pc:docMk/>
            <pc:sldMk cId="3795318716" sldId="326"/>
            <ac:picMk id="9" creationId="{292A0DA2-7E9C-BF77-9B48-9B6D3D9F99BF}"/>
          </ac:picMkLst>
        </pc:picChg>
      </pc:sldChg>
      <pc:sldChg chg="addSp modSp mod">
        <pc:chgData name="Hollnagel, Jacob L.   DPI" userId="d76e9365-d291-4b0f-94ea-14b1c3f3d11a" providerId="ADAL" clId="{20D357F9-92A1-42FB-ADEC-F84A0A1EABD8}" dt="2023-02-27T20:48:33.076" v="7156" actId="962"/>
        <pc:sldMkLst>
          <pc:docMk/>
          <pc:sldMk cId="4166224554" sldId="327"/>
        </pc:sldMkLst>
        <pc:spChg chg="add mod">
          <ac:chgData name="Hollnagel, Jacob L.   DPI" userId="d76e9365-d291-4b0f-94ea-14b1c3f3d11a" providerId="ADAL" clId="{20D357F9-92A1-42FB-ADEC-F84A0A1EABD8}" dt="2023-02-27T20:48:33.076" v="7156" actId="962"/>
          <ac:spMkLst>
            <pc:docMk/>
            <pc:sldMk cId="4166224554" sldId="327"/>
            <ac:spMk id="2" creationId="{19DD1E21-9D18-FFD9-3DC1-F48E3AC814B8}"/>
          </ac:spMkLst>
        </pc:spChg>
        <pc:spChg chg="mod">
          <ac:chgData name="Hollnagel, Jacob L.   DPI" userId="d76e9365-d291-4b0f-94ea-14b1c3f3d11a" providerId="ADAL" clId="{20D357F9-92A1-42FB-ADEC-F84A0A1EABD8}" dt="2023-02-27T20:32:16.112" v="5372" actId="207"/>
          <ac:spMkLst>
            <pc:docMk/>
            <pc:sldMk cId="4166224554" sldId="327"/>
            <ac:spMk id="5" creationId="{22F2CC99-8E00-66D1-926F-C00BEE7FC194}"/>
          </ac:spMkLst>
        </pc:spChg>
      </pc:sldChg>
      <pc:sldChg chg="add del">
        <pc:chgData name="Hollnagel, Jacob L.   DPI" userId="d76e9365-d291-4b0f-94ea-14b1c3f3d11a" providerId="ADAL" clId="{20D357F9-92A1-42FB-ADEC-F84A0A1EABD8}" dt="2023-02-23T17:20:41.920" v="531"/>
        <pc:sldMkLst>
          <pc:docMk/>
          <pc:sldMk cId="528886006" sldId="328"/>
        </pc:sldMkLst>
      </pc:sldChg>
      <pc:sldChg chg="addSp modSp mod">
        <pc:chgData name="Hollnagel, Jacob L.   DPI" userId="d76e9365-d291-4b0f-94ea-14b1c3f3d11a" providerId="ADAL" clId="{20D357F9-92A1-42FB-ADEC-F84A0A1EABD8}" dt="2024-02-27T18:29:19.829" v="7665" actId="20577"/>
        <pc:sldMkLst>
          <pc:docMk/>
          <pc:sldMk cId="4139427265" sldId="328"/>
        </pc:sldMkLst>
        <pc:spChg chg="mod">
          <ac:chgData name="Hollnagel, Jacob L.   DPI" userId="d76e9365-d291-4b0f-94ea-14b1c3f3d11a" providerId="ADAL" clId="{20D357F9-92A1-42FB-ADEC-F84A0A1EABD8}" dt="2023-02-27T20:23:05.413" v="5312" actId="33553"/>
          <ac:spMkLst>
            <pc:docMk/>
            <pc:sldMk cId="4139427265" sldId="328"/>
            <ac:spMk id="2" creationId="{EF8273B3-21E6-5133-B1BE-8E05D886DC41}"/>
          </ac:spMkLst>
        </pc:spChg>
        <pc:spChg chg="add mod">
          <ac:chgData name="Hollnagel, Jacob L.   DPI" userId="d76e9365-d291-4b0f-94ea-14b1c3f3d11a" providerId="ADAL" clId="{20D357F9-92A1-42FB-ADEC-F84A0A1EABD8}" dt="2023-02-27T20:51:57.945" v="7213" actId="962"/>
          <ac:spMkLst>
            <pc:docMk/>
            <pc:sldMk cId="4139427265" sldId="328"/>
            <ac:spMk id="3" creationId="{ECD5B58A-D246-6AC4-F898-F64202F4BD78}"/>
          </ac:spMkLst>
        </pc:spChg>
        <pc:spChg chg="mod">
          <ac:chgData name="Hollnagel, Jacob L.   DPI" userId="d76e9365-d291-4b0f-94ea-14b1c3f3d11a" providerId="ADAL" clId="{20D357F9-92A1-42FB-ADEC-F84A0A1EABD8}" dt="2024-02-27T18:29:19.829" v="7665" actId="20577"/>
          <ac:spMkLst>
            <pc:docMk/>
            <pc:sldMk cId="4139427265" sldId="328"/>
            <ac:spMk id="5" creationId="{347973CE-9CB7-E083-B1E3-2386592D9887}"/>
          </ac:spMkLst>
        </pc:spChg>
        <pc:picChg chg="mod">
          <ac:chgData name="Hollnagel, Jacob L.   DPI" userId="d76e9365-d291-4b0f-94ea-14b1c3f3d11a" providerId="ADAL" clId="{20D357F9-92A1-42FB-ADEC-F84A0A1EABD8}" dt="2023-02-27T20:43:16.068" v="6529" actId="962"/>
          <ac:picMkLst>
            <pc:docMk/>
            <pc:sldMk cId="4139427265" sldId="328"/>
            <ac:picMk id="4" creationId="{486F1902-0990-D3AE-EDE4-502EF2D198D2}"/>
          </ac:picMkLst>
        </pc:picChg>
        <pc:picChg chg="mod">
          <ac:chgData name="Hollnagel, Jacob L.   DPI" userId="d76e9365-d291-4b0f-94ea-14b1c3f3d11a" providerId="ADAL" clId="{20D357F9-92A1-42FB-ADEC-F84A0A1EABD8}" dt="2024-02-27T18:28:58.551" v="7653" actId="1076"/>
          <ac:picMkLst>
            <pc:docMk/>
            <pc:sldMk cId="4139427265" sldId="328"/>
            <ac:picMk id="6" creationId="{FB68E41F-06DE-83A3-8E3D-CDAABDF37A78}"/>
          </ac:picMkLst>
        </pc:picChg>
      </pc:sldChg>
      <pc:sldChg chg="addSp delSp modSp mod">
        <pc:chgData name="Hollnagel, Jacob L.   DPI" userId="d76e9365-d291-4b0f-94ea-14b1c3f3d11a" providerId="ADAL" clId="{20D357F9-92A1-42FB-ADEC-F84A0A1EABD8}" dt="2024-02-27T23:45:48.082" v="8379" actId="20577"/>
        <pc:sldMkLst>
          <pc:docMk/>
          <pc:sldMk cId="4187745929" sldId="329"/>
        </pc:sldMkLst>
        <pc:spChg chg="mod">
          <ac:chgData name="Hollnagel, Jacob L.   DPI" userId="d76e9365-d291-4b0f-94ea-14b1c3f3d11a" providerId="ADAL" clId="{20D357F9-92A1-42FB-ADEC-F84A0A1EABD8}" dt="2024-02-27T23:45:48.082" v="8379" actId="20577"/>
          <ac:spMkLst>
            <pc:docMk/>
            <pc:sldMk cId="4187745929" sldId="329"/>
            <ac:spMk id="2" creationId="{979CFA7D-7714-D097-38B1-F933A75BC295}"/>
          </ac:spMkLst>
        </pc:spChg>
        <pc:spChg chg="add mod">
          <ac:chgData name="Hollnagel, Jacob L.   DPI" userId="d76e9365-d291-4b0f-94ea-14b1c3f3d11a" providerId="ADAL" clId="{20D357F9-92A1-42FB-ADEC-F84A0A1EABD8}" dt="2023-02-27T20:51:52.425" v="7212" actId="962"/>
          <ac:spMkLst>
            <pc:docMk/>
            <pc:sldMk cId="4187745929" sldId="329"/>
            <ac:spMk id="7" creationId="{30DFC5BD-5E00-E3C5-2291-5C3966C0B03C}"/>
          </ac:spMkLst>
        </pc:spChg>
        <pc:spChg chg="mod">
          <ac:chgData name="Hollnagel, Jacob L.   DPI" userId="d76e9365-d291-4b0f-94ea-14b1c3f3d11a" providerId="ADAL" clId="{20D357F9-92A1-42FB-ADEC-F84A0A1EABD8}" dt="2023-02-24T16:01:59.899" v="2059" actId="2711"/>
          <ac:spMkLst>
            <pc:docMk/>
            <pc:sldMk cId="4187745929" sldId="329"/>
            <ac:spMk id="8" creationId="{C8760E64-1F77-0DCC-3332-A9063D3F784B}"/>
          </ac:spMkLst>
        </pc:spChg>
        <pc:picChg chg="mod">
          <ac:chgData name="Hollnagel, Jacob L.   DPI" userId="d76e9365-d291-4b0f-94ea-14b1c3f3d11a" providerId="ADAL" clId="{20D357F9-92A1-42FB-ADEC-F84A0A1EABD8}" dt="2023-02-27T20:15:54.721" v="5273" actId="962"/>
          <ac:picMkLst>
            <pc:docMk/>
            <pc:sldMk cId="4187745929" sldId="329"/>
            <ac:picMk id="3" creationId="{F862C5E8-D366-E713-FBC5-25153E94F610}"/>
          </ac:picMkLst>
        </pc:picChg>
        <pc:picChg chg="mod">
          <ac:chgData name="Hollnagel, Jacob L.   DPI" userId="d76e9365-d291-4b0f-94ea-14b1c3f3d11a" providerId="ADAL" clId="{20D357F9-92A1-42FB-ADEC-F84A0A1EABD8}" dt="2023-02-27T20:43:13.140" v="6528" actId="962"/>
          <ac:picMkLst>
            <pc:docMk/>
            <pc:sldMk cId="4187745929" sldId="329"/>
            <ac:picMk id="4" creationId="{81D0F61E-E3CD-860F-86E6-6891B223C308}"/>
          </ac:picMkLst>
        </pc:picChg>
        <pc:picChg chg="mod">
          <ac:chgData name="Hollnagel, Jacob L.   DPI" userId="d76e9365-d291-4b0f-94ea-14b1c3f3d11a" providerId="ADAL" clId="{20D357F9-92A1-42FB-ADEC-F84A0A1EABD8}" dt="2023-02-27T20:15:11.017" v="5039" actId="962"/>
          <ac:picMkLst>
            <pc:docMk/>
            <pc:sldMk cId="4187745929" sldId="329"/>
            <ac:picMk id="5" creationId="{FFA6E46B-3C1D-ED1A-2F81-DB9E13C8180A}"/>
          </ac:picMkLst>
        </pc:picChg>
        <pc:picChg chg="del">
          <ac:chgData name="Hollnagel, Jacob L.   DPI" userId="d76e9365-d291-4b0f-94ea-14b1c3f3d11a" providerId="ADAL" clId="{20D357F9-92A1-42FB-ADEC-F84A0A1EABD8}" dt="2023-02-27T20:14:31.865" v="4781" actId="478"/>
          <ac:picMkLst>
            <pc:docMk/>
            <pc:sldMk cId="4187745929" sldId="329"/>
            <ac:picMk id="6" creationId="{1A1F9F5A-157F-E476-7809-8192090ED48F}"/>
          </ac:picMkLst>
        </pc:picChg>
      </pc:sldChg>
      <pc:sldChg chg="addSp delSp modSp mod">
        <pc:chgData name="Hollnagel, Jacob L.   DPI" userId="d76e9365-d291-4b0f-94ea-14b1c3f3d11a" providerId="ADAL" clId="{20D357F9-92A1-42FB-ADEC-F84A0A1EABD8}" dt="2024-02-27T23:45:53.229" v="8380" actId="20577"/>
        <pc:sldMkLst>
          <pc:docMk/>
          <pc:sldMk cId="1847139397" sldId="330"/>
        </pc:sldMkLst>
        <pc:spChg chg="mod ord">
          <ac:chgData name="Hollnagel, Jacob L.   DPI" userId="d76e9365-d291-4b0f-94ea-14b1c3f3d11a" providerId="ADAL" clId="{20D357F9-92A1-42FB-ADEC-F84A0A1EABD8}" dt="2024-02-27T23:45:53.229" v="8380" actId="20577"/>
          <ac:spMkLst>
            <pc:docMk/>
            <pc:sldMk cId="1847139397" sldId="330"/>
            <ac:spMk id="2" creationId="{38F4A3AA-BF39-E8CA-5C93-07494FEC9CA0}"/>
          </ac:spMkLst>
        </pc:spChg>
        <pc:spChg chg="add mod ord">
          <ac:chgData name="Hollnagel, Jacob L.   DPI" userId="d76e9365-d291-4b0f-94ea-14b1c3f3d11a" providerId="ADAL" clId="{20D357F9-92A1-42FB-ADEC-F84A0A1EABD8}" dt="2023-02-27T20:56:26.590" v="7257" actId="13244"/>
          <ac:spMkLst>
            <pc:docMk/>
            <pc:sldMk cId="1847139397" sldId="330"/>
            <ac:spMk id="3" creationId="{413FB164-85DD-9F96-8132-56B4CAF589AC}"/>
          </ac:spMkLst>
        </pc:spChg>
        <pc:spChg chg="mod ord">
          <ac:chgData name="Hollnagel, Jacob L.   DPI" userId="d76e9365-d291-4b0f-94ea-14b1c3f3d11a" providerId="ADAL" clId="{20D357F9-92A1-42FB-ADEC-F84A0A1EABD8}" dt="2023-02-27T20:56:45.434" v="7261" actId="13244"/>
          <ac:spMkLst>
            <pc:docMk/>
            <pc:sldMk cId="1847139397" sldId="330"/>
            <ac:spMk id="7" creationId="{F97A6BB8-EF9E-D287-AB20-99B88710B3D5}"/>
          </ac:spMkLst>
        </pc:spChg>
        <pc:spChg chg="del mod">
          <ac:chgData name="Hollnagel, Jacob L.   DPI" userId="d76e9365-d291-4b0f-94ea-14b1c3f3d11a" providerId="ADAL" clId="{20D357F9-92A1-42FB-ADEC-F84A0A1EABD8}" dt="2023-02-27T20:16:11.488" v="5275" actId="478"/>
          <ac:spMkLst>
            <pc:docMk/>
            <pc:sldMk cId="1847139397" sldId="330"/>
            <ac:spMk id="10" creationId="{8E96F906-D0A4-755E-C163-EBAC2DF2FBB0}"/>
          </ac:spMkLst>
        </pc:spChg>
        <pc:spChg chg="mod">
          <ac:chgData name="Hollnagel, Jacob L.   DPI" userId="d76e9365-d291-4b0f-94ea-14b1c3f3d11a" providerId="ADAL" clId="{20D357F9-92A1-42FB-ADEC-F84A0A1EABD8}" dt="2023-02-27T20:56:50.845" v="7262" actId="962"/>
          <ac:spMkLst>
            <pc:docMk/>
            <pc:sldMk cId="1847139397" sldId="330"/>
            <ac:spMk id="11" creationId="{41F448EB-EA43-BE8A-FB8D-48F5F5937396}"/>
          </ac:spMkLst>
        </pc:spChg>
        <pc:picChg chg="mod ord">
          <ac:chgData name="Hollnagel, Jacob L.   DPI" userId="d76e9365-d291-4b0f-94ea-14b1c3f3d11a" providerId="ADAL" clId="{20D357F9-92A1-42FB-ADEC-F84A0A1EABD8}" dt="2023-02-27T20:56:22.654" v="7256" actId="13244"/>
          <ac:picMkLst>
            <pc:docMk/>
            <pc:sldMk cId="1847139397" sldId="330"/>
            <ac:picMk id="5" creationId="{67460C50-7E0C-8B3D-9701-5A65AEC705AE}"/>
          </ac:picMkLst>
        </pc:picChg>
        <pc:picChg chg="mod">
          <ac:chgData name="Hollnagel, Jacob L.   DPI" userId="d76e9365-d291-4b0f-94ea-14b1c3f3d11a" providerId="ADAL" clId="{20D357F9-92A1-42FB-ADEC-F84A0A1EABD8}" dt="2023-02-27T20:56:38.596" v="7259" actId="962"/>
          <ac:picMkLst>
            <pc:docMk/>
            <pc:sldMk cId="1847139397" sldId="330"/>
            <ac:picMk id="9" creationId="{F881C8C5-D48E-1111-32E2-9017AA47953B}"/>
          </ac:picMkLst>
        </pc:picChg>
        <pc:picChg chg="mod">
          <ac:chgData name="Hollnagel, Jacob L.   DPI" userId="d76e9365-d291-4b0f-94ea-14b1c3f3d11a" providerId="ADAL" clId="{20D357F9-92A1-42FB-ADEC-F84A0A1EABD8}" dt="2023-02-27T20:56:43.493" v="7260" actId="962"/>
          <ac:picMkLst>
            <pc:docMk/>
            <pc:sldMk cId="1847139397" sldId="330"/>
            <ac:picMk id="12" creationId="{C3A737CA-E418-E209-633E-E67784D1C1AD}"/>
          </ac:picMkLst>
        </pc:picChg>
      </pc:sldChg>
      <pc:sldChg chg="addSp modSp new mod">
        <pc:chgData name="Hollnagel, Jacob L.   DPI" userId="d76e9365-d291-4b0f-94ea-14b1c3f3d11a" providerId="ADAL" clId="{20D357F9-92A1-42FB-ADEC-F84A0A1EABD8}" dt="2024-02-27T23:52:25.724" v="8391" actId="13244"/>
        <pc:sldMkLst>
          <pc:docMk/>
          <pc:sldMk cId="531874306" sldId="331"/>
        </pc:sldMkLst>
        <pc:spChg chg="mod">
          <ac:chgData name="Hollnagel, Jacob L.   DPI" userId="d76e9365-d291-4b0f-94ea-14b1c3f3d11a" providerId="ADAL" clId="{20D357F9-92A1-42FB-ADEC-F84A0A1EABD8}" dt="2024-02-27T23:52:25.724" v="8391" actId="13244"/>
          <ac:spMkLst>
            <pc:docMk/>
            <pc:sldMk cId="531874306" sldId="331"/>
            <ac:spMk id="2" creationId="{885E26F6-EF95-ED3A-F847-ED5BA2A8B11F}"/>
          </ac:spMkLst>
        </pc:spChg>
        <pc:spChg chg="mod">
          <ac:chgData name="Hollnagel, Jacob L.   DPI" userId="d76e9365-d291-4b0f-94ea-14b1c3f3d11a" providerId="ADAL" clId="{20D357F9-92A1-42FB-ADEC-F84A0A1EABD8}" dt="2024-02-27T18:18:12.457" v="7565" actId="1076"/>
          <ac:spMkLst>
            <pc:docMk/>
            <pc:sldMk cId="531874306" sldId="331"/>
            <ac:spMk id="3" creationId="{675C9680-FDB7-A411-093A-CF8246DD4C7C}"/>
          </ac:spMkLst>
        </pc:spChg>
        <pc:spChg chg="add mod">
          <ac:chgData name="Hollnagel, Jacob L.   DPI" userId="d76e9365-d291-4b0f-94ea-14b1c3f3d11a" providerId="ADAL" clId="{20D357F9-92A1-42FB-ADEC-F84A0A1EABD8}" dt="2024-02-01T21:45:26.450" v="7427" actId="207"/>
          <ac:spMkLst>
            <pc:docMk/>
            <pc:sldMk cId="531874306" sldId="331"/>
            <ac:spMk id="5" creationId="{1CBBC2D8-5E85-697F-17FA-440237DB26CC}"/>
          </ac:spMkLst>
        </pc:spChg>
        <pc:picChg chg="add mod">
          <ac:chgData name="Hollnagel, Jacob L.   DPI" userId="d76e9365-d291-4b0f-94ea-14b1c3f3d11a" providerId="ADAL" clId="{20D357F9-92A1-42FB-ADEC-F84A0A1EABD8}" dt="2023-02-27T20:43:30.570" v="6530"/>
          <ac:picMkLst>
            <pc:docMk/>
            <pc:sldMk cId="531874306" sldId="331"/>
            <ac:picMk id="4" creationId="{5AC86307-9CC1-4FCB-7BBE-914AE6BB552A}"/>
          </ac:picMkLst>
        </pc:picChg>
      </pc:sldChg>
      <pc:sldChg chg="addSp modSp new mod modNotesTx">
        <pc:chgData name="Hollnagel, Jacob L.   DPI" userId="d76e9365-d291-4b0f-94ea-14b1c3f3d11a" providerId="ADAL" clId="{20D357F9-92A1-42FB-ADEC-F84A0A1EABD8}" dt="2024-02-27T18:39:01.569" v="7868" actId="20577"/>
        <pc:sldMkLst>
          <pc:docMk/>
          <pc:sldMk cId="858286155" sldId="332"/>
        </pc:sldMkLst>
        <pc:spChg chg="mod">
          <ac:chgData name="Hollnagel, Jacob L.   DPI" userId="d76e9365-d291-4b0f-94ea-14b1c3f3d11a" providerId="ADAL" clId="{20D357F9-92A1-42FB-ADEC-F84A0A1EABD8}" dt="2023-02-27T20:21:53.146" v="5301" actId="33553"/>
          <ac:spMkLst>
            <pc:docMk/>
            <pc:sldMk cId="858286155" sldId="332"/>
            <ac:spMk id="2" creationId="{90D180E2-1150-9CDB-B8BD-CBCC7E89A86E}"/>
          </ac:spMkLst>
        </pc:spChg>
        <pc:spChg chg="mod">
          <ac:chgData name="Hollnagel, Jacob L.   DPI" userId="d76e9365-d291-4b0f-94ea-14b1c3f3d11a" providerId="ADAL" clId="{20D357F9-92A1-42FB-ADEC-F84A0A1EABD8}" dt="2024-02-27T18:39:01.569" v="7868" actId="20577"/>
          <ac:spMkLst>
            <pc:docMk/>
            <pc:sldMk cId="858286155" sldId="332"/>
            <ac:spMk id="3" creationId="{87A27D53-62EB-CCA3-8CEE-310EAB3117BA}"/>
          </ac:spMkLst>
        </pc:spChg>
        <pc:spChg chg="add mod">
          <ac:chgData name="Hollnagel, Jacob L.   DPI" userId="d76e9365-d291-4b0f-94ea-14b1c3f3d11a" providerId="ADAL" clId="{20D357F9-92A1-42FB-ADEC-F84A0A1EABD8}" dt="2023-02-27T20:47:19.339" v="7136"/>
          <ac:spMkLst>
            <pc:docMk/>
            <pc:sldMk cId="858286155" sldId="332"/>
            <ac:spMk id="5" creationId="{D2D131D6-0F41-CA06-B2AF-EC62CBFB1B25}"/>
          </ac:spMkLst>
        </pc:spChg>
        <pc:picChg chg="add mod">
          <ac:chgData name="Hollnagel, Jacob L.   DPI" userId="d76e9365-d291-4b0f-94ea-14b1c3f3d11a" providerId="ADAL" clId="{20D357F9-92A1-42FB-ADEC-F84A0A1EABD8}" dt="2023-02-27T20:32:00.118" v="5370"/>
          <ac:picMkLst>
            <pc:docMk/>
            <pc:sldMk cId="858286155" sldId="332"/>
            <ac:picMk id="4" creationId="{A91C899A-5A88-3D75-5E77-8B3A1E41FB95}"/>
          </ac:picMkLst>
        </pc:picChg>
      </pc:sldChg>
      <pc:sldChg chg="addSp delSp modSp add mod modAnim">
        <pc:chgData name="Hollnagel, Jacob L.   DPI" userId="d76e9365-d291-4b0f-94ea-14b1c3f3d11a" providerId="ADAL" clId="{20D357F9-92A1-42FB-ADEC-F84A0A1EABD8}" dt="2024-02-27T23:36:13.452" v="8352" actId="207"/>
        <pc:sldMkLst>
          <pc:docMk/>
          <pc:sldMk cId="2399362336" sldId="333"/>
        </pc:sldMkLst>
        <pc:spChg chg="mod">
          <ac:chgData name="Hollnagel, Jacob L.   DPI" userId="d76e9365-d291-4b0f-94ea-14b1c3f3d11a" providerId="ADAL" clId="{20D357F9-92A1-42FB-ADEC-F84A0A1EABD8}" dt="2024-02-27T23:36:13.452" v="8352" actId="207"/>
          <ac:spMkLst>
            <pc:docMk/>
            <pc:sldMk cId="2399362336" sldId="333"/>
            <ac:spMk id="2" creationId="{C663965B-9523-82DD-FFCC-88E1264128DE}"/>
          </ac:spMkLst>
        </pc:spChg>
        <pc:spChg chg="mod">
          <ac:chgData name="Hollnagel, Jacob L.   DPI" userId="d76e9365-d291-4b0f-94ea-14b1c3f3d11a" providerId="ADAL" clId="{20D357F9-92A1-42FB-ADEC-F84A0A1EABD8}" dt="2024-02-27T18:14:09.627" v="7541" actId="207"/>
          <ac:spMkLst>
            <pc:docMk/>
            <pc:sldMk cId="2399362336" sldId="333"/>
            <ac:spMk id="3" creationId="{42A57193-5C31-CA5F-E8F5-408418C5F1CA}"/>
          </ac:spMkLst>
        </pc:spChg>
        <pc:spChg chg="del">
          <ac:chgData name="Hollnagel, Jacob L.   DPI" userId="d76e9365-d291-4b0f-94ea-14b1c3f3d11a" providerId="ADAL" clId="{20D357F9-92A1-42FB-ADEC-F84A0A1EABD8}" dt="2024-02-20T20:39:28.725" v="7436" actId="478"/>
          <ac:spMkLst>
            <pc:docMk/>
            <pc:sldMk cId="2399362336" sldId="333"/>
            <ac:spMk id="4" creationId="{18BA84D1-33C7-1F53-C088-B54CE3B6C1D2}"/>
          </ac:spMkLst>
        </pc:spChg>
        <pc:spChg chg="mod">
          <ac:chgData name="Hollnagel, Jacob L.   DPI" userId="d76e9365-d291-4b0f-94ea-14b1c3f3d11a" providerId="ADAL" clId="{20D357F9-92A1-42FB-ADEC-F84A0A1EABD8}" dt="2024-02-20T20:39:58.611" v="7444" actId="1076"/>
          <ac:spMkLst>
            <pc:docMk/>
            <pc:sldMk cId="2399362336" sldId="333"/>
            <ac:spMk id="5" creationId="{4E077101-2E19-AC22-BAB8-E636989BBDDC}"/>
          </ac:spMkLst>
        </pc:spChg>
        <pc:spChg chg="add del mod">
          <ac:chgData name="Hollnagel, Jacob L.   DPI" userId="d76e9365-d291-4b0f-94ea-14b1c3f3d11a" providerId="ADAL" clId="{20D357F9-92A1-42FB-ADEC-F84A0A1EABD8}" dt="2024-02-20T20:39:32.991" v="7438" actId="478"/>
          <ac:spMkLst>
            <pc:docMk/>
            <pc:sldMk cId="2399362336" sldId="333"/>
            <ac:spMk id="6" creationId="{C0340428-5FA1-AE08-5817-2D6AC543F1D5}"/>
          </ac:spMkLst>
        </pc:spChg>
        <pc:picChg chg="add mod">
          <ac:chgData name="Hollnagel, Jacob L.   DPI" userId="d76e9365-d291-4b0f-94ea-14b1c3f3d11a" providerId="ADAL" clId="{20D357F9-92A1-42FB-ADEC-F84A0A1EABD8}" dt="2024-02-27T23:34:45.763" v="8338" actId="207"/>
          <ac:picMkLst>
            <pc:docMk/>
            <pc:sldMk cId="2399362336" sldId="333"/>
            <ac:picMk id="6" creationId="{1BD2114E-5622-31D7-5132-FD61FF72F7AA}"/>
          </ac:picMkLst>
        </pc:picChg>
        <pc:picChg chg="add mod">
          <ac:chgData name="Hollnagel, Jacob L.   DPI" userId="d76e9365-d291-4b0f-94ea-14b1c3f3d11a" providerId="ADAL" clId="{20D357F9-92A1-42FB-ADEC-F84A0A1EABD8}" dt="2024-02-27T23:34:39.685" v="8337" actId="207"/>
          <ac:picMkLst>
            <pc:docMk/>
            <pc:sldMk cId="2399362336" sldId="333"/>
            <ac:picMk id="8" creationId="{AAC4C452-501F-CBE2-DE77-6D136F0C9489}"/>
          </ac:picMkLst>
        </pc:picChg>
        <pc:picChg chg="add mod">
          <ac:chgData name="Hollnagel, Jacob L.   DPI" userId="d76e9365-d291-4b0f-94ea-14b1c3f3d11a" providerId="ADAL" clId="{20D357F9-92A1-42FB-ADEC-F84A0A1EABD8}" dt="2024-02-27T23:34:49.899" v="8339" actId="207"/>
          <ac:picMkLst>
            <pc:docMk/>
            <pc:sldMk cId="2399362336" sldId="333"/>
            <ac:picMk id="10" creationId="{8B8C7867-C769-176B-6F38-B3514570938E}"/>
          </ac:picMkLst>
        </pc:picChg>
      </pc:sldChg>
      <pc:sldChg chg="addSp delSp modSp add mod ord modAnim">
        <pc:chgData name="Hollnagel, Jacob L.   DPI" userId="d76e9365-d291-4b0f-94ea-14b1c3f3d11a" providerId="ADAL" clId="{20D357F9-92A1-42FB-ADEC-F84A0A1EABD8}" dt="2024-02-27T23:36:19.073" v="8355" actId="207"/>
        <pc:sldMkLst>
          <pc:docMk/>
          <pc:sldMk cId="3313150951" sldId="334"/>
        </pc:sldMkLst>
        <pc:spChg chg="mod">
          <ac:chgData name="Hollnagel, Jacob L.   DPI" userId="d76e9365-d291-4b0f-94ea-14b1c3f3d11a" providerId="ADAL" clId="{20D357F9-92A1-42FB-ADEC-F84A0A1EABD8}" dt="2024-02-27T23:36:19.073" v="8355" actId="207"/>
          <ac:spMkLst>
            <pc:docMk/>
            <pc:sldMk cId="3313150951" sldId="334"/>
            <ac:spMk id="2" creationId="{009F90A5-AB98-1B0B-F293-346892AE15CA}"/>
          </ac:spMkLst>
        </pc:spChg>
        <pc:spChg chg="mod">
          <ac:chgData name="Hollnagel, Jacob L.   DPI" userId="d76e9365-d291-4b0f-94ea-14b1c3f3d11a" providerId="ADAL" clId="{20D357F9-92A1-42FB-ADEC-F84A0A1EABD8}" dt="2024-02-27T18:14:14.719" v="7542" actId="207"/>
          <ac:spMkLst>
            <pc:docMk/>
            <pc:sldMk cId="3313150951" sldId="334"/>
            <ac:spMk id="3" creationId="{0ACD6CC1-102B-1CE1-AE66-9DDA5F50937F}"/>
          </ac:spMkLst>
        </pc:spChg>
        <pc:spChg chg="del">
          <ac:chgData name="Hollnagel, Jacob L.   DPI" userId="d76e9365-d291-4b0f-94ea-14b1c3f3d11a" providerId="ADAL" clId="{20D357F9-92A1-42FB-ADEC-F84A0A1EABD8}" dt="2024-02-20T20:48:42.595" v="7454" actId="478"/>
          <ac:spMkLst>
            <pc:docMk/>
            <pc:sldMk cId="3313150951" sldId="334"/>
            <ac:spMk id="4" creationId="{DE26F6E1-229C-2879-FA55-75648CA48999}"/>
          </ac:spMkLst>
        </pc:spChg>
        <pc:spChg chg="mod">
          <ac:chgData name="Hollnagel, Jacob L.   DPI" userId="d76e9365-d291-4b0f-94ea-14b1c3f3d11a" providerId="ADAL" clId="{20D357F9-92A1-42FB-ADEC-F84A0A1EABD8}" dt="2024-02-27T21:37:21.938" v="8272" actId="403"/>
          <ac:spMkLst>
            <pc:docMk/>
            <pc:sldMk cId="3313150951" sldId="334"/>
            <ac:spMk id="5" creationId="{F7EA67AF-E699-641D-5453-03E55245847A}"/>
          </ac:spMkLst>
        </pc:spChg>
        <pc:spChg chg="add del mod">
          <ac:chgData name="Hollnagel, Jacob L.   DPI" userId="d76e9365-d291-4b0f-94ea-14b1c3f3d11a" providerId="ADAL" clId="{20D357F9-92A1-42FB-ADEC-F84A0A1EABD8}" dt="2024-02-20T20:48:44.795" v="7456" actId="478"/>
          <ac:spMkLst>
            <pc:docMk/>
            <pc:sldMk cId="3313150951" sldId="334"/>
            <ac:spMk id="6" creationId="{E0033F5F-9E83-5824-8444-470B2D8236B0}"/>
          </ac:spMkLst>
        </pc:spChg>
        <pc:picChg chg="add del mod">
          <ac:chgData name="Hollnagel, Jacob L.   DPI" userId="d76e9365-d291-4b0f-94ea-14b1c3f3d11a" providerId="ADAL" clId="{20D357F9-92A1-42FB-ADEC-F84A0A1EABD8}" dt="2024-02-27T23:33:14.293" v="8325" actId="478"/>
          <ac:picMkLst>
            <pc:docMk/>
            <pc:sldMk cId="3313150951" sldId="334"/>
            <ac:picMk id="6" creationId="{04EC3749-598E-1C07-A001-CFCDBC7BD1AF}"/>
          </ac:picMkLst>
        </pc:picChg>
        <pc:picChg chg="add del mod">
          <ac:chgData name="Hollnagel, Jacob L.   DPI" userId="d76e9365-d291-4b0f-94ea-14b1c3f3d11a" providerId="ADAL" clId="{20D357F9-92A1-42FB-ADEC-F84A0A1EABD8}" dt="2024-02-27T23:33:41.014" v="8328" actId="21"/>
          <ac:picMkLst>
            <pc:docMk/>
            <pc:sldMk cId="3313150951" sldId="334"/>
            <ac:picMk id="8" creationId="{AAC4C452-501F-CBE2-DE77-6D136F0C9489}"/>
          </ac:picMkLst>
        </pc:picChg>
        <pc:picChg chg="add del mod">
          <ac:chgData name="Hollnagel, Jacob L.   DPI" userId="d76e9365-d291-4b0f-94ea-14b1c3f3d11a" providerId="ADAL" clId="{20D357F9-92A1-42FB-ADEC-F84A0A1EABD8}" dt="2024-02-27T23:33:14.293" v="8325" actId="478"/>
          <ac:picMkLst>
            <pc:docMk/>
            <pc:sldMk cId="3313150951" sldId="334"/>
            <ac:picMk id="9" creationId="{022A73AD-D469-8EAE-B9B3-993C56DD1985}"/>
          </ac:picMkLst>
        </pc:picChg>
        <pc:picChg chg="add del mod">
          <ac:chgData name="Hollnagel, Jacob L.   DPI" userId="d76e9365-d291-4b0f-94ea-14b1c3f3d11a" providerId="ADAL" clId="{20D357F9-92A1-42FB-ADEC-F84A0A1EABD8}" dt="2024-02-27T23:33:14.293" v="8325" actId="478"/>
          <ac:picMkLst>
            <pc:docMk/>
            <pc:sldMk cId="3313150951" sldId="334"/>
            <ac:picMk id="11" creationId="{1844C35E-329D-B067-40F6-77CB196ED509}"/>
          </ac:picMkLst>
        </pc:picChg>
        <pc:picChg chg="add mod">
          <ac:chgData name="Hollnagel, Jacob L.   DPI" userId="d76e9365-d291-4b0f-94ea-14b1c3f3d11a" providerId="ADAL" clId="{20D357F9-92A1-42FB-ADEC-F84A0A1EABD8}" dt="2024-02-27T23:35:34.075" v="8347" actId="207"/>
          <ac:picMkLst>
            <pc:docMk/>
            <pc:sldMk cId="3313150951" sldId="334"/>
            <ac:picMk id="12" creationId="{689B02F7-93C7-FCE2-D3F0-1E84E87013CF}"/>
          </ac:picMkLst>
        </pc:picChg>
        <pc:picChg chg="add mod">
          <ac:chgData name="Hollnagel, Jacob L.   DPI" userId="d76e9365-d291-4b0f-94ea-14b1c3f3d11a" providerId="ADAL" clId="{20D357F9-92A1-42FB-ADEC-F84A0A1EABD8}" dt="2024-02-27T23:35:36.691" v="8348" actId="207"/>
          <ac:picMkLst>
            <pc:docMk/>
            <pc:sldMk cId="3313150951" sldId="334"/>
            <ac:picMk id="14" creationId="{39174F1A-D3FD-6F44-468F-3F253C50DF38}"/>
          </ac:picMkLst>
        </pc:picChg>
        <pc:picChg chg="add mod">
          <ac:chgData name="Hollnagel, Jacob L.   DPI" userId="d76e9365-d291-4b0f-94ea-14b1c3f3d11a" providerId="ADAL" clId="{20D357F9-92A1-42FB-ADEC-F84A0A1EABD8}" dt="2024-02-27T23:35:38.746" v="8349" actId="207"/>
          <ac:picMkLst>
            <pc:docMk/>
            <pc:sldMk cId="3313150951" sldId="334"/>
            <ac:picMk id="16" creationId="{590ABA15-0A58-3F44-A1B5-BDCDA2F3450C}"/>
          </ac:picMkLst>
        </pc:picChg>
      </pc:sldChg>
      <pc:sldChg chg="modSp add mod modAnim modNotesTx">
        <pc:chgData name="Hollnagel, Jacob L.   DPI" userId="d76e9365-d291-4b0f-94ea-14b1c3f3d11a" providerId="ADAL" clId="{20D357F9-92A1-42FB-ADEC-F84A0A1EABD8}" dt="2024-02-27T23:53:04.585" v="8397" actId="207"/>
        <pc:sldMkLst>
          <pc:docMk/>
          <pc:sldMk cId="4142815185" sldId="335"/>
        </pc:sldMkLst>
        <pc:spChg chg="mod">
          <ac:chgData name="Hollnagel, Jacob L.   DPI" userId="d76e9365-d291-4b0f-94ea-14b1c3f3d11a" providerId="ADAL" clId="{20D357F9-92A1-42FB-ADEC-F84A0A1EABD8}" dt="2024-02-27T23:47:05.661" v="8382" actId="1076"/>
          <ac:spMkLst>
            <pc:docMk/>
            <pc:sldMk cId="4142815185" sldId="335"/>
            <ac:spMk id="2" creationId="{18608463-CD88-79DB-2767-783B54E41DE2}"/>
          </ac:spMkLst>
        </pc:spChg>
        <pc:spChg chg="mod">
          <ac:chgData name="Hollnagel, Jacob L.   DPI" userId="d76e9365-d291-4b0f-94ea-14b1c3f3d11a" providerId="ADAL" clId="{20D357F9-92A1-42FB-ADEC-F84A0A1EABD8}" dt="2024-02-27T23:53:04.585" v="8397" actId="207"/>
          <ac:spMkLst>
            <pc:docMk/>
            <pc:sldMk cId="4142815185" sldId="335"/>
            <ac:spMk id="268" creationId="{E180F107-E490-874E-9D1A-3EB0754420D5}"/>
          </ac:spMkLst>
        </pc:spChg>
      </pc:sldChg>
      <pc:sldChg chg="modSp add del mod modAnim">
        <pc:chgData name="Hollnagel, Jacob L.   DPI" userId="d76e9365-d291-4b0f-94ea-14b1c3f3d11a" providerId="ADAL" clId="{20D357F9-92A1-42FB-ADEC-F84A0A1EABD8}" dt="2024-02-27T20:56:58.832" v="8253" actId="47"/>
        <pc:sldMkLst>
          <pc:docMk/>
          <pc:sldMk cId="3090745095" sldId="336"/>
        </pc:sldMkLst>
        <pc:spChg chg="mod">
          <ac:chgData name="Hollnagel, Jacob L.   DPI" userId="d76e9365-d291-4b0f-94ea-14b1c3f3d11a" providerId="ADAL" clId="{20D357F9-92A1-42FB-ADEC-F84A0A1EABD8}" dt="2024-02-27T18:32:32.943" v="7682" actId="27636"/>
          <ac:spMkLst>
            <pc:docMk/>
            <pc:sldMk cId="3090745095" sldId="336"/>
            <ac:spMk id="2" creationId="{2DEED0D9-E88C-1AD0-AD67-3451EA664B80}"/>
          </ac:spMkLst>
        </pc:spChg>
      </pc:sldChg>
      <pc:sldChg chg="modSp add del mod modAnim">
        <pc:chgData name="Hollnagel, Jacob L.   DPI" userId="d76e9365-d291-4b0f-94ea-14b1c3f3d11a" providerId="ADAL" clId="{20D357F9-92A1-42FB-ADEC-F84A0A1EABD8}" dt="2024-02-27T20:56:58.832" v="8253" actId="47"/>
        <pc:sldMkLst>
          <pc:docMk/>
          <pc:sldMk cId="3530077934" sldId="337"/>
        </pc:sldMkLst>
        <pc:spChg chg="mod">
          <ac:chgData name="Hollnagel, Jacob L.   DPI" userId="d76e9365-d291-4b0f-94ea-14b1c3f3d11a" providerId="ADAL" clId="{20D357F9-92A1-42FB-ADEC-F84A0A1EABD8}" dt="2024-02-27T18:32:27.675" v="7680" actId="14100"/>
          <ac:spMkLst>
            <pc:docMk/>
            <pc:sldMk cId="3530077934" sldId="337"/>
            <ac:spMk id="2" creationId="{46464DE9-B827-9BD7-3656-81D68B765D7B}"/>
          </ac:spMkLst>
        </pc:spChg>
      </pc:sldChg>
      <pc:sldChg chg="modSp new mod modAnim">
        <pc:chgData name="Hollnagel, Jacob L.   DPI" userId="d76e9365-d291-4b0f-94ea-14b1c3f3d11a" providerId="ADAL" clId="{20D357F9-92A1-42FB-ADEC-F84A0A1EABD8}" dt="2024-02-27T23:51:41.383" v="8385" actId="33553"/>
        <pc:sldMkLst>
          <pc:docMk/>
          <pc:sldMk cId="2176548491" sldId="338"/>
        </pc:sldMkLst>
        <pc:spChg chg="mod">
          <ac:chgData name="Hollnagel, Jacob L.   DPI" userId="d76e9365-d291-4b0f-94ea-14b1c3f3d11a" providerId="ADAL" clId="{20D357F9-92A1-42FB-ADEC-F84A0A1EABD8}" dt="2024-02-27T23:51:41.383" v="8385" actId="33553"/>
          <ac:spMkLst>
            <pc:docMk/>
            <pc:sldMk cId="2176548491" sldId="338"/>
            <ac:spMk id="2" creationId="{53F72E04-0D39-56A3-DE2E-7CF92EDAE8B8}"/>
          </ac:spMkLst>
        </pc:spChg>
        <pc:spChg chg="mod">
          <ac:chgData name="Hollnagel, Jacob L.   DPI" userId="d76e9365-d291-4b0f-94ea-14b1c3f3d11a" providerId="ADAL" clId="{20D357F9-92A1-42FB-ADEC-F84A0A1EABD8}" dt="2024-02-27T23:47:13.396" v="8383" actId="113"/>
          <ac:spMkLst>
            <pc:docMk/>
            <pc:sldMk cId="2176548491" sldId="338"/>
            <ac:spMk id="3" creationId="{A40EE97A-F851-A0BA-4321-B4F18FDFF142}"/>
          </ac:spMkLst>
        </pc:spChg>
      </pc:sldChg>
      <pc:sldChg chg="addSp modSp add mod modAnim">
        <pc:chgData name="Hollnagel, Jacob L.   DPI" userId="d76e9365-d291-4b0f-94ea-14b1c3f3d11a" providerId="ADAL" clId="{20D357F9-92A1-42FB-ADEC-F84A0A1EABD8}" dt="2024-02-27T23:52:46.994" v="8394" actId="207"/>
        <pc:sldMkLst>
          <pc:docMk/>
          <pc:sldMk cId="65545752" sldId="339"/>
        </pc:sldMkLst>
        <pc:spChg chg="mod">
          <ac:chgData name="Hollnagel, Jacob L.   DPI" userId="d76e9365-d291-4b0f-94ea-14b1c3f3d11a" providerId="ADAL" clId="{20D357F9-92A1-42FB-ADEC-F84A0A1EABD8}" dt="2024-02-27T23:52:46.994" v="8394" actId="207"/>
          <ac:spMkLst>
            <pc:docMk/>
            <pc:sldMk cId="65545752" sldId="339"/>
            <ac:spMk id="2" creationId="{522DF012-E91D-E930-2691-48732AC1C91E}"/>
          </ac:spMkLst>
        </pc:spChg>
        <pc:spChg chg="mod">
          <ac:chgData name="Hollnagel, Jacob L.   DPI" userId="d76e9365-d291-4b0f-94ea-14b1c3f3d11a" providerId="ADAL" clId="{20D357F9-92A1-42FB-ADEC-F84A0A1EABD8}" dt="2024-02-27T20:55:13.970" v="8244" actId="1076"/>
          <ac:spMkLst>
            <pc:docMk/>
            <pc:sldMk cId="65545752" sldId="339"/>
            <ac:spMk id="3" creationId="{680C4840-C653-B766-DF61-632CD53E86AE}"/>
          </ac:spMkLst>
        </pc:spChg>
        <pc:picChg chg="add mod ord">
          <ac:chgData name="Hollnagel, Jacob L.   DPI" userId="d76e9365-d291-4b0f-94ea-14b1c3f3d11a" providerId="ADAL" clId="{20D357F9-92A1-42FB-ADEC-F84A0A1EABD8}" dt="2024-02-27T20:55:27.826" v="8246" actId="962"/>
          <ac:picMkLst>
            <pc:docMk/>
            <pc:sldMk cId="65545752" sldId="339"/>
            <ac:picMk id="5" creationId="{C736AC39-F341-65C9-B097-F1A3CA4AB83B}"/>
          </ac:picMkLst>
        </pc:picChg>
        <pc:picChg chg="add mod">
          <ac:chgData name="Hollnagel, Jacob L.   DPI" userId="d76e9365-d291-4b0f-94ea-14b1c3f3d11a" providerId="ADAL" clId="{20D357F9-92A1-42FB-ADEC-F84A0A1EABD8}" dt="2024-02-27T20:55:26.433" v="8245" actId="962"/>
          <ac:picMkLst>
            <pc:docMk/>
            <pc:sldMk cId="65545752" sldId="339"/>
            <ac:picMk id="7" creationId="{7E8E3CD0-4E26-546E-1EBF-3CEF19B4DDFC}"/>
          </ac:picMkLst>
        </pc:picChg>
      </pc:sldChg>
      <pc:sldChg chg="add">
        <pc:chgData name="Hollnagel, Jacob L.   DPI" userId="d76e9365-d291-4b0f-94ea-14b1c3f3d11a" providerId="ADAL" clId="{20D357F9-92A1-42FB-ADEC-F84A0A1EABD8}" dt="2024-02-27T23:07:35.608" v="8279"/>
        <pc:sldMkLst>
          <pc:docMk/>
          <pc:sldMk cId="722508632" sldId="340"/>
        </pc:sldMkLst>
      </pc:sldChg>
      <pc:sldChg chg="add del">
        <pc:chgData name="Hollnagel, Jacob L.   DPI" userId="d76e9365-d291-4b0f-94ea-14b1c3f3d11a" providerId="ADAL" clId="{20D357F9-92A1-42FB-ADEC-F84A0A1EABD8}" dt="2024-02-27T23:28:23.856" v="8317" actId="47"/>
        <pc:sldMkLst>
          <pc:docMk/>
          <pc:sldMk cId="4185322060" sldId="341"/>
        </pc:sldMkLst>
      </pc:sldChg>
      <pc:sldMasterChg chg="addSldLayout delSldLayout modSldLayout sldLayoutOrd">
        <pc:chgData name="Hollnagel, Jacob L.   DPI" userId="d76e9365-d291-4b0f-94ea-14b1c3f3d11a" providerId="ADAL" clId="{20D357F9-92A1-42FB-ADEC-F84A0A1EABD8}" dt="2024-02-01T21:03:05.280" v="7375" actId="20578"/>
        <pc:sldMasterMkLst>
          <pc:docMk/>
          <pc:sldMasterMk cId="0" sldId="2147483674"/>
        </pc:sldMasterMkLst>
        <pc:sldLayoutChg chg="ord modAnim">
          <pc:chgData name="Hollnagel, Jacob L.   DPI" userId="d76e9365-d291-4b0f-94ea-14b1c3f3d11a" providerId="ADAL" clId="{20D357F9-92A1-42FB-ADEC-F84A0A1EABD8}" dt="2024-02-01T21:03:05.280" v="7375" actId="20578"/>
          <pc:sldLayoutMkLst>
            <pc:docMk/>
            <pc:sldMasterMk cId="0" sldId="2147483674"/>
            <pc:sldLayoutMk cId="0" sldId="2147483648"/>
          </pc:sldLayoutMkLst>
        </pc:sldLayoutChg>
        <pc:sldLayoutChg chg="del">
          <pc:chgData name="Hollnagel, Jacob L.   DPI" userId="d76e9365-d291-4b0f-94ea-14b1c3f3d11a" providerId="ADAL" clId="{20D357F9-92A1-42FB-ADEC-F84A0A1EABD8}" dt="2023-02-14T16:37:49.247" v="503" actId="47"/>
          <pc:sldLayoutMkLst>
            <pc:docMk/>
            <pc:sldMasterMk cId="0" sldId="2147483674"/>
            <pc:sldLayoutMk cId="0" sldId="2147483652"/>
          </pc:sldLayoutMkLst>
        </pc:sldLayoutChg>
        <pc:sldLayoutChg chg="del">
          <pc:chgData name="Hollnagel, Jacob L.   DPI" userId="d76e9365-d291-4b0f-94ea-14b1c3f3d11a" providerId="ADAL" clId="{20D357F9-92A1-42FB-ADEC-F84A0A1EABD8}" dt="2023-02-14T16:37:38.020" v="500" actId="47"/>
          <pc:sldLayoutMkLst>
            <pc:docMk/>
            <pc:sldMasterMk cId="0" sldId="2147483674"/>
            <pc:sldLayoutMk cId="0" sldId="2147483653"/>
          </pc:sldLayoutMkLst>
        </pc:sldLayoutChg>
        <pc:sldLayoutChg chg="modSp mod ord">
          <pc:chgData name="Hollnagel, Jacob L.   DPI" userId="d76e9365-d291-4b0f-94ea-14b1c3f3d11a" providerId="ADAL" clId="{20D357F9-92A1-42FB-ADEC-F84A0A1EABD8}" dt="2024-02-01T21:02:04.079" v="7367" actId="20578"/>
          <pc:sldLayoutMkLst>
            <pc:docMk/>
            <pc:sldMasterMk cId="0" sldId="2147483674"/>
            <pc:sldLayoutMk cId="0" sldId="2147483666"/>
          </pc:sldLayoutMkLst>
          <pc:spChg chg="mod">
            <ac:chgData name="Hollnagel, Jacob L.   DPI" userId="d76e9365-d291-4b0f-94ea-14b1c3f3d11a" providerId="ADAL" clId="{20D357F9-92A1-42FB-ADEC-F84A0A1EABD8}" dt="2024-02-01T21:02:04.079" v="7367" actId="20578"/>
            <ac:spMkLst>
              <pc:docMk/>
              <pc:sldMasterMk cId="0" sldId="2147483674"/>
              <pc:sldLayoutMk cId="0" sldId="2147483666"/>
              <ac:spMk id="110" creationId="{00000000-0000-0000-0000-000000000000}"/>
            </ac:spMkLst>
          </pc:spChg>
          <pc:spChg chg="mod">
            <ac:chgData name="Hollnagel, Jacob L.   DPI" userId="d76e9365-d291-4b0f-94ea-14b1c3f3d11a" providerId="ADAL" clId="{20D357F9-92A1-42FB-ADEC-F84A0A1EABD8}" dt="2024-02-01T21:02:04.079" v="7367" actId="20578"/>
            <ac:spMkLst>
              <pc:docMk/>
              <pc:sldMasterMk cId="0" sldId="2147483674"/>
              <pc:sldLayoutMk cId="0" sldId="2147483666"/>
              <ac:spMk id="112" creationId="{00000000-0000-0000-0000-000000000000}"/>
            </ac:spMkLst>
          </pc:spChg>
        </pc:sldLayoutChg>
        <pc:sldLayoutChg chg="modSp del mod ord">
          <pc:chgData name="Hollnagel, Jacob L.   DPI" userId="d76e9365-d291-4b0f-94ea-14b1c3f3d11a" providerId="ADAL" clId="{20D357F9-92A1-42FB-ADEC-F84A0A1EABD8}" dt="2024-02-01T21:02:42.132" v="7371" actId="2696"/>
          <pc:sldLayoutMkLst>
            <pc:docMk/>
            <pc:sldMasterMk cId="0" sldId="2147483674"/>
            <pc:sldLayoutMk cId="0" sldId="2147483673"/>
          </pc:sldLayoutMkLst>
          <pc:spChg chg="mod">
            <ac:chgData name="Hollnagel, Jacob L.   DPI" userId="d76e9365-d291-4b0f-94ea-14b1c3f3d11a" providerId="ADAL" clId="{20D357F9-92A1-42FB-ADEC-F84A0A1EABD8}" dt="2024-02-01T21:02:27.531" v="7368" actId="20578"/>
            <ac:spMkLst>
              <pc:docMk/>
              <pc:sldMasterMk cId="0" sldId="2147483674"/>
              <pc:sldLayoutMk cId="0" sldId="2147483673"/>
              <ac:spMk id="146" creationId="{00000000-0000-0000-0000-000000000000}"/>
            </ac:spMkLst>
          </pc:spChg>
          <pc:spChg chg="mod">
            <ac:chgData name="Hollnagel, Jacob L.   DPI" userId="d76e9365-d291-4b0f-94ea-14b1c3f3d11a" providerId="ADAL" clId="{20D357F9-92A1-42FB-ADEC-F84A0A1EABD8}" dt="2024-02-01T21:02:27.531" v="7368" actId="20578"/>
            <ac:spMkLst>
              <pc:docMk/>
              <pc:sldMasterMk cId="0" sldId="2147483674"/>
              <pc:sldLayoutMk cId="0" sldId="2147483673"/>
              <ac:spMk id="147" creationId="{00000000-0000-0000-0000-000000000000}"/>
            </ac:spMkLst>
          </pc:spChg>
          <pc:spChg chg="mod">
            <ac:chgData name="Hollnagel, Jacob L.   DPI" userId="d76e9365-d291-4b0f-94ea-14b1c3f3d11a" providerId="ADAL" clId="{20D357F9-92A1-42FB-ADEC-F84A0A1EABD8}" dt="2024-02-01T21:02:27.531" v="7368" actId="20578"/>
            <ac:spMkLst>
              <pc:docMk/>
              <pc:sldMasterMk cId="0" sldId="2147483674"/>
              <pc:sldLayoutMk cId="0" sldId="2147483673"/>
              <ac:spMk id="149" creationId="{00000000-0000-0000-0000-000000000000}"/>
            </ac:spMkLst>
          </pc:spChg>
        </pc:sldLayoutChg>
        <pc:sldLayoutChg chg="addSp delSp">
          <pc:chgData name="Hollnagel, Jacob L.   DPI" userId="d76e9365-d291-4b0f-94ea-14b1c3f3d11a" providerId="ADAL" clId="{20D357F9-92A1-42FB-ADEC-F84A0A1EABD8}" dt="2024-02-01T21:01:31.555" v="7363"/>
          <pc:sldLayoutMkLst>
            <pc:docMk/>
            <pc:sldMasterMk cId="0" sldId="2147483674"/>
            <pc:sldLayoutMk cId="2078527317" sldId="2147483678"/>
          </pc:sldLayoutMkLst>
          <pc:picChg chg="add del">
            <ac:chgData name="Hollnagel, Jacob L.   DPI" userId="d76e9365-d291-4b0f-94ea-14b1c3f3d11a" providerId="ADAL" clId="{20D357F9-92A1-42FB-ADEC-F84A0A1EABD8}" dt="2024-02-01T21:01:31.555" v="7363"/>
            <ac:picMkLst>
              <pc:docMk/>
              <pc:sldMasterMk cId="0" sldId="2147483674"/>
              <pc:sldLayoutMk cId="2078527317" sldId="2147483678"/>
              <ac:picMk id="111" creationId="{00000000-0000-0000-0000-000000000000}"/>
            </ac:picMkLst>
          </pc:picChg>
        </pc:sldLayoutChg>
        <pc:sldLayoutChg chg="add del mod replId modTransition">
          <pc:chgData name="Hollnagel, Jacob L.   DPI" userId="d76e9365-d291-4b0f-94ea-14b1c3f3d11a" providerId="ADAL" clId="{20D357F9-92A1-42FB-ADEC-F84A0A1EABD8}" dt="2024-02-01T21:02:40.250" v="7370" actId="2696"/>
          <pc:sldLayoutMkLst>
            <pc:docMk/>
            <pc:sldMasterMk cId="0" sldId="2147483674"/>
            <pc:sldLayoutMk cId="4042504451" sldId="2147483678"/>
          </pc:sldLayoutMkLst>
        </pc:sldLayoutChg>
      </pc:sldMasterChg>
      <pc:sldMasterChg chg="del delSldLayout">
        <pc:chgData name="Hollnagel, Jacob L.   DPI" userId="d76e9365-d291-4b0f-94ea-14b1c3f3d11a" providerId="ADAL" clId="{20D357F9-92A1-42FB-ADEC-F84A0A1EABD8}" dt="2023-02-23T21:02:13.571" v="1555" actId="700"/>
        <pc:sldMasterMkLst>
          <pc:docMk/>
          <pc:sldMasterMk cId="0" sldId="2147483675"/>
        </pc:sldMasterMkLst>
        <pc:sldLayoutChg chg="del">
          <pc:chgData name="Hollnagel, Jacob L.   DPI" userId="d76e9365-d291-4b0f-94ea-14b1c3f3d11a" providerId="ADAL" clId="{20D357F9-92A1-42FB-ADEC-F84A0A1EABD8}" dt="2023-02-14T16:37:38.020" v="500" actId="47"/>
          <pc:sldLayoutMkLst>
            <pc:docMk/>
            <pc:sldMasterMk cId="0" sldId="2147483675"/>
            <pc:sldLayoutMk cId="0" sldId="2147483654"/>
          </pc:sldLayoutMkLst>
        </pc:sldLayoutChg>
        <pc:sldLayoutChg chg="del">
          <pc:chgData name="Hollnagel, Jacob L.   DPI" userId="d76e9365-d291-4b0f-94ea-14b1c3f3d11a" providerId="ADAL" clId="{20D357F9-92A1-42FB-ADEC-F84A0A1EABD8}" dt="2023-02-23T21:02:13.571" v="1555" actId="700"/>
          <pc:sldLayoutMkLst>
            <pc:docMk/>
            <pc:sldMasterMk cId="0" sldId="2147483675"/>
            <pc:sldLayoutMk cId="0" sldId="2147483655"/>
          </pc:sldLayoutMkLst>
        </pc:sldLayoutChg>
        <pc:sldLayoutChg chg="del">
          <pc:chgData name="Hollnagel, Jacob L.   DPI" userId="d76e9365-d291-4b0f-94ea-14b1c3f3d11a" providerId="ADAL" clId="{20D357F9-92A1-42FB-ADEC-F84A0A1EABD8}" dt="2023-02-23T21:02:13.571" v="1555" actId="700"/>
          <pc:sldLayoutMkLst>
            <pc:docMk/>
            <pc:sldMasterMk cId="0" sldId="2147483675"/>
            <pc:sldLayoutMk cId="0" sldId="2147483656"/>
          </pc:sldLayoutMkLst>
        </pc:sldLayoutChg>
        <pc:sldLayoutChg chg="del">
          <pc:chgData name="Hollnagel, Jacob L.   DPI" userId="d76e9365-d291-4b0f-94ea-14b1c3f3d11a" providerId="ADAL" clId="{20D357F9-92A1-42FB-ADEC-F84A0A1EABD8}" dt="2023-02-23T21:02:13.571" v="1555" actId="700"/>
          <pc:sldLayoutMkLst>
            <pc:docMk/>
            <pc:sldMasterMk cId="0" sldId="2147483675"/>
            <pc:sldLayoutMk cId="0" sldId="2147483657"/>
          </pc:sldLayoutMkLst>
        </pc:sldLayoutChg>
        <pc:sldLayoutChg chg="del">
          <pc:chgData name="Hollnagel, Jacob L.   DPI" userId="d76e9365-d291-4b0f-94ea-14b1c3f3d11a" providerId="ADAL" clId="{20D357F9-92A1-42FB-ADEC-F84A0A1EABD8}" dt="2023-02-23T21:02:13.571" v="1555" actId="700"/>
          <pc:sldLayoutMkLst>
            <pc:docMk/>
            <pc:sldMasterMk cId="0" sldId="2147483675"/>
            <pc:sldLayoutMk cId="0" sldId="2147483658"/>
          </pc:sldLayoutMkLst>
        </pc:sldLayoutChg>
        <pc:sldLayoutChg chg="del">
          <pc:chgData name="Hollnagel, Jacob L.   DPI" userId="d76e9365-d291-4b0f-94ea-14b1c3f3d11a" providerId="ADAL" clId="{20D357F9-92A1-42FB-ADEC-F84A0A1EABD8}" dt="2023-02-23T21:02:13.571" v="1555" actId="700"/>
          <pc:sldLayoutMkLst>
            <pc:docMk/>
            <pc:sldMasterMk cId="0" sldId="2147483675"/>
            <pc:sldLayoutMk cId="0" sldId="2147483659"/>
          </pc:sldLayoutMkLst>
        </pc:sldLayoutChg>
        <pc:sldLayoutChg chg="del">
          <pc:chgData name="Hollnagel, Jacob L.   DPI" userId="d76e9365-d291-4b0f-94ea-14b1c3f3d11a" providerId="ADAL" clId="{20D357F9-92A1-42FB-ADEC-F84A0A1EABD8}" dt="2023-02-14T16:37:42.779" v="501" actId="47"/>
          <pc:sldLayoutMkLst>
            <pc:docMk/>
            <pc:sldMasterMk cId="0" sldId="2147483675"/>
            <pc:sldLayoutMk cId="0" sldId="2147483660"/>
          </pc:sldLayoutMkLst>
        </pc:sldLayoutChg>
      </pc:sldMasterChg>
      <pc:sldMasterChg chg="del delSldLayout">
        <pc:chgData name="Hollnagel, Jacob L.   DPI" userId="d76e9365-d291-4b0f-94ea-14b1c3f3d11a" providerId="ADAL" clId="{20D357F9-92A1-42FB-ADEC-F84A0A1EABD8}" dt="2023-02-14T16:37:38.020" v="500" actId="47"/>
        <pc:sldMasterMkLst>
          <pc:docMk/>
          <pc:sldMasterMk cId="0" sldId="2147483676"/>
        </pc:sldMasterMkLst>
        <pc:sldLayoutChg chg="del">
          <pc:chgData name="Hollnagel, Jacob L.   DPI" userId="d76e9365-d291-4b0f-94ea-14b1c3f3d11a" providerId="ADAL" clId="{20D357F9-92A1-42FB-ADEC-F84A0A1EABD8}" dt="2023-02-14T16:37:38.020" v="500" actId="47"/>
          <pc:sldLayoutMkLst>
            <pc:docMk/>
            <pc:sldMasterMk cId="0" sldId="2147483676"/>
            <pc:sldLayoutMk cId="0" sldId="2147483661"/>
          </pc:sldLayoutMkLst>
        </pc:sldLayoutChg>
        <pc:sldLayoutChg chg="del">
          <pc:chgData name="Hollnagel, Jacob L.   DPI" userId="d76e9365-d291-4b0f-94ea-14b1c3f3d11a" providerId="ADAL" clId="{20D357F9-92A1-42FB-ADEC-F84A0A1EABD8}" dt="2023-02-14T16:37:38.020" v="500" actId="47"/>
          <pc:sldLayoutMkLst>
            <pc:docMk/>
            <pc:sldMasterMk cId="0" sldId="2147483676"/>
            <pc:sldLayoutMk cId="0" sldId="2147483662"/>
          </pc:sldLayoutMkLst>
        </pc:sldLayoutChg>
        <pc:sldLayoutChg chg="del">
          <pc:chgData name="Hollnagel, Jacob L.   DPI" userId="d76e9365-d291-4b0f-94ea-14b1c3f3d11a" providerId="ADAL" clId="{20D357F9-92A1-42FB-ADEC-F84A0A1EABD8}" dt="2023-02-14T16:37:38.020" v="500" actId="47"/>
          <pc:sldLayoutMkLst>
            <pc:docMk/>
            <pc:sldMasterMk cId="0" sldId="2147483676"/>
            <pc:sldLayoutMk cId="0" sldId="2147483663"/>
          </pc:sldLayoutMkLst>
        </pc:sldLayoutChg>
        <pc:sldLayoutChg chg="del">
          <pc:chgData name="Hollnagel, Jacob L.   DPI" userId="d76e9365-d291-4b0f-94ea-14b1c3f3d11a" providerId="ADAL" clId="{20D357F9-92A1-42FB-ADEC-F84A0A1EABD8}" dt="2023-02-14T16:37:38.020" v="500" actId="47"/>
          <pc:sldLayoutMkLst>
            <pc:docMk/>
            <pc:sldMasterMk cId="0" sldId="2147483676"/>
            <pc:sldLayoutMk cId="0" sldId="2147483664"/>
          </pc:sldLayoutMkLst>
        </pc:sldLayoutChg>
      </pc:sldMasterChg>
      <pc:sldMasterChg chg="delSldLayout modSldLayout sldLayoutOrd">
        <pc:chgData name="Hollnagel, Jacob L.   DPI" userId="d76e9365-d291-4b0f-94ea-14b1c3f3d11a" providerId="ADAL" clId="{20D357F9-92A1-42FB-ADEC-F84A0A1EABD8}" dt="2024-02-01T21:02:27.531" v="7368" actId="20578"/>
        <pc:sldMasterMkLst>
          <pc:docMk/>
          <pc:sldMasterMk cId="0" sldId="2147483677"/>
        </pc:sldMasterMkLst>
        <pc:sldLayoutChg chg="modAnim">
          <pc:chgData name="Hollnagel, Jacob L.   DPI" userId="d76e9365-d291-4b0f-94ea-14b1c3f3d11a" providerId="ADAL" clId="{20D357F9-92A1-42FB-ADEC-F84A0A1EABD8}" dt="2024-02-01T21:00:41.053" v="7356"/>
          <pc:sldLayoutMkLst>
            <pc:docMk/>
            <pc:sldMasterMk cId="0" sldId="2147483677"/>
            <pc:sldLayoutMk cId="0" sldId="2147483665"/>
          </pc:sldLayoutMkLst>
        </pc:sldLayoutChg>
        <pc:sldLayoutChg chg="del modAnim">
          <pc:chgData name="Hollnagel, Jacob L.   DPI" userId="d76e9365-d291-4b0f-94ea-14b1c3f3d11a" providerId="ADAL" clId="{20D357F9-92A1-42FB-ADEC-F84A0A1EABD8}" dt="2024-02-01T21:01:09.285" v="7358" actId="2696"/>
          <pc:sldLayoutMkLst>
            <pc:docMk/>
            <pc:sldMasterMk cId="0" sldId="2147483677"/>
            <pc:sldLayoutMk cId="0" sldId="2147483667"/>
          </pc:sldLayoutMkLst>
        </pc:sldLayoutChg>
        <pc:sldLayoutChg chg="del">
          <pc:chgData name="Hollnagel, Jacob L.   DPI" userId="d76e9365-d291-4b0f-94ea-14b1c3f3d11a" providerId="ADAL" clId="{20D357F9-92A1-42FB-ADEC-F84A0A1EABD8}" dt="2024-02-01T21:01:54.806" v="7366" actId="2696"/>
          <pc:sldLayoutMkLst>
            <pc:docMk/>
            <pc:sldMasterMk cId="0" sldId="2147483677"/>
            <pc:sldLayoutMk cId="0" sldId="2147483669"/>
          </pc:sldLayoutMkLst>
        </pc:sldLayoutChg>
        <pc:sldLayoutChg chg="del modAnim">
          <pc:chgData name="Hollnagel, Jacob L.   DPI" userId="d76e9365-d291-4b0f-94ea-14b1c3f3d11a" providerId="ADAL" clId="{20D357F9-92A1-42FB-ADEC-F84A0A1EABD8}" dt="2024-02-01T21:01:52.150" v="7365" actId="2696"/>
          <pc:sldLayoutMkLst>
            <pc:docMk/>
            <pc:sldMasterMk cId="0" sldId="2147483677"/>
            <pc:sldLayoutMk cId="0" sldId="2147483670"/>
          </pc:sldLayoutMkLst>
        </pc:sldLayoutChg>
      </pc:sldMasterChg>
      <pc:sldMasterChg chg="add del addSldLayout delSldLayout">
        <pc:chgData name="Hollnagel, Jacob L.   DPI" userId="d76e9365-d291-4b0f-94ea-14b1c3f3d11a" providerId="ADAL" clId="{20D357F9-92A1-42FB-ADEC-F84A0A1EABD8}" dt="2024-02-27T23:28:23.856" v="8317" actId="47"/>
        <pc:sldMasterMkLst>
          <pc:docMk/>
          <pc:sldMasterMk cId="1963821010" sldId="2147483681"/>
        </pc:sldMasterMkLst>
        <pc:sldLayoutChg chg="add del">
          <pc:chgData name="Hollnagel, Jacob L.   DPI" userId="d76e9365-d291-4b0f-94ea-14b1c3f3d11a" providerId="ADAL" clId="{20D357F9-92A1-42FB-ADEC-F84A0A1EABD8}" dt="2024-02-27T23:28:23.856" v="8317" actId="47"/>
          <pc:sldLayoutMkLst>
            <pc:docMk/>
            <pc:sldMasterMk cId="1963821010" sldId="2147483681"/>
            <pc:sldLayoutMk cId="1754431529" sldId="2147483693"/>
          </pc:sldLayoutMkLst>
        </pc:sldLayoutChg>
      </pc:sldMasterChg>
    </pc:docChg>
  </pc:docChgLst>
  <pc:docChgLst>
    <pc:chgData name="Ruckert, Laura A.  DPI" userId="S::laura.ruckert@dpi.wi.gov::e7613bf4-36b8-4c0e-919c-56b8706648f4" providerId="AD" clId="Web-{90D35440-288F-007D-3FAB-ECD74F582279}"/>
    <pc:docChg chg="modSld">
      <pc:chgData name="Ruckert, Laura A.  DPI" userId="S::laura.ruckert@dpi.wi.gov::e7613bf4-36b8-4c0e-919c-56b8706648f4" providerId="AD" clId="Web-{90D35440-288F-007D-3FAB-ECD74F582279}" dt="2023-02-24T16:49:34.870" v="134" actId="20577"/>
      <pc:docMkLst>
        <pc:docMk/>
      </pc:docMkLst>
      <pc:sldChg chg="modSp">
        <pc:chgData name="Ruckert, Laura A.  DPI" userId="S::laura.ruckert@dpi.wi.gov::e7613bf4-36b8-4c0e-919c-56b8706648f4" providerId="AD" clId="Web-{90D35440-288F-007D-3FAB-ECD74F582279}" dt="2023-02-24T16:25:59.072" v="129" actId="14100"/>
        <pc:sldMkLst>
          <pc:docMk/>
          <pc:sldMk cId="0" sldId="256"/>
        </pc:sldMkLst>
        <pc:spChg chg="mod">
          <ac:chgData name="Ruckert, Laura A.  DPI" userId="S::laura.ruckert@dpi.wi.gov::e7613bf4-36b8-4c0e-919c-56b8706648f4" providerId="AD" clId="Web-{90D35440-288F-007D-3FAB-ECD74F582279}" dt="2023-02-24T16:24:15.679" v="109" actId="20577"/>
          <ac:spMkLst>
            <pc:docMk/>
            <pc:sldMk cId="0" sldId="256"/>
            <ac:spMk id="155" creationId="{00000000-0000-0000-0000-000000000000}"/>
          </ac:spMkLst>
        </pc:spChg>
        <pc:spChg chg="mod">
          <ac:chgData name="Ruckert, Laura A.  DPI" userId="S::laura.ruckert@dpi.wi.gov::e7613bf4-36b8-4c0e-919c-56b8706648f4" providerId="AD" clId="Web-{90D35440-288F-007D-3FAB-ECD74F582279}" dt="2023-02-24T16:25:59.072" v="129" actId="14100"/>
          <ac:spMkLst>
            <pc:docMk/>
            <pc:sldMk cId="0" sldId="256"/>
            <ac:spMk id="156" creationId="{00000000-0000-0000-0000-000000000000}"/>
          </ac:spMkLst>
        </pc:spChg>
      </pc:sldChg>
      <pc:sldChg chg="modSp">
        <pc:chgData name="Ruckert, Laura A.  DPI" userId="S::laura.ruckert@dpi.wi.gov::e7613bf4-36b8-4c0e-919c-56b8706648f4" providerId="AD" clId="Web-{90D35440-288F-007D-3FAB-ECD74F582279}" dt="2023-02-24T16:49:34.870" v="134" actId="20577"/>
        <pc:sldMkLst>
          <pc:docMk/>
          <pc:sldMk cId="0" sldId="306"/>
        </pc:sldMkLst>
        <pc:spChg chg="mod">
          <ac:chgData name="Ruckert, Laura A.  DPI" userId="S::laura.ruckert@dpi.wi.gov::e7613bf4-36b8-4c0e-919c-56b8706648f4" providerId="AD" clId="Web-{90D35440-288F-007D-3FAB-ECD74F582279}" dt="2023-02-24T16:49:34.870" v="134" actId="20577"/>
          <ac:spMkLst>
            <pc:docMk/>
            <pc:sldMk cId="0" sldId="306"/>
            <ac:spMk id="614" creationId="{00000000-0000-0000-0000-000000000000}"/>
          </ac:spMkLst>
        </pc:spChg>
      </pc:sldChg>
      <pc:sldChg chg="addSp delSp modSp">
        <pc:chgData name="Ruckert, Laura A.  DPI" userId="S::laura.ruckert@dpi.wi.gov::e7613bf4-36b8-4c0e-919c-56b8706648f4" providerId="AD" clId="Web-{90D35440-288F-007D-3FAB-ECD74F582279}" dt="2023-02-24T14:43:53.398" v="23" actId="1076"/>
        <pc:sldMkLst>
          <pc:docMk/>
          <pc:sldMk cId="2141944938" sldId="315"/>
        </pc:sldMkLst>
        <pc:spChg chg="add del mod">
          <ac:chgData name="Ruckert, Laura A.  DPI" userId="S::laura.ruckert@dpi.wi.gov::e7613bf4-36b8-4c0e-919c-56b8706648f4" providerId="AD" clId="Web-{90D35440-288F-007D-3FAB-ECD74F582279}" dt="2023-02-24T14:30:08.024" v="1"/>
          <ac:spMkLst>
            <pc:docMk/>
            <pc:sldMk cId="2141944938" sldId="315"/>
            <ac:spMk id="5" creationId="{5FD1BFB2-002A-62DB-3417-253A929D7A2C}"/>
          </ac:spMkLst>
        </pc:spChg>
        <pc:spChg chg="add del mod">
          <ac:chgData name="Ruckert, Laura A.  DPI" userId="S::laura.ruckert@dpi.wi.gov::e7613bf4-36b8-4c0e-919c-56b8706648f4" providerId="AD" clId="Web-{90D35440-288F-007D-3FAB-ECD74F582279}" dt="2023-02-24T14:30:33.385" v="4"/>
          <ac:spMkLst>
            <pc:docMk/>
            <pc:sldMk cId="2141944938" sldId="315"/>
            <ac:spMk id="8" creationId="{DE41CB37-97A5-68A8-16D7-B087F22AE9A5}"/>
          </ac:spMkLst>
        </pc:spChg>
        <pc:picChg chg="add del mod ord modCrop">
          <ac:chgData name="Ruckert, Laura A.  DPI" userId="S::laura.ruckert@dpi.wi.gov::e7613bf4-36b8-4c0e-919c-56b8706648f4" providerId="AD" clId="Web-{90D35440-288F-007D-3FAB-ECD74F582279}" dt="2023-02-24T14:30:24.837" v="3"/>
          <ac:picMkLst>
            <pc:docMk/>
            <pc:sldMk cId="2141944938" sldId="315"/>
            <ac:picMk id="6" creationId="{8B3C5A8F-4D1F-4154-A6C7-9AABC70E9F02}"/>
          </ac:picMkLst>
        </pc:picChg>
        <pc:picChg chg="add del mod">
          <ac:chgData name="Ruckert, Laura A.  DPI" userId="S::laura.ruckert@dpi.wi.gov::e7613bf4-36b8-4c0e-919c-56b8706648f4" providerId="AD" clId="Web-{90D35440-288F-007D-3FAB-ECD74F582279}" dt="2023-02-24T14:32:24.904" v="9"/>
          <ac:picMkLst>
            <pc:docMk/>
            <pc:sldMk cId="2141944938" sldId="315"/>
            <ac:picMk id="9" creationId="{61072A7C-17E7-1064-1FB1-32B0C2B0FFEA}"/>
          </ac:picMkLst>
        </pc:picChg>
        <pc:picChg chg="add del mod modCrop">
          <ac:chgData name="Ruckert, Laura A.  DPI" userId="S::laura.ruckert@dpi.wi.gov::e7613bf4-36b8-4c0e-919c-56b8706648f4" providerId="AD" clId="Web-{90D35440-288F-007D-3FAB-ECD74F582279}" dt="2023-02-24T14:43:53.211" v="22"/>
          <ac:picMkLst>
            <pc:docMk/>
            <pc:sldMk cId="2141944938" sldId="315"/>
            <ac:picMk id="10" creationId="{A17D6B07-EE51-6FAA-7E1A-96AA91FE0221}"/>
          </ac:picMkLst>
        </pc:picChg>
        <pc:picChg chg="add mod modCrop">
          <ac:chgData name="Ruckert, Laura A.  DPI" userId="S::laura.ruckert@dpi.wi.gov::e7613bf4-36b8-4c0e-919c-56b8706648f4" providerId="AD" clId="Web-{90D35440-288F-007D-3FAB-ECD74F582279}" dt="2023-02-24T14:43:53.398" v="23" actId="1076"/>
          <ac:picMkLst>
            <pc:docMk/>
            <pc:sldMk cId="2141944938" sldId="315"/>
            <ac:picMk id="11" creationId="{BE1AFE38-0F7A-202B-C36E-3FD591AFE0B1}"/>
          </ac:picMkLst>
        </pc:picChg>
        <pc:picChg chg="del">
          <ac:chgData name="Ruckert, Laura A.  DPI" userId="S::laura.ruckert@dpi.wi.gov::e7613bf4-36b8-4c0e-919c-56b8706648f4" providerId="AD" clId="Web-{90D35440-288F-007D-3FAB-ECD74F582279}" dt="2023-02-24T14:30:03.102" v="0"/>
          <ac:picMkLst>
            <pc:docMk/>
            <pc:sldMk cId="2141944938" sldId="315"/>
            <ac:picMk id="164" creationId="{00000000-0000-0000-0000-000000000000}"/>
          </ac:picMkLst>
        </pc:picChg>
      </pc:sldChg>
      <pc:sldChg chg="addSp modSp">
        <pc:chgData name="Ruckert, Laura A.  DPI" userId="S::laura.ruckert@dpi.wi.gov::e7613bf4-36b8-4c0e-919c-56b8706648f4" providerId="AD" clId="Web-{90D35440-288F-007D-3FAB-ECD74F582279}" dt="2023-02-24T14:57:55.664" v="106" actId="20577"/>
        <pc:sldMkLst>
          <pc:docMk/>
          <pc:sldMk cId="3369228901" sldId="323"/>
        </pc:sldMkLst>
        <pc:spChg chg="add mod">
          <ac:chgData name="Ruckert, Laura A.  DPI" userId="S::laura.ruckert@dpi.wi.gov::e7613bf4-36b8-4c0e-919c-56b8706648f4" providerId="AD" clId="Web-{90D35440-288F-007D-3FAB-ECD74F582279}" dt="2023-02-24T14:56:25.910" v="80" actId="1076"/>
          <ac:spMkLst>
            <pc:docMk/>
            <pc:sldMk cId="3369228901" sldId="323"/>
            <ac:spMk id="5" creationId="{259E7929-E7D0-4BBC-0E4C-98065E59DBFB}"/>
          </ac:spMkLst>
        </pc:spChg>
        <pc:spChg chg="mod">
          <ac:chgData name="Ruckert, Laura A.  DPI" userId="S::laura.ruckert@dpi.wi.gov::e7613bf4-36b8-4c0e-919c-56b8706648f4" providerId="AD" clId="Web-{90D35440-288F-007D-3FAB-ECD74F582279}" dt="2023-02-24T14:57:55.664" v="106" actId="20577"/>
          <ac:spMkLst>
            <pc:docMk/>
            <pc:sldMk cId="3369228901" sldId="323"/>
            <ac:spMk id="8" creationId="{1773C0FC-EBEB-15DF-E7FB-A213673AB571}"/>
          </ac:spMkLst>
        </pc:spChg>
        <pc:picChg chg="add mod">
          <ac:chgData name="Ruckert, Laura A.  DPI" userId="S::laura.ruckert@dpi.wi.gov::e7613bf4-36b8-4c0e-919c-56b8706648f4" providerId="AD" clId="Web-{90D35440-288F-007D-3FAB-ECD74F582279}" dt="2023-02-24T14:57:37.507" v="103" actId="1076"/>
          <ac:picMkLst>
            <pc:docMk/>
            <pc:sldMk cId="3369228901" sldId="323"/>
            <ac:picMk id="4" creationId="{E79D6EC8-E546-590C-1ACF-F3D935FAC2CE}"/>
          </ac:picMkLst>
        </pc:picChg>
      </pc:sldChg>
    </pc:docChg>
  </pc:docChgLst>
  <pc:docChgLst>
    <pc:chgData name="Ruckert, Laura A.  DPI" userId="S::laura.ruckert@dpi.wi.gov::e7613bf4-36b8-4c0e-919c-56b8706648f4" providerId="AD" clId="Web-{60A5ACAB-9BD9-4B28-8C04-C47A4FD21669}"/>
    <pc:docChg chg="modSld">
      <pc:chgData name="Ruckert, Laura A.  DPI" userId="S::laura.ruckert@dpi.wi.gov::e7613bf4-36b8-4c0e-919c-56b8706648f4" providerId="AD" clId="Web-{60A5ACAB-9BD9-4B28-8C04-C47A4FD21669}" dt="2023-03-08T14:42:44.692" v="0"/>
      <pc:docMkLst>
        <pc:docMk/>
      </pc:docMkLst>
      <pc:sldChg chg="modNotes">
        <pc:chgData name="Ruckert, Laura A.  DPI" userId="S::laura.ruckert@dpi.wi.gov::e7613bf4-36b8-4c0e-919c-56b8706648f4" providerId="AD" clId="Web-{60A5ACAB-9BD9-4B28-8C04-C47A4FD21669}" dt="2023-03-08T14:42:44.692" v="0"/>
        <pc:sldMkLst>
          <pc:docMk/>
          <pc:sldMk cId="580808014" sldId="316"/>
        </pc:sldMkLst>
      </pc:sldChg>
    </pc:docChg>
  </pc:docChgLst>
  <pc:docChgLst>
    <pc:chgData name="Stringfellow, Kina F. DPI" userId="002858cf-6d8d-4f58-b096-3c8ddc1070aa" providerId="ADAL" clId="{562D649D-F156-485B-BD6D-2AE8ECF31CBD}"/>
    <pc:docChg chg="undo custSel modSld replTag">
      <pc:chgData name="Stringfellow, Kina F. DPI" userId="002858cf-6d8d-4f58-b096-3c8ddc1070aa" providerId="ADAL" clId="{562D649D-F156-485B-BD6D-2AE8ECF31CBD}" dt="2024-02-29T15:00:01.606" v="1543"/>
      <pc:docMkLst>
        <pc:docMk/>
      </pc:docMkLst>
      <pc:sldChg chg="replTag delTag">
        <pc:chgData name="Stringfellow, Kina F. DPI" userId="002858cf-6d8d-4f58-b096-3c8ddc1070aa" providerId="ADAL" clId="{562D649D-F156-485B-BD6D-2AE8ECF31CBD}" dt="2024-02-28T16:58:45.321" v="1539"/>
        <pc:sldMkLst>
          <pc:docMk/>
          <pc:sldMk cId="0" sldId="256"/>
        </pc:sldMkLst>
      </pc:sldChg>
      <pc:sldChg chg="modSp mod replTag delTag">
        <pc:chgData name="Stringfellow, Kina F. DPI" userId="002858cf-6d8d-4f58-b096-3c8ddc1070aa" providerId="ADAL" clId="{562D649D-F156-485B-BD6D-2AE8ECF31CBD}" dt="2024-02-28T16:11:20.234" v="259"/>
        <pc:sldMkLst>
          <pc:docMk/>
          <pc:sldMk cId="0" sldId="257"/>
        </pc:sldMkLst>
        <pc:spChg chg="mod">
          <ac:chgData name="Stringfellow, Kina F. DPI" userId="002858cf-6d8d-4f58-b096-3c8ddc1070aa" providerId="ADAL" clId="{562D649D-F156-485B-BD6D-2AE8ECF31CBD}" dt="2024-02-28T16:01:27.444" v="15" actId="20577"/>
          <ac:spMkLst>
            <pc:docMk/>
            <pc:sldMk cId="0" sldId="257"/>
            <ac:spMk id="162" creationId="{00000000-0000-0000-0000-000000000000}"/>
          </ac:spMkLst>
        </pc:spChg>
        <pc:spChg chg="mod">
          <ac:chgData name="Stringfellow, Kina F. DPI" userId="002858cf-6d8d-4f58-b096-3c8ddc1070aa" providerId="ADAL" clId="{562D649D-F156-485B-BD6D-2AE8ECF31CBD}" dt="2024-02-28T16:02:04.291" v="25" actId="403"/>
          <ac:spMkLst>
            <pc:docMk/>
            <pc:sldMk cId="0" sldId="257"/>
            <ac:spMk id="163" creationId="{00000000-0000-0000-0000-000000000000}"/>
          </ac:spMkLst>
        </pc:spChg>
      </pc:sldChg>
      <pc:sldChg chg="modSp mod replTag delTag">
        <pc:chgData name="Stringfellow, Kina F. DPI" userId="002858cf-6d8d-4f58-b096-3c8ddc1070aa" providerId="ADAL" clId="{562D649D-F156-485B-BD6D-2AE8ECF31CBD}" dt="2024-02-28T16:11:10.390" v="243"/>
        <pc:sldMkLst>
          <pc:docMk/>
          <pc:sldMk cId="0" sldId="258"/>
        </pc:sldMkLst>
        <pc:spChg chg="mod">
          <ac:chgData name="Stringfellow, Kina F. DPI" userId="002858cf-6d8d-4f58-b096-3c8ddc1070aa" providerId="ADAL" clId="{562D649D-F156-485B-BD6D-2AE8ECF31CBD}" dt="2024-02-28T16:05:18.027" v="112" actId="255"/>
          <ac:spMkLst>
            <pc:docMk/>
            <pc:sldMk cId="0" sldId="258"/>
            <ac:spMk id="171" creationId="{00000000-0000-0000-0000-000000000000}"/>
          </ac:spMkLst>
        </pc:spChg>
      </pc:sldChg>
      <pc:sldChg chg="modSp mod replTag delTag">
        <pc:chgData name="Stringfellow, Kina F. DPI" userId="002858cf-6d8d-4f58-b096-3c8ddc1070aa" providerId="ADAL" clId="{562D649D-F156-485B-BD6D-2AE8ECF31CBD}" dt="2024-02-28T16:05:42.858" v="122" actId="1076"/>
        <pc:sldMkLst>
          <pc:docMk/>
          <pc:sldMk cId="0" sldId="259"/>
        </pc:sldMkLst>
        <pc:spChg chg="mod">
          <ac:chgData name="Stringfellow, Kina F. DPI" userId="002858cf-6d8d-4f58-b096-3c8ddc1070aa" providerId="ADAL" clId="{562D649D-F156-485B-BD6D-2AE8ECF31CBD}" dt="2024-02-28T16:05:42.858" v="122" actId="1076"/>
          <ac:spMkLst>
            <pc:docMk/>
            <pc:sldMk cId="0" sldId="259"/>
            <ac:spMk id="178" creationId="{00000000-0000-0000-0000-000000000000}"/>
          </ac:spMkLst>
        </pc:spChg>
      </pc:sldChg>
      <pc:sldChg chg="modSp mod replTag delTag">
        <pc:chgData name="Stringfellow, Kina F. DPI" userId="002858cf-6d8d-4f58-b096-3c8ddc1070aa" providerId="ADAL" clId="{562D649D-F156-485B-BD6D-2AE8ECF31CBD}" dt="2024-02-28T16:11:06.710" v="237"/>
        <pc:sldMkLst>
          <pc:docMk/>
          <pc:sldMk cId="0" sldId="260"/>
        </pc:sldMkLst>
        <pc:spChg chg="mod">
          <ac:chgData name="Stringfellow, Kina F. DPI" userId="002858cf-6d8d-4f58-b096-3c8ddc1070aa" providerId="ADAL" clId="{562D649D-F156-485B-BD6D-2AE8ECF31CBD}" dt="2024-02-28T16:06:45.625" v="150" actId="255"/>
          <ac:spMkLst>
            <pc:docMk/>
            <pc:sldMk cId="0" sldId="260"/>
            <ac:spMk id="185" creationId="{00000000-0000-0000-0000-000000000000}"/>
          </ac:spMkLst>
        </pc:spChg>
        <pc:spChg chg="mod">
          <ac:chgData name="Stringfellow, Kina F. DPI" userId="002858cf-6d8d-4f58-b096-3c8ddc1070aa" providerId="ADAL" clId="{562D649D-F156-485B-BD6D-2AE8ECF31CBD}" dt="2024-02-28T16:06:11.851" v="132" actId="113"/>
          <ac:spMkLst>
            <pc:docMk/>
            <pc:sldMk cId="0" sldId="260"/>
            <ac:spMk id="186" creationId="{00000000-0000-0000-0000-000000000000}"/>
          </ac:spMkLst>
        </pc:spChg>
      </pc:sldChg>
      <pc:sldChg chg="modSp mod replTag delTag">
        <pc:chgData name="Stringfellow, Kina F. DPI" userId="002858cf-6d8d-4f58-b096-3c8ddc1070aa" providerId="ADAL" clId="{562D649D-F156-485B-BD6D-2AE8ECF31CBD}" dt="2024-02-28T16:10:58.913" v="225"/>
        <pc:sldMkLst>
          <pc:docMk/>
          <pc:sldMk cId="0" sldId="261"/>
        </pc:sldMkLst>
        <pc:spChg chg="mod">
          <ac:chgData name="Stringfellow, Kina F. DPI" userId="002858cf-6d8d-4f58-b096-3c8ddc1070aa" providerId="ADAL" clId="{562D649D-F156-485B-BD6D-2AE8ECF31CBD}" dt="2024-02-28T16:08:27.074" v="179" actId="20577"/>
          <ac:spMkLst>
            <pc:docMk/>
            <pc:sldMk cId="0" sldId="261"/>
            <ac:spMk id="195" creationId="{00000000-0000-0000-0000-000000000000}"/>
          </ac:spMkLst>
        </pc:spChg>
        <pc:picChg chg="mod">
          <ac:chgData name="Stringfellow, Kina F. DPI" userId="002858cf-6d8d-4f58-b096-3c8ddc1070aa" providerId="ADAL" clId="{562D649D-F156-485B-BD6D-2AE8ECF31CBD}" dt="2024-02-28T16:07:46.294" v="170" actId="1076"/>
          <ac:picMkLst>
            <pc:docMk/>
            <pc:sldMk cId="0" sldId="261"/>
            <ac:picMk id="197" creationId="{00000000-0000-0000-0000-000000000000}"/>
          </ac:picMkLst>
        </pc:picChg>
      </pc:sldChg>
      <pc:sldChg chg="modSp mod replTag delTag">
        <pc:chgData name="Stringfellow, Kina F. DPI" userId="002858cf-6d8d-4f58-b096-3c8ddc1070aa" providerId="ADAL" clId="{562D649D-F156-485B-BD6D-2AE8ECF31CBD}" dt="2024-02-28T16:11:23.143" v="261"/>
        <pc:sldMkLst>
          <pc:docMk/>
          <pc:sldMk cId="0" sldId="263"/>
        </pc:sldMkLst>
        <pc:spChg chg="mod">
          <ac:chgData name="Stringfellow, Kina F. DPI" userId="002858cf-6d8d-4f58-b096-3c8ddc1070aa" providerId="ADAL" clId="{562D649D-F156-485B-BD6D-2AE8ECF31CBD}" dt="2024-02-28T16:10:25.878" v="213" actId="14100"/>
          <ac:spMkLst>
            <pc:docMk/>
            <pc:sldMk cId="0" sldId="263"/>
            <ac:spMk id="2" creationId="{62B6F7D9-E002-271F-1801-D080CC59579E}"/>
          </ac:spMkLst>
        </pc:spChg>
        <pc:spChg chg="mod">
          <ac:chgData name="Stringfellow, Kina F. DPI" userId="002858cf-6d8d-4f58-b096-3c8ddc1070aa" providerId="ADAL" clId="{562D649D-F156-485B-BD6D-2AE8ECF31CBD}" dt="2024-02-28T16:10:13.486" v="211" actId="20577"/>
          <ac:spMkLst>
            <pc:docMk/>
            <pc:sldMk cId="0" sldId="263"/>
            <ac:spMk id="214" creationId="{00000000-0000-0000-0000-000000000000}"/>
          </ac:spMkLst>
        </pc:spChg>
      </pc:sldChg>
      <pc:sldChg chg="modSp mod replTag delTag">
        <pc:chgData name="Stringfellow, Kina F. DPI" userId="002858cf-6d8d-4f58-b096-3c8ddc1070aa" providerId="ADAL" clId="{562D649D-F156-485B-BD6D-2AE8ECF31CBD}" dt="2024-02-28T16:13:25.999" v="291"/>
        <pc:sldMkLst>
          <pc:docMk/>
          <pc:sldMk cId="0" sldId="267"/>
        </pc:sldMkLst>
        <pc:spChg chg="mod">
          <ac:chgData name="Stringfellow, Kina F. DPI" userId="002858cf-6d8d-4f58-b096-3c8ddc1070aa" providerId="ADAL" clId="{562D649D-F156-485B-BD6D-2AE8ECF31CBD}" dt="2024-02-28T16:13:23.264" v="289" actId="20577"/>
          <ac:spMkLst>
            <pc:docMk/>
            <pc:sldMk cId="0" sldId="267"/>
            <ac:spMk id="3" creationId="{E24D5229-7F75-703E-1056-028028FA2867}"/>
          </ac:spMkLst>
        </pc:spChg>
        <pc:spChg chg="mod">
          <ac:chgData name="Stringfellow, Kina F. DPI" userId="002858cf-6d8d-4f58-b096-3c8ddc1070aa" providerId="ADAL" clId="{562D649D-F156-485B-BD6D-2AE8ECF31CBD}" dt="2024-02-28T16:11:27.054" v="265" actId="242"/>
          <ac:spMkLst>
            <pc:docMk/>
            <pc:sldMk cId="0" sldId="267"/>
            <ac:spMk id="247" creationId="{00000000-0000-0000-0000-000000000000}"/>
          </ac:spMkLst>
        </pc:spChg>
      </pc:sldChg>
      <pc:sldChg chg="modSp mod replTag delTag">
        <pc:chgData name="Stringfellow, Kina F. DPI" userId="002858cf-6d8d-4f58-b096-3c8ddc1070aa" providerId="ADAL" clId="{562D649D-F156-485B-BD6D-2AE8ECF31CBD}" dt="2024-02-28T16:18:40.356" v="367" actId="14100"/>
        <pc:sldMkLst>
          <pc:docMk/>
          <pc:sldMk cId="0" sldId="270"/>
        </pc:sldMkLst>
        <pc:spChg chg="mod">
          <ac:chgData name="Stringfellow, Kina F. DPI" userId="002858cf-6d8d-4f58-b096-3c8ddc1070aa" providerId="ADAL" clId="{562D649D-F156-485B-BD6D-2AE8ECF31CBD}" dt="2024-02-28T16:18:40.356" v="367" actId="14100"/>
          <ac:spMkLst>
            <pc:docMk/>
            <pc:sldMk cId="0" sldId="270"/>
            <ac:spMk id="2" creationId="{6106C3A5-FE0B-5F2A-1ACB-C888B26B15D7}"/>
          </ac:spMkLst>
        </pc:spChg>
        <pc:spChg chg="mod">
          <ac:chgData name="Stringfellow, Kina F. DPI" userId="002858cf-6d8d-4f58-b096-3c8ddc1070aa" providerId="ADAL" clId="{562D649D-F156-485B-BD6D-2AE8ECF31CBD}" dt="2024-02-28T16:18:11.727" v="352" actId="255"/>
          <ac:spMkLst>
            <pc:docMk/>
            <pc:sldMk cId="0" sldId="270"/>
            <ac:spMk id="268" creationId="{00000000-0000-0000-0000-000000000000}"/>
          </ac:spMkLst>
        </pc:spChg>
      </pc:sldChg>
      <pc:sldChg chg="modSp mod replTag delTag">
        <pc:chgData name="Stringfellow, Kina F. DPI" userId="002858cf-6d8d-4f58-b096-3c8ddc1070aa" providerId="ADAL" clId="{562D649D-F156-485B-BD6D-2AE8ECF31CBD}" dt="2024-02-28T16:20:36.882" v="407" actId="14100"/>
        <pc:sldMkLst>
          <pc:docMk/>
          <pc:sldMk cId="0" sldId="273"/>
        </pc:sldMkLst>
        <pc:spChg chg="mod">
          <ac:chgData name="Stringfellow, Kina F. DPI" userId="002858cf-6d8d-4f58-b096-3c8ddc1070aa" providerId="ADAL" clId="{562D649D-F156-485B-BD6D-2AE8ECF31CBD}" dt="2024-02-28T16:20:36.882" v="407" actId="14100"/>
          <ac:spMkLst>
            <pc:docMk/>
            <pc:sldMk cId="0" sldId="273"/>
            <ac:spMk id="2" creationId="{09A4411C-D820-480F-250D-6BFA577F3828}"/>
          </ac:spMkLst>
        </pc:spChg>
      </pc:sldChg>
      <pc:sldChg chg="modSp mod replTag delTag">
        <pc:chgData name="Stringfellow, Kina F. DPI" userId="002858cf-6d8d-4f58-b096-3c8ddc1070aa" providerId="ADAL" clId="{562D649D-F156-485B-BD6D-2AE8ECF31CBD}" dt="2024-02-28T16:23:54.283" v="688"/>
        <pc:sldMkLst>
          <pc:docMk/>
          <pc:sldMk cId="0" sldId="274"/>
        </pc:sldMkLst>
        <pc:spChg chg="mod">
          <ac:chgData name="Stringfellow, Kina F. DPI" userId="002858cf-6d8d-4f58-b096-3c8ddc1070aa" providerId="ADAL" clId="{562D649D-F156-485B-BD6D-2AE8ECF31CBD}" dt="2024-02-28T16:23:52.034" v="686" actId="2710"/>
          <ac:spMkLst>
            <pc:docMk/>
            <pc:sldMk cId="0" sldId="274"/>
            <ac:spMk id="4" creationId="{97D2EE5B-BC79-A091-3293-AD3612BE75B8}"/>
          </ac:spMkLst>
        </pc:spChg>
        <pc:spChg chg="mod">
          <ac:chgData name="Stringfellow, Kina F. DPI" userId="002858cf-6d8d-4f58-b096-3c8ddc1070aa" providerId="ADAL" clId="{562D649D-F156-485B-BD6D-2AE8ECF31CBD}" dt="2024-02-28T16:23:01.736" v="678" actId="242"/>
          <ac:spMkLst>
            <pc:docMk/>
            <pc:sldMk cId="0" sldId="274"/>
            <ac:spMk id="300" creationId="{00000000-0000-0000-0000-000000000000}"/>
          </ac:spMkLst>
        </pc:spChg>
      </pc:sldChg>
      <pc:sldChg chg="modSp mod replTag delTag">
        <pc:chgData name="Stringfellow, Kina F. DPI" userId="002858cf-6d8d-4f58-b096-3c8ddc1070aa" providerId="ADAL" clId="{562D649D-F156-485B-BD6D-2AE8ECF31CBD}" dt="2024-02-28T16:26:21.801" v="727"/>
        <pc:sldMkLst>
          <pc:docMk/>
          <pc:sldMk cId="0" sldId="275"/>
        </pc:sldMkLst>
        <pc:spChg chg="mod">
          <ac:chgData name="Stringfellow, Kina F. DPI" userId="002858cf-6d8d-4f58-b096-3c8ddc1070aa" providerId="ADAL" clId="{562D649D-F156-485B-BD6D-2AE8ECF31CBD}" dt="2024-02-28T16:25:48.930" v="723" actId="5793"/>
          <ac:spMkLst>
            <pc:docMk/>
            <pc:sldMk cId="0" sldId="275"/>
            <ac:spMk id="2" creationId="{EC5D2DAF-FFC1-AA0E-CD59-1EECC83D7415}"/>
          </ac:spMkLst>
        </pc:spChg>
      </pc:sldChg>
      <pc:sldChg chg="modSp mod replTag delTag">
        <pc:chgData name="Stringfellow, Kina F. DPI" userId="002858cf-6d8d-4f58-b096-3c8ddc1070aa" providerId="ADAL" clId="{562D649D-F156-485B-BD6D-2AE8ECF31CBD}" dt="2024-02-28T16:27:18.274" v="742" actId="2710"/>
        <pc:sldMkLst>
          <pc:docMk/>
          <pc:sldMk cId="0" sldId="276"/>
        </pc:sldMkLst>
        <pc:spChg chg="mod">
          <ac:chgData name="Stringfellow, Kina F. DPI" userId="002858cf-6d8d-4f58-b096-3c8ddc1070aa" providerId="ADAL" clId="{562D649D-F156-485B-BD6D-2AE8ECF31CBD}" dt="2024-02-28T16:27:18.274" v="742" actId="2710"/>
          <ac:spMkLst>
            <pc:docMk/>
            <pc:sldMk cId="0" sldId="276"/>
            <ac:spMk id="2" creationId="{AB6D51EF-15B8-7313-A79D-D1CBD6EFAA06}"/>
          </ac:spMkLst>
        </pc:spChg>
      </pc:sldChg>
      <pc:sldChg chg="modSp mod replTag delTag">
        <pc:chgData name="Stringfellow, Kina F. DPI" userId="002858cf-6d8d-4f58-b096-3c8ddc1070aa" providerId="ADAL" clId="{562D649D-F156-485B-BD6D-2AE8ECF31CBD}" dt="2024-02-28T16:29:48.281" v="773" actId="2710"/>
        <pc:sldMkLst>
          <pc:docMk/>
          <pc:sldMk cId="0" sldId="289"/>
        </pc:sldMkLst>
        <pc:spChg chg="mod">
          <ac:chgData name="Stringfellow, Kina F. DPI" userId="002858cf-6d8d-4f58-b096-3c8ddc1070aa" providerId="ADAL" clId="{562D649D-F156-485B-BD6D-2AE8ECF31CBD}" dt="2024-02-28T16:27:28.362" v="750" actId="20577"/>
          <ac:spMkLst>
            <pc:docMk/>
            <pc:sldMk cId="0" sldId="289"/>
            <ac:spMk id="453" creationId="{00000000-0000-0000-0000-000000000000}"/>
          </ac:spMkLst>
        </pc:spChg>
        <pc:spChg chg="mod">
          <ac:chgData name="Stringfellow, Kina F. DPI" userId="002858cf-6d8d-4f58-b096-3c8ddc1070aa" providerId="ADAL" clId="{562D649D-F156-485B-BD6D-2AE8ECF31CBD}" dt="2024-02-28T16:29:48.281" v="773" actId="2710"/>
          <ac:spMkLst>
            <pc:docMk/>
            <pc:sldMk cId="0" sldId="289"/>
            <ac:spMk id="457" creationId="{00000000-0000-0000-0000-000000000000}"/>
          </ac:spMkLst>
        </pc:spChg>
        <pc:spChg chg="mod">
          <ac:chgData name="Stringfellow, Kina F. DPI" userId="002858cf-6d8d-4f58-b096-3c8ddc1070aa" providerId="ADAL" clId="{562D649D-F156-485B-BD6D-2AE8ECF31CBD}" dt="2024-02-28T16:28:53.873" v="765" actId="948"/>
          <ac:spMkLst>
            <pc:docMk/>
            <pc:sldMk cId="0" sldId="289"/>
            <ac:spMk id="460" creationId="{00000000-0000-0000-0000-000000000000}"/>
          </ac:spMkLst>
        </pc:spChg>
        <pc:spChg chg="mod">
          <ac:chgData name="Stringfellow, Kina F. DPI" userId="002858cf-6d8d-4f58-b096-3c8ddc1070aa" providerId="ADAL" clId="{562D649D-F156-485B-BD6D-2AE8ECF31CBD}" dt="2024-02-28T16:28:41.971" v="762" actId="948"/>
          <ac:spMkLst>
            <pc:docMk/>
            <pc:sldMk cId="0" sldId="289"/>
            <ac:spMk id="463" creationId="{00000000-0000-0000-0000-000000000000}"/>
          </ac:spMkLst>
        </pc:spChg>
      </pc:sldChg>
      <pc:sldChg chg="modSp mod replTag delTag">
        <pc:chgData name="Stringfellow, Kina F. DPI" userId="002858cf-6d8d-4f58-b096-3c8ddc1070aa" providerId="ADAL" clId="{562D649D-F156-485B-BD6D-2AE8ECF31CBD}" dt="2024-02-29T15:00:01.606" v="1543"/>
        <pc:sldMkLst>
          <pc:docMk/>
          <pc:sldMk cId="0" sldId="290"/>
        </pc:sldMkLst>
        <pc:spChg chg="mod">
          <ac:chgData name="Stringfellow, Kina F. DPI" userId="002858cf-6d8d-4f58-b096-3c8ddc1070aa" providerId="ADAL" clId="{562D649D-F156-485B-BD6D-2AE8ECF31CBD}" dt="2024-02-28T16:30:32.082" v="781" actId="12"/>
          <ac:spMkLst>
            <pc:docMk/>
            <pc:sldMk cId="0" sldId="290"/>
            <ac:spMk id="6" creationId="{82E68B89-8C7C-CE90-B742-F906315B4E8A}"/>
          </ac:spMkLst>
        </pc:spChg>
      </pc:sldChg>
      <pc:sldChg chg="modSp mod replTag delTag">
        <pc:chgData name="Stringfellow, Kina F. DPI" userId="002858cf-6d8d-4f58-b096-3c8ddc1070aa" providerId="ADAL" clId="{562D649D-F156-485B-BD6D-2AE8ECF31CBD}" dt="2024-02-28T16:54:19.571" v="1511"/>
        <pc:sldMkLst>
          <pc:docMk/>
          <pc:sldMk cId="0" sldId="305"/>
        </pc:sldMkLst>
        <pc:spChg chg="mod">
          <ac:chgData name="Stringfellow, Kina F. DPI" userId="002858cf-6d8d-4f58-b096-3c8ddc1070aa" providerId="ADAL" clId="{562D649D-F156-485B-BD6D-2AE8ECF31CBD}" dt="2024-02-28T16:54:17.882" v="1509" actId="14100"/>
          <ac:spMkLst>
            <pc:docMk/>
            <pc:sldMk cId="0" sldId="305"/>
            <ac:spMk id="3" creationId="{0B6FF279-B426-04D1-4D6A-7065FCF6A3D4}"/>
          </ac:spMkLst>
        </pc:spChg>
      </pc:sldChg>
      <pc:sldChg chg="modSp mod replTag delTag">
        <pc:chgData name="Stringfellow, Kina F. DPI" userId="002858cf-6d8d-4f58-b096-3c8ddc1070aa" providerId="ADAL" clId="{562D649D-F156-485B-BD6D-2AE8ECF31CBD}" dt="2024-02-28T16:52:48" v="1457" actId="20577"/>
        <pc:sldMkLst>
          <pc:docMk/>
          <pc:sldMk cId="0" sldId="306"/>
        </pc:sldMkLst>
        <pc:spChg chg="mod">
          <ac:chgData name="Stringfellow, Kina F. DPI" userId="002858cf-6d8d-4f58-b096-3c8ddc1070aa" providerId="ADAL" clId="{562D649D-F156-485B-BD6D-2AE8ECF31CBD}" dt="2024-02-28T16:52:48" v="1457" actId="20577"/>
          <ac:spMkLst>
            <pc:docMk/>
            <pc:sldMk cId="0" sldId="306"/>
            <ac:spMk id="614" creationId="{00000000-0000-0000-0000-000000000000}"/>
          </ac:spMkLst>
        </pc:spChg>
      </pc:sldChg>
      <pc:sldChg chg="modSp mod replTag delTag">
        <pc:chgData name="Stringfellow, Kina F. DPI" userId="002858cf-6d8d-4f58-b096-3c8ddc1070aa" providerId="ADAL" clId="{562D649D-F156-485B-BD6D-2AE8ECF31CBD}" dt="2024-02-28T16:11:15.735" v="253"/>
        <pc:sldMkLst>
          <pc:docMk/>
          <pc:sldMk cId="580808014" sldId="316"/>
        </pc:sldMkLst>
        <pc:spChg chg="mod">
          <ac:chgData name="Stringfellow, Kina F. DPI" userId="002858cf-6d8d-4f58-b096-3c8ddc1070aa" providerId="ADAL" clId="{562D649D-F156-485B-BD6D-2AE8ECF31CBD}" dt="2024-02-28T16:04:18.926" v="94" actId="1076"/>
          <ac:spMkLst>
            <pc:docMk/>
            <pc:sldMk cId="580808014" sldId="316"/>
            <ac:spMk id="3" creationId="{DD38023B-5846-ABD8-B540-DB7268B4FDAC}"/>
          </ac:spMkLst>
        </pc:spChg>
      </pc:sldChg>
      <pc:sldChg chg="modSp mod replTag delTag">
        <pc:chgData name="Stringfellow, Kina F. DPI" userId="002858cf-6d8d-4f58-b096-3c8ddc1070aa" providerId="ADAL" clId="{562D649D-F156-485B-BD6D-2AE8ECF31CBD}" dt="2024-02-28T16:11:04.199" v="231"/>
        <pc:sldMkLst>
          <pc:docMk/>
          <pc:sldMk cId="3945543907" sldId="317"/>
        </pc:sldMkLst>
        <pc:spChg chg="mod">
          <ac:chgData name="Stringfellow, Kina F. DPI" userId="002858cf-6d8d-4f58-b096-3c8ddc1070aa" providerId="ADAL" clId="{562D649D-F156-485B-BD6D-2AE8ECF31CBD}" dt="2024-02-28T16:06:54.248" v="156" actId="20577"/>
          <ac:spMkLst>
            <pc:docMk/>
            <pc:sldMk cId="3945543907" sldId="317"/>
            <ac:spMk id="185" creationId="{00000000-0000-0000-0000-000000000000}"/>
          </ac:spMkLst>
        </pc:spChg>
        <pc:spChg chg="mod">
          <ac:chgData name="Stringfellow, Kina F. DPI" userId="002858cf-6d8d-4f58-b096-3c8ddc1070aa" providerId="ADAL" clId="{562D649D-F156-485B-BD6D-2AE8ECF31CBD}" dt="2024-02-28T16:07:14.995" v="163" actId="113"/>
          <ac:spMkLst>
            <pc:docMk/>
            <pc:sldMk cId="3945543907" sldId="317"/>
            <ac:spMk id="186" creationId="{00000000-0000-0000-0000-000000000000}"/>
          </ac:spMkLst>
        </pc:spChg>
      </pc:sldChg>
      <pc:sldChg chg="modSp mod replTag delTag">
        <pc:chgData name="Stringfellow, Kina F. DPI" userId="002858cf-6d8d-4f58-b096-3c8ddc1070aa" providerId="ADAL" clId="{562D649D-F156-485B-BD6D-2AE8ECF31CBD}" dt="2024-02-28T16:45:08.374" v="1048" actId="255"/>
        <pc:sldMkLst>
          <pc:docMk/>
          <pc:sldMk cId="3131209872" sldId="318"/>
        </pc:sldMkLst>
        <pc:spChg chg="mod">
          <ac:chgData name="Stringfellow, Kina F. DPI" userId="002858cf-6d8d-4f58-b096-3c8ddc1070aa" providerId="ADAL" clId="{562D649D-F156-485B-BD6D-2AE8ECF31CBD}" dt="2024-02-28T16:45:08.374" v="1048" actId="255"/>
          <ac:spMkLst>
            <pc:docMk/>
            <pc:sldMk cId="3131209872" sldId="318"/>
            <ac:spMk id="2" creationId="{57BB4633-5FB3-D38D-E94E-AB7A52C6CF3D}"/>
          </ac:spMkLst>
        </pc:spChg>
        <pc:spChg chg="mod">
          <ac:chgData name="Stringfellow, Kina F. DPI" userId="002858cf-6d8d-4f58-b096-3c8ddc1070aa" providerId="ADAL" clId="{562D649D-F156-485B-BD6D-2AE8ECF31CBD}" dt="2024-02-28T16:44:56.837" v="1037" actId="20577"/>
          <ac:spMkLst>
            <pc:docMk/>
            <pc:sldMk cId="3131209872" sldId="318"/>
            <ac:spMk id="4" creationId="{67487441-D208-FAFE-F3F4-3B0AB24D583A}"/>
          </ac:spMkLst>
        </pc:spChg>
      </pc:sldChg>
      <pc:sldChg chg="addSp modSp mod replTag delTag">
        <pc:chgData name="Stringfellow, Kina F. DPI" userId="002858cf-6d8d-4f58-b096-3c8ddc1070aa" providerId="ADAL" clId="{562D649D-F156-485B-BD6D-2AE8ECF31CBD}" dt="2024-02-28T16:56:02.214" v="1537" actId="962"/>
        <pc:sldMkLst>
          <pc:docMk/>
          <pc:sldMk cId="1712859522" sldId="319"/>
        </pc:sldMkLst>
        <pc:spChg chg="mod">
          <ac:chgData name="Stringfellow, Kina F. DPI" userId="002858cf-6d8d-4f58-b096-3c8ddc1070aa" providerId="ADAL" clId="{562D649D-F156-485B-BD6D-2AE8ECF31CBD}" dt="2024-02-28T16:50:01.735" v="1423" actId="948"/>
          <ac:spMkLst>
            <pc:docMk/>
            <pc:sldMk cId="1712859522" sldId="319"/>
            <ac:spMk id="3" creationId="{392EFB22-9E81-58CA-1319-79D3A5B23CD5}"/>
          </ac:spMkLst>
        </pc:spChg>
        <pc:spChg chg="add mod">
          <ac:chgData name="Stringfellow, Kina F. DPI" userId="002858cf-6d8d-4f58-b096-3c8ddc1070aa" providerId="ADAL" clId="{562D649D-F156-485B-BD6D-2AE8ECF31CBD}" dt="2024-02-28T16:50:39.918" v="1431" actId="14100"/>
          <ac:spMkLst>
            <pc:docMk/>
            <pc:sldMk cId="1712859522" sldId="319"/>
            <ac:spMk id="5" creationId="{81186DA9-98FE-DCD8-C0CE-C29F1E7F981A}"/>
          </ac:spMkLst>
        </pc:spChg>
        <pc:spChg chg="add mod">
          <ac:chgData name="Stringfellow, Kina F. DPI" userId="002858cf-6d8d-4f58-b096-3c8ddc1070aa" providerId="ADAL" clId="{562D649D-F156-485B-BD6D-2AE8ECF31CBD}" dt="2024-02-28T16:51:06.965" v="1435" actId="948"/>
          <ac:spMkLst>
            <pc:docMk/>
            <pc:sldMk cId="1712859522" sldId="319"/>
            <ac:spMk id="8" creationId="{B184429C-9DBB-7590-AF80-F8608B0D4502}"/>
          </ac:spMkLst>
        </pc:spChg>
        <pc:picChg chg="mod">
          <ac:chgData name="Stringfellow, Kina F. DPI" userId="002858cf-6d8d-4f58-b096-3c8ddc1070aa" providerId="ADAL" clId="{562D649D-F156-485B-BD6D-2AE8ECF31CBD}" dt="2024-02-28T16:56:02.214" v="1537" actId="962"/>
          <ac:picMkLst>
            <pc:docMk/>
            <pc:sldMk cId="1712859522" sldId="319"/>
            <ac:picMk id="7" creationId="{7CCB5E68-8703-1326-7912-8B5184B6BD8D}"/>
          </ac:picMkLst>
        </pc:picChg>
      </pc:sldChg>
      <pc:sldChg chg="modSp mod replTag delTag">
        <pc:chgData name="Stringfellow, Kina F. DPI" userId="002858cf-6d8d-4f58-b096-3c8ddc1070aa" providerId="ADAL" clId="{562D649D-F156-485B-BD6D-2AE8ECF31CBD}" dt="2024-02-28T16:10:55.535" v="221"/>
        <pc:sldMkLst>
          <pc:docMk/>
          <pc:sldMk cId="956437970" sldId="321"/>
        </pc:sldMkLst>
        <pc:spChg chg="mod">
          <ac:chgData name="Stringfellow, Kina F. DPI" userId="002858cf-6d8d-4f58-b096-3c8ddc1070aa" providerId="ADAL" clId="{562D649D-F156-485B-BD6D-2AE8ECF31CBD}" dt="2024-02-28T16:10:53.395" v="219" actId="255"/>
          <ac:spMkLst>
            <pc:docMk/>
            <pc:sldMk cId="956437970" sldId="321"/>
            <ac:spMk id="4" creationId="{DC1F6CEE-BC6C-8A41-2507-9004D4282CC0}"/>
          </ac:spMkLst>
        </pc:spChg>
        <pc:spChg chg="mod">
          <ac:chgData name="Stringfellow, Kina F. DPI" userId="002858cf-6d8d-4f58-b096-3c8ddc1070aa" providerId="ADAL" clId="{562D649D-F156-485B-BD6D-2AE8ECF31CBD}" dt="2024-02-28T16:09:21.423" v="189" actId="14100"/>
          <ac:spMkLst>
            <pc:docMk/>
            <pc:sldMk cId="956437970" sldId="321"/>
            <ac:spMk id="6" creationId="{C28A53B0-E9BD-5F95-1CD5-28B5C4121E58}"/>
          </ac:spMkLst>
        </pc:spChg>
      </pc:sldChg>
      <pc:sldChg chg="modSp mod replTag delTag">
        <pc:chgData name="Stringfellow, Kina F. DPI" userId="002858cf-6d8d-4f58-b096-3c8ddc1070aa" providerId="ADAL" clId="{562D649D-F156-485B-BD6D-2AE8ECF31CBD}" dt="2024-02-28T16:16:14.985" v="308" actId="1076"/>
        <pc:sldMkLst>
          <pc:docMk/>
          <pc:sldMk cId="2750586014" sldId="322"/>
        </pc:sldMkLst>
        <pc:spChg chg="mod">
          <ac:chgData name="Stringfellow, Kina F. DPI" userId="002858cf-6d8d-4f58-b096-3c8ddc1070aa" providerId="ADAL" clId="{562D649D-F156-485B-BD6D-2AE8ECF31CBD}" dt="2024-02-28T16:16:14.985" v="308" actId="1076"/>
          <ac:spMkLst>
            <pc:docMk/>
            <pc:sldMk cId="2750586014" sldId="322"/>
            <ac:spMk id="8" creationId="{B96920C7-9B00-9E3D-C730-CF36AD34CEC8}"/>
          </ac:spMkLst>
        </pc:spChg>
        <pc:spChg chg="mod">
          <ac:chgData name="Stringfellow, Kina F. DPI" userId="002858cf-6d8d-4f58-b096-3c8ddc1070aa" providerId="ADAL" clId="{562D649D-F156-485B-BD6D-2AE8ECF31CBD}" dt="2024-02-28T16:16:14.985" v="308" actId="1076"/>
          <ac:spMkLst>
            <pc:docMk/>
            <pc:sldMk cId="2750586014" sldId="322"/>
            <ac:spMk id="10" creationId="{BD60A777-47A2-9CB8-44AA-6009F625FE1A}"/>
          </ac:spMkLst>
        </pc:spChg>
        <pc:spChg chg="mod">
          <ac:chgData name="Stringfellow, Kina F. DPI" userId="002858cf-6d8d-4f58-b096-3c8ddc1070aa" providerId="ADAL" clId="{562D649D-F156-485B-BD6D-2AE8ECF31CBD}" dt="2024-02-28T16:16:14.985" v="308" actId="1076"/>
          <ac:spMkLst>
            <pc:docMk/>
            <pc:sldMk cId="2750586014" sldId="322"/>
            <ac:spMk id="12" creationId="{B88504ED-AB2E-E6E8-4135-D22E40FE3731}"/>
          </ac:spMkLst>
        </pc:spChg>
        <pc:spChg chg="mod">
          <ac:chgData name="Stringfellow, Kina F. DPI" userId="002858cf-6d8d-4f58-b096-3c8ddc1070aa" providerId="ADAL" clId="{562D649D-F156-485B-BD6D-2AE8ECF31CBD}" dt="2024-02-28T16:13:49.538" v="296" actId="122"/>
          <ac:spMkLst>
            <pc:docMk/>
            <pc:sldMk cId="2750586014" sldId="322"/>
            <ac:spMk id="13" creationId="{09A1B6A9-0847-0F72-5AE9-5E27EE7CA444}"/>
          </ac:spMkLst>
        </pc:spChg>
      </pc:sldChg>
      <pc:sldChg chg="delSp modSp mod replTag delTag">
        <pc:chgData name="Stringfellow, Kina F. DPI" userId="002858cf-6d8d-4f58-b096-3c8ddc1070aa" providerId="ADAL" clId="{562D649D-F156-485B-BD6D-2AE8ECF31CBD}" dt="2024-02-28T16:25:14.251" v="710" actId="1076"/>
        <pc:sldMkLst>
          <pc:docMk/>
          <pc:sldMk cId="3369228901" sldId="323"/>
        </pc:sldMkLst>
        <pc:spChg chg="del mod">
          <ac:chgData name="Stringfellow, Kina F. DPI" userId="002858cf-6d8d-4f58-b096-3c8ddc1070aa" providerId="ADAL" clId="{562D649D-F156-485B-BD6D-2AE8ECF31CBD}" dt="2024-02-28T16:24:58.874" v="707" actId="478"/>
          <ac:spMkLst>
            <pc:docMk/>
            <pc:sldMk cId="3369228901" sldId="323"/>
            <ac:spMk id="5" creationId="{259E7929-E7D0-4BBC-0E4C-98065E59DBFB}"/>
          </ac:spMkLst>
        </pc:spChg>
        <pc:spChg chg="mod">
          <ac:chgData name="Stringfellow, Kina F. DPI" userId="002858cf-6d8d-4f58-b096-3c8ddc1070aa" providerId="ADAL" clId="{562D649D-F156-485B-BD6D-2AE8ECF31CBD}" dt="2024-02-28T16:25:03.725" v="709" actId="14100"/>
          <ac:spMkLst>
            <pc:docMk/>
            <pc:sldMk cId="3369228901" sldId="323"/>
            <ac:spMk id="8" creationId="{1773C0FC-EBEB-15DF-E7FB-A213673AB571}"/>
          </ac:spMkLst>
        </pc:spChg>
        <pc:picChg chg="mod">
          <ac:chgData name="Stringfellow, Kina F. DPI" userId="002858cf-6d8d-4f58-b096-3c8ddc1070aa" providerId="ADAL" clId="{562D649D-F156-485B-BD6D-2AE8ECF31CBD}" dt="2024-02-28T16:25:14.251" v="710" actId="1076"/>
          <ac:picMkLst>
            <pc:docMk/>
            <pc:sldMk cId="3369228901" sldId="323"/>
            <ac:picMk id="4" creationId="{E79D6EC8-E546-590C-1ACF-F3D935FAC2CE}"/>
          </ac:picMkLst>
        </pc:picChg>
      </pc:sldChg>
      <pc:sldChg chg="modSp mod replTag delTag">
        <pc:chgData name="Stringfellow, Kina F. DPI" userId="002858cf-6d8d-4f58-b096-3c8ddc1070aa" providerId="ADAL" clId="{562D649D-F156-485B-BD6D-2AE8ECF31CBD}" dt="2024-02-28T16:31:45.609" v="794"/>
        <pc:sldMkLst>
          <pc:docMk/>
          <pc:sldMk cId="3493270502" sldId="324"/>
        </pc:sldMkLst>
        <pc:spChg chg="mod">
          <ac:chgData name="Stringfellow, Kina F. DPI" userId="002858cf-6d8d-4f58-b096-3c8ddc1070aa" providerId="ADAL" clId="{562D649D-F156-485B-BD6D-2AE8ECF31CBD}" dt="2024-02-28T16:31:32.205" v="790" actId="113"/>
          <ac:spMkLst>
            <pc:docMk/>
            <pc:sldMk cId="3493270502" sldId="324"/>
            <ac:spMk id="8" creationId="{D3D159D0-41A4-2AD7-CE50-E4D2299526E3}"/>
          </ac:spMkLst>
        </pc:spChg>
        <pc:picChg chg="mod">
          <ac:chgData name="Stringfellow, Kina F. DPI" userId="002858cf-6d8d-4f58-b096-3c8ddc1070aa" providerId="ADAL" clId="{562D649D-F156-485B-BD6D-2AE8ECF31CBD}" dt="2024-02-28T16:31:38.407" v="792" actId="1582"/>
          <ac:picMkLst>
            <pc:docMk/>
            <pc:sldMk cId="3493270502" sldId="324"/>
            <ac:picMk id="3" creationId="{D1E0B01F-C0DC-64B0-8C40-9C788BB0AC7B}"/>
          </ac:picMkLst>
        </pc:picChg>
        <pc:picChg chg="mod">
          <ac:chgData name="Stringfellow, Kina F. DPI" userId="002858cf-6d8d-4f58-b096-3c8ddc1070aa" providerId="ADAL" clId="{562D649D-F156-485B-BD6D-2AE8ECF31CBD}" dt="2024-02-28T16:31:38.407" v="792" actId="1582"/>
          <ac:picMkLst>
            <pc:docMk/>
            <pc:sldMk cId="3493270502" sldId="324"/>
            <ac:picMk id="4" creationId="{90A8B4E6-FDD0-6F7D-6234-07F83F9E59A3}"/>
          </ac:picMkLst>
        </pc:picChg>
        <pc:picChg chg="mod">
          <ac:chgData name="Stringfellow, Kina F. DPI" userId="002858cf-6d8d-4f58-b096-3c8ddc1070aa" providerId="ADAL" clId="{562D649D-F156-485B-BD6D-2AE8ECF31CBD}" dt="2024-02-28T16:31:38.407" v="792" actId="1582"/>
          <ac:picMkLst>
            <pc:docMk/>
            <pc:sldMk cId="3493270502" sldId="324"/>
            <ac:picMk id="6" creationId="{D5B3657A-718C-9CF6-5596-84B1F4356AC8}"/>
          </ac:picMkLst>
        </pc:picChg>
        <pc:picChg chg="mod">
          <ac:chgData name="Stringfellow, Kina F. DPI" userId="002858cf-6d8d-4f58-b096-3c8ddc1070aa" providerId="ADAL" clId="{562D649D-F156-485B-BD6D-2AE8ECF31CBD}" dt="2024-02-28T16:31:38.407" v="792" actId="1582"/>
          <ac:picMkLst>
            <pc:docMk/>
            <pc:sldMk cId="3493270502" sldId="324"/>
            <ac:picMk id="7" creationId="{A0C2BE26-F28E-2F22-2B59-F60F2A002DD8}"/>
          </ac:picMkLst>
        </pc:picChg>
        <pc:picChg chg="mod">
          <ac:chgData name="Stringfellow, Kina F. DPI" userId="002858cf-6d8d-4f58-b096-3c8ddc1070aa" providerId="ADAL" clId="{562D649D-F156-485B-BD6D-2AE8ECF31CBD}" dt="2024-02-28T16:31:38.407" v="792" actId="1582"/>
          <ac:picMkLst>
            <pc:docMk/>
            <pc:sldMk cId="3493270502" sldId="324"/>
            <ac:picMk id="9" creationId="{1841F77B-28BC-ED97-4605-637A6D42CDCF}"/>
          </ac:picMkLst>
        </pc:picChg>
      </pc:sldChg>
      <pc:sldChg chg="modSp mod replTag delTag">
        <pc:chgData name="Stringfellow, Kina F. DPI" userId="002858cf-6d8d-4f58-b096-3c8ddc1070aa" providerId="ADAL" clId="{562D649D-F156-485B-BD6D-2AE8ECF31CBD}" dt="2024-02-28T16:33:55.703" v="825"/>
        <pc:sldMkLst>
          <pc:docMk/>
          <pc:sldMk cId="1123237033" sldId="325"/>
        </pc:sldMkLst>
        <pc:spChg chg="mod">
          <ac:chgData name="Stringfellow, Kina F. DPI" userId="002858cf-6d8d-4f58-b096-3c8ddc1070aa" providerId="ADAL" clId="{562D649D-F156-485B-BD6D-2AE8ECF31CBD}" dt="2024-02-28T16:33:53.478" v="823" actId="20577"/>
          <ac:spMkLst>
            <pc:docMk/>
            <pc:sldMk cId="1123237033" sldId="325"/>
            <ac:spMk id="4" creationId="{73B288E8-69BD-98B2-F3D3-7DE24788C3FA}"/>
          </ac:spMkLst>
        </pc:spChg>
      </pc:sldChg>
      <pc:sldChg chg="modSp mod replTag delTag">
        <pc:chgData name="Stringfellow, Kina F. DPI" userId="002858cf-6d8d-4f58-b096-3c8ddc1070aa" providerId="ADAL" clId="{562D649D-F156-485B-BD6D-2AE8ECF31CBD}" dt="2024-02-28T16:22:47.918" v="673"/>
        <pc:sldMkLst>
          <pc:docMk/>
          <pc:sldMk cId="3795318716" sldId="326"/>
        </pc:sldMkLst>
        <pc:spChg chg="mod">
          <ac:chgData name="Stringfellow, Kina F. DPI" userId="002858cf-6d8d-4f58-b096-3c8ddc1070aa" providerId="ADAL" clId="{562D649D-F156-485B-BD6D-2AE8ECF31CBD}" dt="2024-02-28T16:22:44.244" v="671" actId="1582"/>
          <ac:spMkLst>
            <pc:docMk/>
            <pc:sldMk cId="3795318716" sldId="326"/>
            <ac:spMk id="5" creationId="{C658F8E5-AD45-1A64-AB75-66798FBB820D}"/>
          </ac:spMkLst>
        </pc:spChg>
        <pc:grpChg chg="mod">
          <ac:chgData name="Stringfellow, Kina F. DPI" userId="002858cf-6d8d-4f58-b096-3c8ddc1070aa" providerId="ADAL" clId="{562D649D-F156-485B-BD6D-2AE8ECF31CBD}" dt="2024-02-28T16:22:38.761" v="669" actId="1076"/>
          <ac:grpSpMkLst>
            <pc:docMk/>
            <pc:sldMk cId="3795318716" sldId="326"/>
            <ac:grpSpMk id="7" creationId="{1ED90CEE-381A-86F3-74DD-4EE1B4806F2C}"/>
          </ac:grpSpMkLst>
        </pc:grpChg>
        <pc:picChg chg="mod">
          <ac:chgData name="Stringfellow, Kina F. DPI" userId="002858cf-6d8d-4f58-b096-3c8ddc1070aa" providerId="ADAL" clId="{562D649D-F156-485B-BD6D-2AE8ECF31CBD}" dt="2024-02-28T16:22:44.244" v="671" actId="1582"/>
          <ac:picMkLst>
            <pc:docMk/>
            <pc:sldMk cId="3795318716" sldId="326"/>
            <ac:picMk id="4" creationId="{58E0F726-BCB8-B1B7-C265-1FA2D4B8790D}"/>
          </ac:picMkLst>
        </pc:picChg>
        <pc:picChg chg="mod">
          <ac:chgData name="Stringfellow, Kina F. DPI" userId="002858cf-6d8d-4f58-b096-3c8ddc1070aa" providerId="ADAL" clId="{562D649D-F156-485B-BD6D-2AE8ECF31CBD}" dt="2024-02-28T16:22:44.244" v="671" actId="1582"/>
          <ac:picMkLst>
            <pc:docMk/>
            <pc:sldMk cId="3795318716" sldId="326"/>
            <ac:picMk id="6" creationId="{5D815DDB-57BA-819C-A03C-1AAC550C20C4}"/>
          </ac:picMkLst>
        </pc:picChg>
      </pc:sldChg>
      <pc:sldChg chg="modSp mod replTag delTag">
        <pc:chgData name="Stringfellow, Kina F. DPI" userId="002858cf-6d8d-4f58-b096-3c8ddc1070aa" providerId="ADAL" clId="{562D649D-F156-485B-BD6D-2AE8ECF31CBD}" dt="2024-02-28T16:16:50.897" v="316"/>
        <pc:sldMkLst>
          <pc:docMk/>
          <pc:sldMk cId="4166224554" sldId="327"/>
        </pc:sldMkLst>
        <pc:spChg chg="mod">
          <ac:chgData name="Stringfellow, Kina F. DPI" userId="002858cf-6d8d-4f58-b096-3c8ddc1070aa" providerId="ADAL" clId="{562D649D-F156-485B-BD6D-2AE8ECF31CBD}" dt="2024-02-28T16:16:45.299" v="314" actId="14100"/>
          <ac:spMkLst>
            <pc:docMk/>
            <pc:sldMk cId="4166224554" sldId="327"/>
            <ac:spMk id="5" creationId="{22F2CC99-8E00-66D1-926F-C00BEE7FC194}"/>
          </ac:spMkLst>
        </pc:spChg>
      </pc:sldChg>
      <pc:sldChg chg="modSp mod replTag delTag">
        <pc:chgData name="Stringfellow, Kina F. DPI" userId="002858cf-6d8d-4f58-b096-3c8ddc1070aa" providerId="ADAL" clId="{562D649D-F156-485B-BD6D-2AE8ECF31CBD}" dt="2024-02-28T16:35:26.015" v="864" actId="948"/>
        <pc:sldMkLst>
          <pc:docMk/>
          <pc:sldMk cId="4139427265" sldId="328"/>
        </pc:sldMkLst>
        <pc:spChg chg="mod">
          <ac:chgData name="Stringfellow, Kina F. DPI" userId="002858cf-6d8d-4f58-b096-3c8ddc1070aa" providerId="ADAL" clId="{562D649D-F156-485B-BD6D-2AE8ECF31CBD}" dt="2024-02-28T16:34:14.590" v="839" actId="255"/>
          <ac:spMkLst>
            <pc:docMk/>
            <pc:sldMk cId="4139427265" sldId="328"/>
            <ac:spMk id="2" creationId="{EF8273B3-21E6-5133-B1BE-8E05D886DC41}"/>
          </ac:spMkLst>
        </pc:spChg>
        <pc:spChg chg="mod">
          <ac:chgData name="Stringfellow, Kina F. DPI" userId="002858cf-6d8d-4f58-b096-3c8ddc1070aa" providerId="ADAL" clId="{562D649D-F156-485B-BD6D-2AE8ECF31CBD}" dt="2024-02-28T16:35:26.015" v="864" actId="948"/>
          <ac:spMkLst>
            <pc:docMk/>
            <pc:sldMk cId="4139427265" sldId="328"/>
            <ac:spMk id="5" creationId="{347973CE-9CB7-E083-B1E3-2386592D9887}"/>
          </ac:spMkLst>
        </pc:spChg>
        <pc:picChg chg="mod">
          <ac:chgData name="Stringfellow, Kina F. DPI" userId="002858cf-6d8d-4f58-b096-3c8ddc1070aa" providerId="ADAL" clId="{562D649D-F156-485B-BD6D-2AE8ECF31CBD}" dt="2024-02-28T16:34:34.448" v="855" actId="1582"/>
          <ac:picMkLst>
            <pc:docMk/>
            <pc:sldMk cId="4139427265" sldId="328"/>
            <ac:picMk id="6" creationId="{FB68E41F-06DE-83A3-8E3D-CDAABDF37A78}"/>
          </ac:picMkLst>
        </pc:picChg>
      </pc:sldChg>
      <pc:sldChg chg="addSp delSp modSp mod replTag delTag">
        <pc:chgData name="Stringfellow, Kina F. DPI" userId="002858cf-6d8d-4f58-b096-3c8ddc1070aa" providerId="ADAL" clId="{562D649D-F156-485B-BD6D-2AE8ECF31CBD}" dt="2024-02-28T16:55:29.651" v="1532" actId="20577"/>
        <pc:sldMkLst>
          <pc:docMk/>
          <pc:sldMk cId="4187745929" sldId="329"/>
        </pc:sldMkLst>
        <pc:spChg chg="mod">
          <ac:chgData name="Stringfellow, Kina F. DPI" userId="002858cf-6d8d-4f58-b096-3c8ddc1070aa" providerId="ADAL" clId="{562D649D-F156-485B-BD6D-2AE8ECF31CBD}" dt="2024-02-28T16:54:48.992" v="1521" actId="13244"/>
          <ac:spMkLst>
            <pc:docMk/>
            <pc:sldMk cId="4187745929" sldId="329"/>
            <ac:spMk id="2" creationId="{979CFA7D-7714-D097-38B1-F933A75BC295}"/>
          </ac:spMkLst>
        </pc:spChg>
        <pc:spChg chg="add del mod">
          <ac:chgData name="Stringfellow, Kina F. DPI" userId="002858cf-6d8d-4f58-b096-3c8ddc1070aa" providerId="ADAL" clId="{562D649D-F156-485B-BD6D-2AE8ECF31CBD}" dt="2024-02-28T16:55:08.139" v="1525" actId="478"/>
          <ac:spMkLst>
            <pc:docMk/>
            <pc:sldMk cId="4187745929" sldId="329"/>
            <ac:spMk id="6" creationId="{7531DC48-3B75-0351-A294-445080CE2421}"/>
          </ac:spMkLst>
        </pc:spChg>
        <pc:spChg chg="mod">
          <ac:chgData name="Stringfellow, Kina F. DPI" userId="002858cf-6d8d-4f58-b096-3c8ddc1070aa" providerId="ADAL" clId="{562D649D-F156-485B-BD6D-2AE8ECF31CBD}" dt="2024-02-28T16:55:29.651" v="1532" actId="20577"/>
          <ac:spMkLst>
            <pc:docMk/>
            <pc:sldMk cId="4187745929" sldId="329"/>
            <ac:spMk id="8" creationId="{C8760E64-1F77-0DCC-3332-A9063D3F784B}"/>
          </ac:spMkLst>
        </pc:spChg>
        <pc:picChg chg="mod">
          <ac:chgData name="Stringfellow, Kina F. DPI" userId="002858cf-6d8d-4f58-b096-3c8ddc1070aa" providerId="ADAL" clId="{562D649D-F156-485B-BD6D-2AE8ECF31CBD}" dt="2024-02-28T16:35:36.882" v="870" actId="1582"/>
          <ac:picMkLst>
            <pc:docMk/>
            <pc:sldMk cId="4187745929" sldId="329"/>
            <ac:picMk id="3" creationId="{F862C5E8-D366-E713-FBC5-25153E94F610}"/>
          </ac:picMkLst>
        </pc:picChg>
        <pc:picChg chg="mod">
          <ac:chgData name="Stringfellow, Kina F. DPI" userId="002858cf-6d8d-4f58-b096-3c8ddc1070aa" providerId="ADAL" clId="{562D649D-F156-485B-BD6D-2AE8ECF31CBD}" dt="2024-02-28T16:35:36.882" v="870" actId="1582"/>
          <ac:picMkLst>
            <pc:docMk/>
            <pc:sldMk cId="4187745929" sldId="329"/>
            <ac:picMk id="5" creationId="{FFA6E46B-3C1D-ED1A-2F81-DB9E13C8180A}"/>
          </ac:picMkLst>
        </pc:picChg>
      </pc:sldChg>
      <pc:sldChg chg="modSp mod replTag delTag">
        <pc:chgData name="Stringfellow, Kina F. DPI" userId="002858cf-6d8d-4f58-b096-3c8ddc1070aa" providerId="ADAL" clId="{562D649D-F156-485B-BD6D-2AE8ECF31CBD}" dt="2024-02-28T16:37:07.466" v="895"/>
        <pc:sldMkLst>
          <pc:docMk/>
          <pc:sldMk cId="1847139397" sldId="330"/>
        </pc:sldMkLst>
        <pc:spChg chg="mod">
          <ac:chgData name="Stringfellow, Kina F. DPI" userId="002858cf-6d8d-4f58-b096-3c8ddc1070aa" providerId="ADAL" clId="{562D649D-F156-485B-BD6D-2AE8ECF31CBD}" dt="2024-02-28T16:34:27.907" v="849" actId="20577"/>
          <ac:spMkLst>
            <pc:docMk/>
            <pc:sldMk cId="1847139397" sldId="330"/>
            <ac:spMk id="2" creationId="{38F4A3AA-BF39-E8CA-5C93-07494FEC9CA0}"/>
          </ac:spMkLst>
        </pc:spChg>
        <pc:spChg chg="mod">
          <ac:chgData name="Stringfellow, Kina F. DPI" userId="002858cf-6d8d-4f58-b096-3c8ddc1070aa" providerId="ADAL" clId="{562D649D-F156-485B-BD6D-2AE8ECF31CBD}" dt="2024-02-28T16:36:52.560" v="891" actId="14100"/>
          <ac:spMkLst>
            <pc:docMk/>
            <pc:sldMk cId="1847139397" sldId="330"/>
            <ac:spMk id="7" creationId="{F97A6BB8-EF9E-D287-AB20-99B88710B3D5}"/>
          </ac:spMkLst>
        </pc:spChg>
        <pc:picChg chg="mod">
          <ac:chgData name="Stringfellow, Kina F. DPI" userId="002858cf-6d8d-4f58-b096-3c8ddc1070aa" providerId="ADAL" clId="{562D649D-F156-485B-BD6D-2AE8ECF31CBD}" dt="2024-02-28T16:37:04.993" v="893" actId="208"/>
          <ac:picMkLst>
            <pc:docMk/>
            <pc:sldMk cId="1847139397" sldId="330"/>
            <ac:picMk id="9" creationId="{F881C8C5-D48E-1111-32E2-9017AA47953B}"/>
          </ac:picMkLst>
        </pc:picChg>
        <pc:picChg chg="mod">
          <ac:chgData name="Stringfellow, Kina F. DPI" userId="002858cf-6d8d-4f58-b096-3c8ddc1070aa" providerId="ADAL" clId="{562D649D-F156-485B-BD6D-2AE8ECF31CBD}" dt="2024-02-28T16:37:04.993" v="893" actId="208"/>
          <ac:picMkLst>
            <pc:docMk/>
            <pc:sldMk cId="1847139397" sldId="330"/>
            <ac:picMk id="12" creationId="{C3A737CA-E418-E209-633E-E67784D1C1AD}"/>
          </ac:picMkLst>
        </pc:picChg>
      </pc:sldChg>
      <pc:sldChg chg="modSp mod replTag delTag">
        <pc:chgData name="Stringfellow, Kina F. DPI" userId="002858cf-6d8d-4f58-b096-3c8ddc1070aa" providerId="ADAL" clId="{562D649D-F156-485B-BD6D-2AE8ECF31CBD}" dt="2024-02-28T16:48:22.601" v="1290"/>
        <pc:sldMkLst>
          <pc:docMk/>
          <pc:sldMk cId="531874306" sldId="331"/>
        </pc:sldMkLst>
        <pc:spChg chg="mod">
          <ac:chgData name="Stringfellow, Kina F. DPI" userId="002858cf-6d8d-4f58-b096-3c8ddc1070aa" providerId="ADAL" clId="{562D649D-F156-485B-BD6D-2AE8ECF31CBD}" dt="2024-02-28T16:45:28.401" v="1068" actId="20577"/>
          <ac:spMkLst>
            <pc:docMk/>
            <pc:sldMk cId="531874306" sldId="331"/>
            <ac:spMk id="2" creationId="{885E26F6-EF95-ED3A-F847-ED5BA2A8B11F}"/>
          </ac:spMkLst>
        </pc:spChg>
        <pc:spChg chg="mod">
          <ac:chgData name="Stringfellow, Kina F. DPI" userId="002858cf-6d8d-4f58-b096-3c8ddc1070aa" providerId="ADAL" clId="{562D649D-F156-485B-BD6D-2AE8ECF31CBD}" dt="2024-02-28T16:48:21.339" v="1288" actId="20577"/>
          <ac:spMkLst>
            <pc:docMk/>
            <pc:sldMk cId="531874306" sldId="331"/>
            <ac:spMk id="3" creationId="{675C9680-FDB7-A411-093A-CF8246DD4C7C}"/>
          </ac:spMkLst>
        </pc:spChg>
      </pc:sldChg>
      <pc:sldChg chg="modSp mod replTag delTag">
        <pc:chgData name="Stringfellow, Kina F. DPI" userId="002858cf-6d8d-4f58-b096-3c8ddc1070aa" providerId="ADAL" clId="{562D649D-F156-485B-BD6D-2AE8ECF31CBD}" dt="2024-02-28T16:11:13.263" v="249"/>
        <pc:sldMkLst>
          <pc:docMk/>
          <pc:sldMk cId="858286155" sldId="332"/>
        </pc:sldMkLst>
        <pc:spChg chg="mod">
          <ac:chgData name="Stringfellow, Kina F. DPI" userId="002858cf-6d8d-4f58-b096-3c8ddc1070aa" providerId="ADAL" clId="{562D649D-F156-485B-BD6D-2AE8ECF31CBD}" dt="2024-02-28T16:03:59.009" v="81" actId="20577"/>
          <ac:spMkLst>
            <pc:docMk/>
            <pc:sldMk cId="858286155" sldId="332"/>
            <ac:spMk id="2" creationId="{90D180E2-1150-9CDB-B8BD-CBCC7E89A86E}"/>
          </ac:spMkLst>
        </pc:spChg>
        <pc:spChg chg="mod">
          <ac:chgData name="Stringfellow, Kina F. DPI" userId="002858cf-6d8d-4f58-b096-3c8ddc1070aa" providerId="ADAL" clId="{562D649D-F156-485B-BD6D-2AE8ECF31CBD}" dt="2024-02-28T16:04:53.496" v="106" actId="255"/>
          <ac:spMkLst>
            <pc:docMk/>
            <pc:sldMk cId="858286155" sldId="332"/>
            <ac:spMk id="3" creationId="{87A27D53-62EB-CCA3-8CEE-310EAB3117BA}"/>
          </ac:spMkLst>
        </pc:spChg>
      </pc:sldChg>
      <pc:sldChg chg="addSp modSp mod modAnim replTag delTag">
        <pc:chgData name="Stringfellow, Kina F. DPI" userId="002858cf-6d8d-4f58-b096-3c8ddc1070aa" providerId="ADAL" clId="{562D649D-F156-485B-BD6D-2AE8ECF31CBD}" dt="2024-02-28T16:45:17.708" v="1056"/>
        <pc:sldMkLst>
          <pc:docMk/>
          <pc:sldMk cId="2399362336" sldId="333"/>
        </pc:sldMkLst>
        <pc:spChg chg="mod">
          <ac:chgData name="Stringfellow, Kina F. DPI" userId="002858cf-6d8d-4f58-b096-3c8ddc1070aa" providerId="ADAL" clId="{562D649D-F156-485B-BD6D-2AE8ECF31CBD}" dt="2024-02-28T16:45:16.865" v="1054" actId="20577"/>
          <ac:spMkLst>
            <pc:docMk/>
            <pc:sldMk cId="2399362336" sldId="333"/>
            <ac:spMk id="2" creationId="{C663965B-9523-82DD-FFCC-88E1264128DE}"/>
          </ac:spMkLst>
        </pc:spChg>
        <pc:spChg chg="add mod">
          <ac:chgData name="Stringfellow, Kina F. DPI" userId="002858cf-6d8d-4f58-b096-3c8ddc1070aa" providerId="ADAL" clId="{562D649D-F156-485B-BD6D-2AE8ECF31CBD}" dt="2024-02-28T16:42:32.894" v="990" actId="1076"/>
          <ac:spMkLst>
            <pc:docMk/>
            <pc:sldMk cId="2399362336" sldId="333"/>
            <ac:spMk id="4" creationId="{FA334E53-07CF-32E3-D5EF-3226F6179390}"/>
          </ac:spMkLst>
        </pc:spChg>
        <pc:spChg chg="mod">
          <ac:chgData name="Stringfellow, Kina F. DPI" userId="002858cf-6d8d-4f58-b096-3c8ddc1070aa" providerId="ADAL" clId="{562D649D-F156-485B-BD6D-2AE8ECF31CBD}" dt="2024-02-28T16:42:36.489" v="991" actId="1076"/>
          <ac:spMkLst>
            <pc:docMk/>
            <pc:sldMk cId="2399362336" sldId="333"/>
            <ac:spMk id="5" creationId="{4E077101-2E19-AC22-BAB8-E636989BBDDC}"/>
          </ac:spMkLst>
        </pc:spChg>
        <pc:spChg chg="add mod">
          <ac:chgData name="Stringfellow, Kina F. DPI" userId="002858cf-6d8d-4f58-b096-3c8ddc1070aa" providerId="ADAL" clId="{562D649D-F156-485B-BD6D-2AE8ECF31CBD}" dt="2024-02-28T16:42:30.422" v="989" actId="1076"/>
          <ac:spMkLst>
            <pc:docMk/>
            <pc:sldMk cId="2399362336" sldId="333"/>
            <ac:spMk id="9" creationId="{A995F9CD-8015-DCFD-68A2-40F502B53DD7}"/>
          </ac:spMkLst>
        </pc:spChg>
        <pc:picChg chg="mod">
          <ac:chgData name="Stringfellow, Kina F. DPI" userId="002858cf-6d8d-4f58-b096-3c8ddc1070aa" providerId="ADAL" clId="{562D649D-F156-485B-BD6D-2AE8ECF31CBD}" dt="2024-02-28T16:39:27.507" v="932" actId="962"/>
          <ac:picMkLst>
            <pc:docMk/>
            <pc:sldMk cId="2399362336" sldId="333"/>
            <ac:picMk id="6" creationId="{1BD2114E-5622-31D7-5132-FD61FF72F7AA}"/>
          </ac:picMkLst>
        </pc:picChg>
        <pc:picChg chg="mod">
          <ac:chgData name="Stringfellow, Kina F. DPI" userId="002858cf-6d8d-4f58-b096-3c8ddc1070aa" providerId="ADAL" clId="{562D649D-F156-485B-BD6D-2AE8ECF31CBD}" dt="2024-02-28T16:39:34.793" v="940" actId="962"/>
          <ac:picMkLst>
            <pc:docMk/>
            <pc:sldMk cId="2399362336" sldId="333"/>
            <ac:picMk id="8" creationId="{AAC4C452-501F-CBE2-DE77-6D136F0C9489}"/>
          </ac:picMkLst>
        </pc:picChg>
        <pc:picChg chg="mod">
          <ac:chgData name="Stringfellow, Kina F. DPI" userId="002858cf-6d8d-4f58-b096-3c8ddc1070aa" providerId="ADAL" clId="{562D649D-F156-485B-BD6D-2AE8ECF31CBD}" dt="2024-02-28T16:39:24.587" v="930" actId="962"/>
          <ac:picMkLst>
            <pc:docMk/>
            <pc:sldMk cId="2399362336" sldId="333"/>
            <ac:picMk id="10" creationId="{8B8C7867-C769-176B-6F38-B3514570938E}"/>
          </ac:picMkLst>
        </pc:picChg>
      </pc:sldChg>
      <pc:sldChg chg="addSp delSp modSp mod delAnim modAnim replTag delTag">
        <pc:chgData name="Stringfellow, Kina F. DPI" userId="002858cf-6d8d-4f58-b096-3c8ddc1070aa" providerId="ADAL" clId="{562D649D-F156-485B-BD6D-2AE8ECF31CBD}" dt="2024-02-28T16:45:22.815" v="1062" actId="20577"/>
        <pc:sldMkLst>
          <pc:docMk/>
          <pc:sldMk cId="3313150951" sldId="334"/>
        </pc:sldMkLst>
        <pc:spChg chg="mod">
          <ac:chgData name="Stringfellow, Kina F. DPI" userId="002858cf-6d8d-4f58-b096-3c8ddc1070aa" providerId="ADAL" clId="{562D649D-F156-485B-BD6D-2AE8ECF31CBD}" dt="2024-02-28T16:45:22.815" v="1062" actId="20577"/>
          <ac:spMkLst>
            <pc:docMk/>
            <pc:sldMk cId="3313150951" sldId="334"/>
            <ac:spMk id="2" creationId="{009F90A5-AB98-1B0B-F293-346892AE15CA}"/>
          </ac:spMkLst>
        </pc:spChg>
        <pc:spChg chg="add del mod">
          <ac:chgData name="Stringfellow, Kina F. DPI" userId="002858cf-6d8d-4f58-b096-3c8ddc1070aa" providerId="ADAL" clId="{562D649D-F156-485B-BD6D-2AE8ECF31CBD}" dt="2024-02-28T16:41:04.966" v="972" actId="478"/>
          <ac:spMkLst>
            <pc:docMk/>
            <pc:sldMk cId="3313150951" sldId="334"/>
            <ac:spMk id="4" creationId="{F8F25556-B90B-05EC-4A7E-E828C030854D}"/>
          </ac:spMkLst>
        </pc:spChg>
        <pc:spChg chg="mod">
          <ac:chgData name="Stringfellow, Kina F. DPI" userId="002858cf-6d8d-4f58-b096-3c8ddc1070aa" providerId="ADAL" clId="{562D649D-F156-485B-BD6D-2AE8ECF31CBD}" dt="2024-02-28T16:43:31.810" v="1008" actId="1076"/>
          <ac:spMkLst>
            <pc:docMk/>
            <pc:sldMk cId="3313150951" sldId="334"/>
            <ac:spMk id="5" creationId="{F7EA67AF-E699-641D-5453-03E55245847A}"/>
          </ac:spMkLst>
        </pc:spChg>
        <pc:spChg chg="add mod">
          <ac:chgData name="Stringfellow, Kina F. DPI" userId="002858cf-6d8d-4f58-b096-3c8ddc1070aa" providerId="ADAL" clId="{562D649D-F156-485B-BD6D-2AE8ECF31CBD}" dt="2024-02-28T16:44:08.012" v="1017" actId="1076"/>
          <ac:spMkLst>
            <pc:docMk/>
            <pc:sldMk cId="3313150951" sldId="334"/>
            <ac:spMk id="6" creationId="{AEAE3B23-759E-0026-A5D7-E56F57C39A3C}"/>
          </ac:spMkLst>
        </pc:spChg>
        <pc:spChg chg="add mod">
          <ac:chgData name="Stringfellow, Kina F. DPI" userId="002858cf-6d8d-4f58-b096-3c8ddc1070aa" providerId="ADAL" clId="{562D649D-F156-485B-BD6D-2AE8ECF31CBD}" dt="2024-02-28T16:44:13.848" v="1018" actId="1076"/>
          <ac:spMkLst>
            <pc:docMk/>
            <pc:sldMk cId="3313150951" sldId="334"/>
            <ac:spMk id="8" creationId="{E24853C3-FFC1-EDC8-B875-A2B4E3E4C22F}"/>
          </ac:spMkLst>
        </pc:spChg>
        <pc:picChg chg="mod">
          <ac:chgData name="Stringfellow, Kina F. DPI" userId="002858cf-6d8d-4f58-b096-3c8ddc1070aa" providerId="ADAL" clId="{562D649D-F156-485B-BD6D-2AE8ECF31CBD}" dt="2024-02-28T16:44:20.678" v="1020" actId="962"/>
          <ac:picMkLst>
            <pc:docMk/>
            <pc:sldMk cId="3313150951" sldId="334"/>
            <ac:picMk id="12" creationId="{689B02F7-93C7-FCE2-D3F0-1E84E87013CF}"/>
          </ac:picMkLst>
        </pc:picChg>
        <pc:picChg chg="mod">
          <ac:chgData name="Stringfellow, Kina F. DPI" userId="002858cf-6d8d-4f58-b096-3c8ddc1070aa" providerId="ADAL" clId="{562D649D-F156-485B-BD6D-2AE8ECF31CBD}" dt="2024-02-28T16:44:24.002" v="1022" actId="962"/>
          <ac:picMkLst>
            <pc:docMk/>
            <pc:sldMk cId="3313150951" sldId="334"/>
            <ac:picMk id="14" creationId="{39174F1A-D3FD-6F44-468F-3F253C50DF38}"/>
          </ac:picMkLst>
        </pc:picChg>
        <pc:picChg chg="mod">
          <ac:chgData name="Stringfellow, Kina F. DPI" userId="002858cf-6d8d-4f58-b096-3c8ddc1070aa" providerId="ADAL" clId="{562D649D-F156-485B-BD6D-2AE8ECF31CBD}" dt="2024-02-28T16:44:27.053" v="1024" actId="962"/>
          <ac:picMkLst>
            <pc:docMk/>
            <pc:sldMk cId="3313150951" sldId="334"/>
            <ac:picMk id="16" creationId="{590ABA15-0A58-3F44-A1B5-BDCDA2F3450C}"/>
          </ac:picMkLst>
        </pc:picChg>
      </pc:sldChg>
      <pc:sldChg chg="addSp delSp modSp mod modAnim replTag delTag">
        <pc:chgData name="Stringfellow, Kina F. DPI" userId="002858cf-6d8d-4f58-b096-3c8ddc1070aa" providerId="ADAL" clId="{562D649D-F156-485B-BD6D-2AE8ECF31CBD}" dt="2024-02-28T16:54:37.867" v="1518" actId="33553"/>
        <pc:sldMkLst>
          <pc:docMk/>
          <pc:sldMk cId="4142815185" sldId="335"/>
        </pc:sldMkLst>
        <pc:spChg chg="del">
          <ac:chgData name="Stringfellow, Kina F. DPI" userId="002858cf-6d8d-4f58-b096-3c8ddc1070aa" providerId="ADAL" clId="{562D649D-F156-485B-BD6D-2AE8ECF31CBD}" dt="2024-02-28T16:18:45.916" v="372" actId="478"/>
          <ac:spMkLst>
            <pc:docMk/>
            <pc:sldMk cId="4142815185" sldId="335"/>
            <ac:spMk id="2" creationId="{18608463-CD88-79DB-2767-783B54E41DE2}"/>
          </ac:spMkLst>
        </pc:spChg>
        <pc:spChg chg="add mod">
          <ac:chgData name="Stringfellow, Kina F. DPI" userId="002858cf-6d8d-4f58-b096-3c8ddc1070aa" providerId="ADAL" clId="{562D649D-F156-485B-BD6D-2AE8ECF31CBD}" dt="2024-02-28T16:54:37.867" v="1518" actId="33553"/>
          <ac:spMkLst>
            <pc:docMk/>
            <pc:sldMk cId="4142815185" sldId="335"/>
            <ac:spMk id="4" creationId="{A1E4352F-5D0E-8F2A-9CB9-EF3C4AE9567F}"/>
          </ac:spMkLst>
        </pc:spChg>
        <pc:spChg chg="add del mod">
          <ac:chgData name="Stringfellow, Kina F. DPI" userId="002858cf-6d8d-4f58-b096-3c8ddc1070aa" providerId="ADAL" clId="{562D649D-F156-485B-BD6D-2AE8ECF31CBD}" dt="2024-02-28T16:54:35.143" v="1517" actId="478"/>
          <ac:spMkLst>
            <pc:docMk/>
            <pc:sldMk cId="4142815185" sldId="335"/>
            <ac:spMk id="7" creationId="{F1DB7E24-7F8D-3499-59E1-8BE5E159BECD}"/>
          </ac:spMkLst>
        </pc:spChg>
        <pc:spChg chg="add mod">
          <ac:chgData name="Stringfellow, Kina F. DPI" userId="002858cf-6d8d-4f58-b096-3c8ddc1070aa" providerId="ADAL" clId="{562D649D-F156-485B-BD6D-2AE8ECF31CBD}" dt="2024-02-28T16:18:52.587" v="374" actId="207"/>
          <ac:spMkLst>
            <pc:docMk/>
            <pc:sldMk cId="4142815185" sldId="335"/>
            <ac:spMk id="8" creationId="{E3123599-8254-1F04-B0CC-44E04059037A}"/>
          </ac:spMkLst>
        </pc:spChg>
        <pc:spChg chg="del">
          <ac:chgData name="Stringfellow, Kina F. DPI" userId="002858cf-6d8d-4f58-b096-3c8ddc1070aa" providerId="ADAL" clId="{562D649D-F156-485B-BD6D-2AE8ECF31CBD}" dt="2024-02-28T16:18:02.125" v="337" actId="478"/>
          <ac:spMkLst>
            <pc:docMk/>
            <pc:sldMk cId="4142815185" sldId="335"/>
            <ac:spMk id="268" creationId="{E180F107-E490-874E-9D1A-3EB0754420D5}"/>
          </ac:spMkLst>
        </pc:spChg>
      </pc:sldChg>
      <pc:sldChg chg="modSp mod replTag delTag">
        <pc:chgData name="Stringfellow, Kina F. DPI" userId="002858cf-6d8d-4f58-b096-3c8ddc1070aa" providerId="ADAL" clId="{562D649D-F156-485B-BD6D-2AE8ECF31CBD}" dt="2024-02-28T16:19:14.782" v="386" actId="113"/>
        <pc:sldMkLst>
          <pc:docMk/>
          <pc:sldMk cId="2176548491" sldId="338"/>
        </pc:sldMkLst>
        <pc:spChg chg="mod">
          <ac:chgData name="Stringfellow, Kina F. DPI" userId="002858cf-6d8d-4f58-b096-3c8ddc1070aa" providerId="ADAL" clId="{562D649D-F156-485B-BD6D-2AE8ECF31CBD}" dt="2024-02-28T16:19:14.782" v="386" actId="113"/>
          <ac:spMkLst>
            <pc:docMk/>
            <pc:sldMk cId="2176548491" sldId="338"/>
            <ac:spMk id="3" creationId="{A40EE97A-F851-A0BA-4321-B4F18FDFF142}"/>
          </ac:spMkLst>
        </pc:spChg>
      </pc:sldChg>
      <pc:sldChg chg="modSp mod replTag delTag">
        <pc:chgData name="Stringfellow, Kina F. DPI" userId="002858cf-6d8d-4f58-b096-3c8ddc1070aa" providerId="ADAL" clId="{562D649D-F156-485B-BD6D-2AE8ECF31CBD}" dt="2024-02-28T16:19:57.606" v="399"/>
        <pc:sldMkLst>
          <pc:docMk/>
          <pc:sldMk cId="65545752" sldId="339"/>
        </pc:sldMkLst>
        <pc:spChg chg="mod">
          <ac:chgData name="Stringfellow, Kina F. DPI" userId="002858cf-6d8d-4f58-b096-3c8ddc1070aa" providerId="ADAL" clId="{562D649D-F156-485B-BD6D-2AE8ECF31CBD}" dt="2024-02-28T16:19:48.043" v="395" actId="122"/>
          <ac:spMkLst>
            <pc:docMk/>
            <pc:sldMk cId="65545752" sldId="339"/>
            <ac:spMk id="3" creationId="{680C4840-C653-B766-DF61-632CD53E86AE}"/>
          </ac:spMkLst>
        </pc:spChg>
        <pc:picChg chg="mod">
          <ac:chgData name="Stringfellow, Kina F. DPI" userId="002858cf-6d8d-4f58-b096-3c8ddc1070aa" providerId="ADAL" clId="{562D649D-F156-485B-BD6D-2AE8ECF31CBD}" dt="2024-02-28T16:19:37.912" v="391" actId="1582"/>
          <ac:picMkLst>
            <pc:docMk/>
            <pc:sldMk cId="65545752" sldId="339"/>
            <ac:picMk id="5" creationId="{C736AC39-F341-65C9-B097-F1A3CA4AB83B}"/>
          </ac:picMkLst>
        </pc:picChg>
        <pc:picChg chg="mod">
          <ac:chgData name="Stringfellow, Kina F. DPI" userId="002858cf-6d8d-4f58-b096-3c8ddc1070aa" providerId="ADAL" clId="{562D649D-F156-485B-BD6D-2AE8ECF31CBD}" dt="2024-02-28T16:19:37.912" v="391" actId="1582"/>
          <ac:picMkLst>
            <pc:docMk/>
            <pc:sldMk cId="65545752" sldId="339"/>
            <ac:picMk id="7" creationId="{7E8E3CD0-4E26-546E-1EBF-3CEF19B4DDFC}"/>
          </ac:picMkLst>
        </pc:picChg>
      </pc:sldChg>
      <pc:sldChg chg="replTag delTag">
        <pc:chgData name="Stringfellow, Kina F. DPI" userId="002858cf-6d8d-4f58-b096-3c8ddc1070aa" providerId="ADAL" clId="{562D649D-F156-485B-BD6D-2AE8ECF31CBD}" dt="2024-02-28T16:58:50.058" v="1541"/>
        <pc:sldMkLst>
          <pc:docMk/>
          <pc:sldMk cId="722508632" sldId="340"/>
        </pc:sldMkLst>
      </pc:sldChg>
    </pc:docChg>
  </pc:docChgLst>
  <pc:docChgLst>
    <pc:chgData name="Ruckert, Laura A.  DPI" userId="S::laura.ruckert@dpi.wi.gov::e7613bf4-36b8-4c0e-919c-56b8706648f4" providerId="AD" clId="Web-{11C6D873-3C37-8459-74BF-B81E9C1C2B33}"/>
    <pc:docChg chg="addSld delSld modSld sldOrd modSection">
      <pc:chgData name="Ruckert, Laura A.  DPI" userId="S::laura.ruckert@dpi.wi.gov::e7613bf4-36b8-4c0e-919c-56b8706648f4" providerId="AD" clId="Web-{11C6D873-3C37-8459-74BF-B81E9C1C2B33}" dt="2023-02-21T21:35:24.699" v="1805"/>
      <pc:docMkLst>
        <pc:docMk/>
      </pc:docMkLst>
      <pc:sldChg chg="modNotes">
        <pc:chgData name="Ruckert, Laura A.  DPI" userId="S::laura.ruckert@dpi.wi.gov::e7613bf4-36b8-4c0e-919c-56b8706648f4" providerId="AD" clId="Web-{11C6D873-3C37-8459-74BF-B81E9C1C2B33}" dt="2023-02-21T20:34:17.985" v="715"/>
        <pc:sldMkLst>
          <pc:docMk/>
          <pc:sldMk cId="0" sldId="275"/>
        </pc:sldMkLst>
      </pc:sldChg>
      <pc:sldChg chg="modSp modNotes">
        <pc:chgData name="Ruckert, Laura A.  DPI" userId="S::laura.ruckert@dpi.wi.gov::e7613bf4-36b8-4c0e-919c-56b8706648f4" providerId="AD" clId="Web-{11C6D873-3C37-8459-74BF-B81E9C1C2B33}" dt="2023-02-21T21:35:24.699" v="1805"/>
        <pc:sldMkLst>
          <pc:docMk/>
          <pc:sldMk cId="1712859522" sldId="319"/>
        </pc:sldMkLst>
        <pc:spChg chg="mod">
          <ac:chgData name="Ruckert, Laura A.  DPI" userId="S::laura.ruckert@dpi.wi.gov::e7613bf4-36b8-4c0e-919c-56b8706648f4" providerId="AD" clId="Web-{11C6D873-3C37-8459-74BF-B81E9C1C2B33}" dt="2023-02-21T21:34:18.103" v="1750" actId="20577"/>
          <ac:spMkLst>
            <pc:docMk/>
            <pc:sldMk cId="1712859522" sldId="319"/>
            <ac:spMk id="3" creationId="{392EFB22-9E81-58CA-1319-79D3A5B23CD5}"/>
          </ac:spMkLst>
        </pc:spChg>
      </pc:sldChg>
      <pc:sldChg chg="addSp delSp modSp del">
        <pc:chgData name="Ruckert, Laura A.  DPI" userId="S::laura.ruckert@dpi.wi.gov::e7613bf4-36b8-4c0e-919c-56b8706648f4" providerId="AD" clId="Web-{11C6D873-3C37-8459-74BF-B81E9C1C2B33}" dt="2023-02-21T20:16:52.283" v="518"/>
        <pc:sldMkLst>
          <pc:docMk/>
          <pc:sldMk cId="4232027202" sldId="320"/>
        </pc:sldMkLst>
        <pc:spChg chg="del mod">
          <ac:chgData name="Ruckert, Laura A.  DPI" userId="S::laura.ruckert@dpi.wi.gov::e7613bf4-36b8-4c0e-919c-56b8706648f4" providerId="AD" clId="Web-{11C6D873-3C37-8459-74BF-B81E9C1C2B33}" dt="2023-02-21T19:41:38.926" v="251"/>
          <ac:spMkLst>
            <pc:docMk/>
            <pc:sldMk cId="4232027202" sldId="320"/>
            <ac:spMk id="3" creationId="{C072CE77-D13B-4823-403B-7E9A6E2742DA}"/>
          </ac:spMkLst>
        </pc:spChg>
        <pc:spChg chg="add mod">
          <ac:chgData name="Ruckert, Laura A.  DPI" userId="S::laura.ruckert@dpi.wi.gov::e7613bf4-36b8-4c0e-919c-56b8706648f4" providerId="AD" clId="Web-{11C6D873-3C37-8459-74BF-B81E9C1C2B33}" dt="2023-02-21T19:38:32.155" v="233" actId="20577"/>
          <ac:spMkLst>
            <pc:docMk/>
            <pc:sldMk cId="4232027202" sldId="320"/>
            <ac:spMk id="4" creationId="{65A06BBC-62B1-CEDA-EA03-9769CC0BB7EE}"/>
          </ac:spMkLst>
        </pc:spChg>
        <pc:spChg chg="add mod">
          <ac:chgData name="Ruckert, Laura A.  DPI" userId="S::laura.ruckert@dpi.wi.gov::e7613bf4-36b8-4c0e-919c-56b8706648f4" providerId="AD" clId="Web-{11C6D873-3C37-8459-74BF-B81E9C1C2B33}" dt="2023-02-21T19:38:38.718" v="234" actId="20577"/>
          <ac:spMkLst>
            <pc:docMk/>
            <pc:sldMk cId="4232027202" sldId="320"/>
            <ac:spMk id="5" creationId="{202EE1CA-9D34-4B3A-2D62-2CACBE610C71}"/>
          </ac:spMkLst>
        </pc:spChg>
        <pc:spChg chg="add mod">
          <ac:chgData name="Ruckert, Laura A.  DPI" userId="S::laura.ruckert@dpi.wi.gov::e7613bf4-36b8-4c0e-919c-56b8706648f4" providerId="AD" clId="Web-{11C6D873-3C37-8459-74BF-B81E9C1C2B33}" dt="2023-02-21T19:38:46.093" v="235" actId="20577"/>
          <ac:spMkLst>
            <pc:docMk/>
            <pc:sldMk cId="4232027202" sldId="320"/>
            <ac:spMk id="6" creationId="{5AAD2B69-D167-597F-3A1B-79A9FF9B8C30}"/>
          </ac:spMkLst>
        </pc:spChg>
        <pc:spChg chg="add mod">
          <ac:chgData name="Ruckert, Laura A.  DPI" userId="S::laura.ruckert@dpi.wi.gov::e7613bf4-36b8-4c0e-919c-56b8706648f4" providerId="AD" clId="Web-{11C6D873-3C37-8459-74BF-B81E9C1C2B33}" dt="2023-02-21T19:41:38.926" v="251"/>
          <ac:spMkLst>
            <pc:docMk/>
            <pc:sldMk cId="4232027202" sldId="320"/>
            <ac:spMk id="8" creationId="{AD403EF4-022B-27E1-3CAA-23D797326F5F}"/>
          </ac:spMkLst>
        </pc:spChg>
      </pc:sldChg>
      <pc:sldChg chg="new del">
        <pc:chgData name="Ruckert, Laura A.  DPI" userId="S::laura.ruckert@dpi.wi.gov::e7613bf4-36b8-4c0e-919c-56b8706648f4" providerId="AD" clId="Web-{11C6D873-3C37-8459-74BF-B81E9C1C2B33}" dt="2023-02-21T17:33:27.333" v="1"/>
        <pc:sldMkLst>
          <pc:docMk/>
          <pc:sldMk cId="805360799" sldId="322"/>
        </pc:sldMkLst>
      </pc:sldChg>
      <pc:sldChg chg="addSp delSp modSp new mod ord modClrScheme chgLayout">
        <pc:chgData name="Ruckert, Laura A.  DPI" userId="S::laura.ruckert@dpi.wi.gov::e7613bf4-36b8-4c0e-919c-56b8706648f4" providerId="AD" clId="Web-{11C6D873-3C37-8459-74BF-B81E9C1C2B33}" dt="2023-02-21T20:25:31.189" v="519" actId="20577"/>
        <pc:sldMkLst>
          <pc:docMk/>
          <pc:sldMk cId="2750586014" sldId="322"/>
        </pc:sldMkLst>
        <pc:spChg chg="mod ord">
          <ac:chgData name="Ruckert, Laura A.  DPI" userId="S::laura.ruckert@dpi.wi.gov::e7613bf4-36b8-4c0e-919c-56b8706648f4" providerId="AD" clId="Web-{11C6D873-3C37-8459-74BF-B81E9C1C2B33}" dt="2023-02-21T19:41:12.207" v="245" actId="20577"/>
          <ac:spMkLst>
            <pc:docMk/>
            <pc:sldMk cId="2750586014" sldId="322"/>
            <ac:spMk id="2" creationId="{2A38DA3F-BD79-6E1E-DF03-BAFC9D48D1D7}"/>
          </ac:spMkLst>
        </pc:spChg>
        <pc:spChg chg="del">
          <ac:chgData name="Ruckert, Laura A.  DPI" userId="S::laura.ruckert@dpi.wi.gov::e7613bf4-36b8-4c0e-919c-56b8706648f4" providerId="AD" clId="Web-{11C6D873-3C37-8459-74BF-B81E9C1C2B33}" dt="2023-02-21T17:34:42.022" v="3"/>
          <ac:spMkLst>
            <pc:docMk/>
            <pc:sldMk cId="2750586014" sldId="322"/>
            <ac:spMk id="3" creationId="{28E1CABC-2718-04EE-005C-68B95E7FBB62}"/>
          </ac:spMkLst>
        </pc:spChg>
        <pc:spChg chg="add mod">
          <ac:chgData name="Ruckert, Laura A.  DPI" userId="S::laura.ruckert@dpi.wi.gov::e7613bf4-36b8-4c0e-919c-56b8706648f4" providerId="AD" clId="Web-{11C6D873-3C37-8459-74BF-B81E9C1C2B33}" dt="2023-02-21T17:41:49.718" v="31" actId="1076"/>
          <ac:spMkLst>
            <pc:docMk/>
            <pc:sldMk cId="2750586014" sldId="322"/>
            <ac:spMk id="5" creationId="{C658F8E5-AD45-1A64-AB75-66798FBB820D}"/>
          </ac:spMkLst>
        </pc:spChg>
        <pc:spChg chg="add mod">
          <ac:chgData name="Ruckert, Laura A.  DPI" userId="S::laura.ruckert@dpi.wi.gov::e7613bf4-36b8-4c0e-919c-56b8706648f4" providerId="AD" clId="Web-{11C6D873-3C37-8459-74BF-B81E9C1C2B33}" dt="2023-02-21T20:14:37.248" v="509" actId="20577"/>
          <ac:spMkLst>
            <pc:docMk/>
            <pc:sldMk cId="2750586014" sldId="322"/>
            <ac:spMk id="8" creationId="{B96920C7-9B00-9E3D-C730-CF36AD34CEC8}"/>
          </ac:spMkLst>
        </pc:spChg>
        <pc:spChg chg="add mod">
          <ac:chgData name="Ruckert, Laura A.  DPI" userId="S::laura.ruckert@dpi.wi.gov::e7613bf4-36b8-4c0e-919c-56b8706648f4" providerId="AD" clId="Web-{11C6D873-3C37-8459-74BF-B81E9C1C2B33}" dt="2023-02-21T20:25:31.189" v="519" actId="20577"/>
          <ac:spMkLst>
            <pc:docMk/>
            <pc:sldMk cId="2750586014" sldId="322"/>
            <ac:spMk id="10" creationId="{BD60A777-47A2-9CB8-44AA-6009F625FE1A}"/>
          </ac:spMkLst>
        </pc:spChg>
        <pc:spChg chg="add mod">
          <ac:chgData name="Ruckert, Laura A.  DPI" userId="S::laura.ruckert@dpi.wi.gov::e7613bf4-36b8-4c0e-919c-56b8706648f4" providerId="AD" clId="Web-{11C6D873-3C37-8459-74BF-B81E9C1C2B33}" dt="2023-02-21T20:14:17.826" v="503" actId="20577"/>
          <ac:spMkLst>
            <pc:docMk/>
            <pc:sldMk cId="2750586014" sldId="322"/>
            <ac:spMk id="12" creationId="{B88504ED-AB2E-E6E8-4135-D22E40FE3731}"/>
          </ac:spMkLst>
        </pc:spChg>
        <pc:spChg chg="add mod">
          <ac:chgData name="Ruckert, Laura A.  DPI" userId="S::laura.ruckert@dpi.wi.gov::e7613bf4-36b8-4c0e-919c-56b8706648f4" providerId="AD" clId="Web-{11C6D873-3C37-8459-74BF-B81E9C1C2B33}" dt="2023-02-21T20:16:30.017" v="517" actId="1076"/>
          <ac:spMkLst>
            <pc:docMk/>
            <pc:sldMk cId="2750586014" sldId="322"/>
            <ac:spMk id="13" creationId="{09A1B6A9-0847-0F72-5AE9-5E27EE7CA444}"/>
          </ac:spMkLst>
        </pc:spChg>
        <pc:grpChg chg="add del mod">
          <ac:chgData name="Ruckert, Laura A.  DPI" userId="S::laura.ruckert@dpi.wi.gov::e7613bf4-36b8-4c0e-919c-56b8706648f4" providerId="AD" clId="Web-{11C6D873-3C37-8459-74BF-B81E9C1C2B33}" dt="2023-02-21T19:41:12.378" v="246"/>
          <ac:grpSpMkLst>
            <pc:docMk/>
            <pc:sldMk cId="2750586014" sldId="322"/>
            <ac:grpSpMk id="7" creationId="{1ED90CEE-381A-86F3-74DD-4EE1B4806F2C}"/>
          </ac:grpSpMkLst>
        </pc:grpChg>
        <pc:picChg chg="add mod">
          <ac:chgData name="Ruckert, Laura A.  DPI" userId="S::laura.ruckert@dpi.wi.gov::e7613bf4-36b8-4c0e-919c-56b8706648f4" providerId="AD" clId="Web-{11C6D873-3C37-8459-74BF-B81E9C1C2B33}" dt="2023-02-21T17:41:42.749" v="30" actId="14100"/>
          <ac:picMkLst>
            <pc:docMk/>
            <pc:sldMk cId="2750586014" sldId="322"/>
            <ac:picMk id="4" creationId="{58E0F726-BCB8-B1B7-C265-1FA2D4B8790D}"/>
          </ac:picMkLst>
        </pc:picChg>
        <pc:picChg chg="add del mod">
          <ac:chgData name="Ruckert, Laura A.  DPI" userId="S::laura.ruckert@dpi.wi.gov::e7613bf4-36b8-4c0e-919c-56b8706648f4" providerId="AD" clId="Web-{11C6D873-3C37-8459-74BF-B81E9C1C2B33}" dt="2023-02-21T19:41:12.816" v="247"/>
          <ac:picMkLst>
            <pc:docMk/>
            <pc:sldMk cId="2750586014" sldId="322"/>
            <ac:picMk id="6" creationId="{5D815DDB-57BA-819C-A03C-1AAC550C20C4}"/>
          </ac:picMkLst>
        </pc:picChg>
      </pc:sldChg>
      <pc:sldChg chg="delSp modSp add ord replId">
        <pc:chgData name="Ruckert, Laura A.  DPI" userId="S::laura.ruckert@dpi.wi.gov::e7613bf4-36b8-4c0e-919c-56b8706648f4" providerId="AD" clId="Web-{11C6D873-3C37-8459-74BF-B81E9C1C2B33}" dt="2023-02-21T20:30:49.573" v="534"/>
        <pc:sldMkLst>
          <pc:docMk/>
          <pc:sldMk cId="3369228901" sldId="323"/>
        </pc:sldMkLst>
        <pc:spChg chg="mod">
          <ac:chgData name="Ruckert, Laura A.  DPI" userId="S::laura.ruckert@dpi.wi.gov::e7613bf4-36b8-4c0e-919c-56b8706648f4" providerId="AD" clId="Web-{11C6D873-3C37-8459-74BF-B81E9C1C2B33}" dt="2023-02-21T20:30:47.260" v="532" actId="20577"/>
          <ac:spMkLst>
            <pc:docMk/>
            <pc:sldMk cId="3369228901" sldId="323"/>
            <ac:spMk id="2" creationId="{2A38DA3F-BD79-6E1E-DF03-BAFC9D48D1D7}"/>
          </ac:spMkLst>
        </pc:spChg>
        <pc:grpChg chg="del">
          <ac:chgData name="Ruckert, Laura A.  DPI" userId="S::laura.ruckert@dpi.wi.gov::e7613bf4-36b8-4c0e-919c-56b8706648f4" providerId="AD" clId="Web-{11C6D873-3C37-8459-74BF-B81E9C1C2B33}" dt="2023-02-21T20:30:48.401" v="533"/>
          <ac:grpSpMkLst>
            <pc:docMk/>
            <pc:sldMk cId="3369228901" sldId="323"/>
            <ac:grpSpMk id="7" creationId="{1ED90CEE-381A-86F3-74DD-4EE1B4806F2C}"/>
          </ac:grpSpMkLst>
        </pc:grpChg>
        <pc:picChg chg="del">
          <ac:chgData name="Ruckert, Laura A.  DPI" userId="S::laura.ruckert@dpi.wi.gov::e7613bf4-36b8-4c0e-919c-56b8706648f4" providerId="AD" clId="Web-{11C6D873-3C37-8459-74BF-B81E9C1C2B33}" dt="2023-02-21T20:30:49.573" v="534"/>
          <ac:picMkLst>
            <pc:docMk/>
            <pc:sldMk cId="3369228901" sldId="323"/>
            <ac:picMk id="6" creationId="{5D815DDB-57BA-819C-A03C-1AAC550C20C4}"/>
          </ac:picMkLst>
        </pc:picChg>
      </pc:sldChg>
      <pc:sldChg chg="addSp delSp modSp add ord replId addAnim modNotes">
        <pc:chgData name="Ruckert, Laura A.  DPI" userId="S::laura.ruckert@dpi.wi.gov::e7613bf4-36b8-4c0e-919c-56b8706648f4" providerId="AD" clId="Web-{11C6D873-3C37-8459-74BF-B81E9C1C2B33}" dt="2023-02-21T21:16:07.557" v="1321"/>
        <pc:sldMkLst>
          <pc:docMk/>
          <pc:sldMk cId="3493270502" sldId="324"/>
        </pc:sldMkLst>
        <pc:spChg chg="mod">
          <ac:chgData name="Ruckert, Laura A.  DPI" userId="S::laura.ruckert@dpi.wi.gov::e7613bf4-36b8-4c0e-919c-56b8706648f4" providerId="AD" clId="Web-{11C6D873-3C37-8459-74BF-B81E9C1C2B33}" dt="2023-02-21T17:43:55.737" v="47" actId="20577"/>
          <ac:spMkLst>
            <pc:docMk/>
            <pc:sldMk cId="3493270502" sldId="324"/>
            <ac:spMk id="2" creationId="{2A38DA3F-BD79-6E1E-DF03-BAFC9D48D1D7}"/>
          </ac:spMkLst>
        </pc:spChg>
        <pc:spChg chg="add mod">
          <ac:chgData name="Ruckert, Laura A.  DPI" userId="S::laura.ruckert@dpi.wi.gov::e7613bf4-36b8-4c0e-919c-56b8706648f4" providerId="AD" clId="Web-{11C6D873-3C37-8459-74BF-B81E9C1C2B33}" dt="2023-02-21T20:49:49.902" v="797" actId="1076"/>
          <ac:spMkLst>
            <pc:docMk/>
            <pc:sldMk cId="3493270502" sldId="324"/>
            <ac:spMk id="8" creationId="{D3D159D0-41A4-2AD7-CE50-E4D2299526E3}"/>
          </ac:spMkLst>
        </pc:spChg>
        <pc:grpChg chg="add mod">
          <ac:chgData name="Ruckert, Laura A.  DPI" userId="S::laura.ruckert@dpi.wi.gov::e7613bf4-36b8-4c0e-919c-56b8706648f4" providerId="AD" clId="Web-{11C6D873-3C37-8459-74BF-B81E9C1C2B33}" dt="2023-02-21T20:48:11.853" v="769" actId="1076"/>
          <ac:grpSpMkLst>
            <pc:docMk/>
            <pc:sldMk cId="3493270502" sldId="324"/>
            <ac:grpSpMk id="5" creationId="{3B52371E-ED30-69CC-31DC-BD45AF8A830A}"/>
          </ac:grpSpMkLst>
        </pc:grpChg>
        <pc:grpChg chg="del">
          <ac:chgData name="Ruckert, Laura A.  DPI" userId="S::laura.ruckert@dpi.wi.gov::e7613bf4-36b8-4c0e-919c-56b8706648f4" providerId="AD" clId="Web-{11C6D873-3C37-8459-74BF-B81E9C1C2B33}" dt="2023-02-21T17:44:00.502" v="48"/>
          <ac:grpSpMkLst>
            <pc:docMk/>
            <pc:sldMk cId="3493270502" sldId="324"/>
            <ac:grpSpMk id="7" creationId="{1ED90CEE-381A-86F3-74DD-4EE1B4806F2C}"/>
          </ac:grpSpMkLst>
        </pc:grpChg>
        <pc:picChg chg="add mod">
          <ac:chgData name="Ruckert, Laura A.  DPI" userId="S::laura.ruckert@dpi.wi.gov::e7613bf4-36b8-4c0e-919c-56b8706648f4" providerId="AD" clId="Web-{11C6D873-3C37-8459-74BF-B81E9C1C2B33}" dt="2023-02-21T20:38:01.163" v="718" actId="1076"/>
          <ac:picMkLst>
            <pc:docMk/>
            <pc:sldMk cId="3493270502" sldId="324"/>
            <ac:picMk id="3" creationId="{D1E0B01F-C0DC-64B0-8C40-9C788BB0AC7B}"/>
          </ac:picMkLst>
        </pc:picChg>
        <pc:picChg chg="add mod modCrop">
          <ac:chgData name="Ruckert, Laura A.  DPI" userId="S::laura.ruckert@dpi.wi.gov::e7613bf4-36b8-4c0e-919c-56b8706648f4" providerId="AD" clId="Web-{11C6D873-3C37-8459-74BF-B81E9C1C2B33}" dt="2023-02-21T20:40:16.183" v="729" actId="1076"/>
          <ac:picMkLst>
            <pc:docMk/>
            <pc:sldMk cId="3493270502" sldId="324"/>
            <ac:picMk id="4" creationId="{90A8B4E6-FDD0-6F7D-6234-07F83F9E59A3}"/>
          </ac:picMkLst>
        </pc:picChg>
        <pc:picChg chg="del">
          <ac:chgData name="Ruckert, Laura A.  DPI" userId="S::laura.ruckert@dpi.wi.gov::e7613bf4-36b8-4c0e-919c-56b8706648f4" providerId="AD" clId="Web-{11C6D873-3C37-8459-74BF-B81E9C1C2B33}" dt="2023-02-21T17:44:05.799" v="49"/>
          <ac:picMkLst>
            <pc:docMk/>
            <pc:sldMk cId="3493270502" sldId="324"/>
            <ac:picMk id="6" creationId="{5D815DDB-57BA-819C-A03C-1AAC550C20C4}"/>
          </ac:picMkLst>
        </pc:picChg>
        <pc:picChg chg="add mod">
          <ac:chgData name="Ruckert, Laura A.  DPI" userId="S::laura.ruckert@dpi.wi.gov::e7613bf4-36b8-4c0e-919c-56b8706648f4" providerId="AD" clId="Web-{11C6D873-3C37-8459-74BF-B81E9C1C2B33}" dt="2023-02-21T20:48:11.853" v="770" actId="1076"/>
          <ac:picMkLst>
            <pc:docMk/>
            <pc:sldMk cId="3493270502" sldId="324"/>
            <ac:picMk id="6" creationId="{D5B3657A-718C-9CF6-5596-84B1F4356AC8}"/>
          </ac:picMkLst>
        </pc:picChg>
        <pc:picChg chg="add mod modCrop">
          <ac:chgData name="Ruckert, Laura A.  DPI" userId="S::laura.ruckert@dpi.wi.gov::e7613bf4-36b8-4c0e-919c-56b8706648f4" providerId="AD" clId="Web-{11C6D873-3C37-8459-74BF-B81E9C1C2B33}" dt="2023-02-21T20:48:11.868" v="771" actId="1076"/>
          <ac:picMkLst>
            <pc:docMk/>
            <pc:sldMk cId="3493270502" sldId="324"/>
            <ac:picMk id="7" creationId="{A0C2BE26-F28E-2F22-2B59-F60F2A002DD8}"/>
          </ac:picMkLst>
        </pc:picChg>
        <pc:picChg chg="add mod">
          <ac:chgData name="Ruckert, Laura A.  DPI" userId="S::laura.ruckert@dpi.wi.gov::e7613bf4-36b8-4c0e-919c-56b8706648f4" providerId="AD" clId="Web-{11C6D873-3C37-8459-74BF-B81E9C1C2B33}" dt="2023-02-21T20:48:11.900" v="772" actId="1076"/>
          <ac:picMkLst>
            <pc:docMk/>
            <pc:sldMk cId="3493270502" sldId="324"/>
            <ac:picMk id="9" creationId="{1841F77B-28BC-ED97-4605-637A6D42CDCF}"/>
          </ac:picMkLst>
        </pc:picChg>
      </pc:sldChg>
      <pc:sldChg chg="addSp delSp modSp add replId delAnim modNotes">
        <pc:chgData name="Ruckert, Laura A.  DPI" userId="S::laura.ruckert@dpi.wi.gov::e7613bf4-36b8-4c0e-919c-56b8706648f4" providerId="AD" clId="Web-{11C6D873-3C37-8459-74BF-B81E9C1C2B33}" dt="2023-02-21T21:32:54.804" v="1709" actId="20577"/>
        <pc:sldMkLst>
          <pc:docMk/>
          <pc:sldMk cId="1123237033" sldId="325"/>
        </pc:sldMkLst>
        <pc:spChg chg="mod">
          <ac:chgData name="Ruckert, Laura A.  DPI" userId="S::laura.ruckert@dpi.wi.gov::e7613bf4-36b8-4c0e-919c-56b8706648f4" providerId="AD" clId="Web-{11C6D873-3C37-8459-74BF-B81E9C1C2B33}" dt="2023-02-21T17:46:46.803" v="86" actId="20577"/>
          <ac:spMkLst>
            <pc:docMk/>
            <pc:sldMk cId="1123237033" sldId="325"/>
            <ac:spMk id="2" creationId="{2A38DA3F-BD79-6E1E-DF03-BAFC9D48D1D7}"/>
          </ac:spMkLst>
        </pc:spChg>
        <pc:spChg chg="add mod">
          <ac:chgData name="Ruckert, Laura A.  DPI" userId="S::laura.ruckert@dpi.wi.gov::e7613bf4-36b8-4c0e-919c-56b8706648f4" providerId="AD" clId="Web-{11C6D873-3C37-8459-74BF-B81E9C1C2B33}" dt="2023-02-21T21:32:54.804" v="1709" actId="20577"/>
          <ac:spMkLst>
            <pc:docMk/>
            <pc:sldMk cId="1123237033" sldId="325"/>
            <ac:spMk id="4" creationId="{73B288E8-69BD-98B2-F3D3-7DE24788C3FA}"/>
          </ac:spMkLst>
        </pc:spChg>
        <pc:spChg chg="del mod">
          <ac:chgData name="Ruckert, Laura A.  DPI" userId="S::laura.ruckert@dpi.wi.gov::e7613bf4-36b8-4c0e-919c-56b8706648f4" providerId="AD" clId="Web-{11C6D873-3C37-8459-74BF-B81E9C1C2B33}" dt="2023-02-21T21:21:01.128" v="1448"/>
          <ac:spMkLst>
            <pc:docMk/>
            <pc:sldMk cId="1123237033" sldId="325"/>
            <ac:spMk id="8" creationId="{D3D159D0-41A4-2AD7-CE50-E4D2299526E3}"/>
          </ac:spMkLst>
        </pc:spChg>
      </pc:sldChg>
      <pc:sldChg chg="new del">
        <pc:chgData name="Ruckert, Laura A.  DPI" userId="S::laura.ruckert@dpi.wi.gov::e7613bf4-36b8-4c0e-919c-56b8706648f4" providerId="AD" clId="Web-{11C6D873-3C37-8459-74BF-B81E9C1C2B33}" dt="2023-02-21T19:40:26.127" v="237"/>
        <pc:sldMkLst>
          <pc:docMk/>
          <pc:sldMk cId="1834011907" sldId="326"/>
        </pc:sldMkLst>
      </pc:sldChg>
      <pc:sldChg chg="modSp add replId">
        <pc:chgData name="Ruckert, Laura A.  DPI" userId="S::laura.ruckert@dpi.wi.gov::e7613bf4-36b8-4c0e-919c-56b8706648f4" providerId="AD" clId="Web-{11C6D873-3C37-8459-74BF-B81E9C1C2B33}" dt="2023-02-21T20:28:51.116" v="522"/>
        <pc:sldMkLst>
          <pc:docMk/>
          <pc:sldMk cId="3795318716" sldId="326"/>
        </pc:sldMkLst>
        <pc:grpChg chg="mod">
          <ac:chgData name="Ruckert, Laura A.  DPI" userId="S::laura.ruckert@dpi.wi.gov::e7613bf4-36b8-4c0e-919c-56b8706648f4" providerId="AD" clId="Web-{11C6D873-3C37-8459-74BF-B81E9C1C2B33}" dt="2023-02-21T20:27:28.739" v="520"/>
          <ac:grpSpMkLst>
            <pc:docMk/>
            <pc:sldMk cId="3795318716" sldId="326"/>
            <ac:grpSpMk id="7" creationId="{1ED90CEE-381A-86F3-74DD-4EE1B4806F2C}"/>
          </ac:grpSpMkLst>
        </pc:grpChg>
        <pc:picChg chg="mod">
          <ac:chgData name="Ruckert, Laura A.  DPI" userId="S::laura.ruckert@dpi.wi.gov::e7613bf4-36b8-4c0e-919c-56b8706648f4" providerId="AD" clId="Web-{11C6D873-3C37-8459-74BF-B81E9C1C2B33}" dt="2023-02-21T20:28:51.116" v="522"/>
          <ac:picMkLst>
            <pc:docMk/>
            <pc:sldMk cId="3795318716" sldId="326"/>
            <ac:picMk id="6" creationId="{5D815DDB-57BA-819C-A03C-1AAC550C20C4}"/>
          </ac:picMkLst>
        </pc:picChg>
      </pc:sldChg>
    </pc:docChg>
  </pc:docChgLst>
  <pc:docChgLst>
    <pc:chgData name="Ruckert, Laura A.  DPI" userId="S::laura.ruckert@dpi.wi.gov::e7613bf4-36b8-4c0e-919c-56b8706648f4" providerId="AD" clId="Web-{EC43C3D3-168A-546A-5B43-39A05312C01D}"/>
    <pc:docChg chg="addSld modSld sldOrd modSection">
      <pc:chgData name="Ruckert, Laura A.  DPI" userId="S::laura.ruckert@dpi.wi.gov::e7613bf4-36b8-4c0e-919c-56b8706648f4" providerId="AD" clId="Web-{EC43C3D3-168A-546A-5B43-39A05312C01D}" dt="2023-02-23T21:29:26.500" v="1124"/>
      <pc:docMkLst>
        <pc:docMk/>
      </pc:docMkLst>
      <pc:sldChg chg="addSp modSp">
        <pc:chgData name="Ruckert, Laura A.  DPI" userId="S::laura.ruckert@dpi.wi.gov::e7613bf4-36b8-4c0e-919c-56b8706648f4" providerId="AD" clId="Web-{EC43C3D3-168A-546A-5B43-39A05312C01D}" dt="2023-02-23T20:57:56.916" v="765" actId="1076"/>
        <pc:sldMkLst>
          <pc:docMk/>
          <pc:sldMk cId="0" sldId="257"/>
        </pc:sldMkLst>
        <pc:picChg chg="add mod">
          <ac:chgData name="Ruckert, Laura A.  DPI" userId="S::laura.ruckert@dpi.wi.gov::e7613bf4-36b8-4c0e-919c-56b8706648f4" providerId="AD" clId="Web-{EC43C3D3-168A-546A-5B43-39A05312C01D}" dt="2023-02-23T20:57:56.916" v="765" actId="1076"/>
          <ac:picMkLst>
            <pc:docMk/>
            <pc:sldMk cId="0" sldId="257"/>
            <ac:picMk id="3" creationId="{7FF9AB01-D671-5BD4-968B-C5B0BDCB477E}"/>
          </ac:picMkLst>
        </pc:picChg>
      </pc:sldChg>
      <pc:sldChg chg="addSp">
        <pc:chgData name="Ruckert, Laura A.  DPI" userId="S::laura.ruckert@dpi.wi.gov::e7613bf4-36b8-4c0e-919c-56b8706648f4" providerId="AD" clId="Web-{EC43C3D3-168A-546A-5B43-39A05312C01D}" dt="2023-02-23T20:59:02.543" v="766"/>
        <pc:sldMkLst>
          <pc:docMk/>
          <pc:sldMk cId="0" sldId="258"/>
        </pc:sldMkLst>
        <pc:picChg chg="add">
          <ac:chgData name="Ruckert, Laura A.  DPI" userId="S::laura.ruckert@dpi.wi.gov::e7613bf4-36b8-4c0e-919c-56b8706648f4" providerId="AD" clId="Web-{EC43C3D3-168A-546A-5B43-39A05312C01D}" dt="2023-02-23T20:59:02.543" v="766"/>
          <ac:picMkLst>
            <pc:docMk/>
            <pc:sldMk cId="0" sldId="258"/>
            <ac:picMk id="3" creationId="{63238433-C2AB-7C56-F9F0-3B52767A74A6}"/>
          </ac:picMkLst>
        </pc:picChg>
      </pc:sldChg>
      <pc:sldChg chg="addSp">
        <pc:chgData name="Ruckert, Laura A.  DPI" userId="S::laura.ruckert@dpi.wi.gov::e7613bf4-36b8-4c0e-919c-56b8706648f4" providerId="AD" clId="Web-{EC43C3D3-168A-546A-5B43-39A05312C01D}" dt="2023-02-23T20:59:05.746" v="767"/>
        <pc:sldMkLst>
          <pc:docMk/>
          <pc:sldMk cId="0" sldId="259"/>
        </pc:sldMkLst>
        <pc:picChg chg="add">
          <ac:chgData name="Ruckert, Laura A.  DPI" userId="S::laura.ruckert@dpi.wi.gov::e7613bf4-36b8-4c0e-919c-56b8706648f4" providerId="AD" clId="Web-{EC43C3D3-168A-546A-5B43-39A05312C01D}" dt="2023-02-23T20:59:05.746" v="767"/>
          <ac:picMkLst>
            <pc:docMk/>
            <pc:sldMk cId="0" sldId="259"/>
            <ac:picMk id="3" creationId="{5E2BC481-460A-8836-49CD-D3EE9AB3F4B9}"/>
          </ac:picMkLst>
        </pc:picChg>
      </pc:sldChg>
      <pc:sldChg chg="addSp">
        <pc:chgData name="Ruckert, Laura A.  DPI" userId="S::laura.ruckert@dpi.wi.gov::e7613bf4-36b8-4c0e-919c-56b8706648f4" providerId="AD" clId="Web-{EC43C3D3-168A-546A-5B43-39A05312C01D}" dt="2023-02-23T20:59:09.090" v="768"/>
        <pc:sldMkLst>
          <pc:docMk/>
          <pc:sldMk cId="0" sldId="260"/>
        </pc:sldMkLst>
        <pc:picChg chg="add">
          <ac:chgData name="Ruckert, Laura A.  DPI" userId="S::laura.ruckert@dpi.wi.gov::e7613bf4-36b8-4c0e-919c-56b8706648f4" providerId="AD" clId="Web-{EC43C3D3-168A-546A-5B43-39A05312C01D}" dt="2023-02-23T20:59:09.090" v="768"/>
          <ac:picMkLst>
            <pc:docMk/>
            <pc:sldMk cId="0" sldId="260"/>
            <ac:picMk id="3" creationId="{6C03A5AC-567F-4E9B-F95F-35B7E560CA2E}"/>
          </ac:picMkLst>
        </pc:picChg>
      </pc:sldChg>
      <pc:sldChg chg="addSp">
        <pc:chgData name="Ruckert, Laura A.  DPI" userId="S::laura.ruckert@dpi.wi.gov::e7613bf4-36b8-4c0e-919c-56b8706648f4" providerId="AD" clId="Web-{EC43C3D3-168A-546A-5B43-39A05312C01D}" dt="2023-02-23T20:59:22.356" v="772"/>
        <pc:sldMkLst>
          <pc:docMk/>
          <pc:sldMk cId="0" sldId="261"/>
        </pc:sldMkLst>
        <pc:picChg chg="add">
          <ac:chgData name="Ruckert, Laura A.  DPI" userId="S::laura.ruckert@dpi.wi.gov::e7613bf4-36b8-4c0e-919c-56b8706648f4" providerId="AD" clId="Web-{EC43C3D3-168A-546A-5B43-39A05312C01D}" dt="2023-02-23T20:59:22.356" v="772"/>
          <ac:picMkLst>
            <pc:docMk/>
            <pc:sldMk cId="0" sldId="261"/>
            <ac:picMk id="3" creationId="{0B107D7D-B7E6-89A4-DC46-B1BB441BAFBC}"/>
          </ac:picMkLst>
        </pc:picChg>
      </pc:sldChg>
      <pc:sldChg chg="addSp">
        <pc:chgData name="Ruckert, Laura A.  DPI" userId="S::laura.ruckert@dpi.wi.gov::e7613bf4-36b8-4c0e-919c-56b8706648f4" providerId="AD" clId="Web-{EC43C3D3-168A-546A-5B43-39A05312C01D}" dt="2023-02-23T20:59:31.872" v="774"/>
        <pc:sldMkLst>
          <pc:docMk/>
          <pc:sldMk cId="0" sldId="263"/>
        </pc:sldMkLst>
        <pc:picChg chg="add">
          <ac:chgData name="Ruckert, Laura A.  DPI" userId="S::laura.ruckert@dpi.wi.gov::e7613bf4-36b8-4c0e-919c-56b8706648f4" providerId="AD" clId="Web-{EC43C3D3-168A-546A-5B43-39A05312C01D}" dt="2023-02-23T20:59:31.872" v="774"/>
          <ac:picMkLst>
            <pc:docMk/>
            <pc:sldMk cId="0" sldId="263"/>
            <ac:picMk id="4" creationId="{8E093B7B-3A77-8224-68A6-9A6B01276207}"/>
          </ac:picMkLst>
        </pc:picChg>
      </pc:sldChg>
      <pc:sldChg chg="addSp">
        <pc:chgData name="Ruckert, Laura A.  DPI" userId="S::laura.ruckert@dpi.wi.gov::e7613bf4-36b8-4c0e-919c-56b8706648f4" providerId="AD" clId="Web-{EC43C3D3-168A-546A-5B43-39A05312C01D}" dt="2023-02-23T20:59:37.637" v="775"/>
        <pc:sldMkLst>
          <pc:docMk/>
          <pc:sldMk cId="0" sldId="267"/>
        </pc:sldMkLst>
        <pc:picChg chg="add">
          <ac:chgData name="Ruckert, Laura A.  DPI" userId="S::laura.ruckert@dpi.wi.gov::e7613bf4-36b8-4c0e-919c-56b8706648f4" providerId="AD" clId="Web-{EC43C3D3-168A-546A-5B43-39A05312C01D}" dt="2023-02-23T20:59:37.637" v="775"/>
          <ac:picMkLst>
            <pc:docMk/>
            <pc:sldMk cId="0" sldId="267"/>
            <ac:picMk id="5" creationId="{E1824D51-2ACA-0397-AD0A-553B27F4A2A2}"/>
          </ac:picMkLst>
        </pc:picChg>
      </pc:sldChg>
      <pc:sldChg chg="addSp ord">
        <pc:chgData name="Ruckert, Laura A.  DPI" userId="S::laura.ruckert@dpi.wi.gov::e7613bf4-36b8-4c0e-919c-56b8706648f4" providerId="AD" clId="Web-{EC43C3D3-168A-546A-5B43-39A05312C01D}" dt="2023-02-23T20:59:45.169" v="776"/>
        <pc:sldMkLst>
          <pc:docMk/>
          <pc:sldMk cId="0" sldId="270"/>
        </pc:sldMkLst>
        <pc:picChg chg="add">
          <ac:chgData name="Ruckert, Laura A.  DPI" userId="S::laura.ruckert@dpi.wi.gov::e7613bf4-36b8-4c0e-919c-56b8706648f4" providerId="AD" clId="Web-{EC43C3D3-168A-546A-5B43-39A05312C01D}" dt="2023-02-23T20:59:45.169" v="776"/>
          <ac:picMkLst>
            <pc:docMk/>
            <pc:sldMk cId="0" sldId="270"/>
            <ac:picMk id="5" creationId="{80C03B4C-E946-7DF0-289D-760E07F64A50}"/>
          </ac:picMkLst>
        </pc:picChg>
      </pc:sldChg>
      <pc:sldChg chg="addSp">
        <pc:chgData name="Ruckert, Laura A.  DPI" userId="S::laura.ruckert@dpi.wi.gov::e7613bf4-36b8-4c0e-919c-56b8706648f4" providerId="AD" clId="Web-{EC43C3D3-168A-546A-5B43-39A05312C01D}" dt="2023-02-23T20:59:48.638" v="777"/>
        <pc:sldMkLst>
          <pc:docMk/>
          <pc:sldMk cId="0" sldId="273"/>
        </pc:sldMkLst>
        <pc:picChg chg="add">
          <ac:chgData name="Ruckert, Laura A.  DPI" userId="S::laura.ruckert@dpi.wi.gov::e7613bf4-36b8-4c0e-919c-56b8706648f4" providerId="AD" clId="Web-{EC43C3D3-168A-546A-5B43-39A05312C01D}" dt="2023-02-23T20:59:48.638" v="777"/>
          <ac:picMkLst>
            <pc:docMk/>
            <pc:sldMk cId="0" sldId="273"/>
            <ac:picMk id="4" creationId="{351ED9DB-3F8E-D3B7-5AEC-B395DAFF66E5}"/>
          </ac:picMkLst>
        </pc:picChg>
      </pc:sldChg>
      <pc:sldChg chg="addSp">
        <pc:chgData name="Ruckert, Laura A.  DPI" userId="S::laura.ruckert@dpi.wi.gov::e7613bf4-36b8-4c0e-919c-56b8706648f4" providerId="AD" clId="Web-{EC43C3D3-168A-546A-5B43-39A05312C01D}" dt="2023-02-23T20:59:51.716" v="778"/>
        <pc:sldMkLst>
          <pc:docMk/>
          <pc:sldMk cId="0" sldId="274"/>
        </pc:sldMkLst>
        <pc:picChg chg="add">
          <ac:chgData name="Ruckert, Laura A.  DPI" userId="S::laura.ruckert@dpi.wi.gov::e7613bf4-36b8-4c0e-919c-56b8706648f4" providerId="AD" clId="Web-{EC43C3D3-168A-546A-5B43-39A05312C01D}" dt="2023-02-23T20:59:51.716" v="778"/>
          <ac:picMkLst>
            <pc:docMk/>
            <pc:sldMk cId="0" sldId="274"/>
            <ac:picMk id="3" creationId="{C39E10C9-B8A7-47A9-004B-4D3E675A8509}"/>
          </ac:picMkLst>
        </pc:picChg>
      </pc:sldChg>
      <pc:sldChg chg="addSp">
        <pc:chgData name="Ruckert, Laura A.  DPI" userId="S::laura.ruckert@dpi.wi.gov::e7613bf4-36b8-4c0e-919c-56b8706648f4" providerId="AD" clId="Web-{EC43C3D3-168A-546A-5B43-39A05312C01D}" dt="2023-02-23T20:59:54.966" v="779"/>
        <pc:sldMkLst>
          <pc:docMk/>
          <pc:sldMk cId="0" sldId="275"/>
        </pc:sldMkLst>
        <pc:picChg chg="add">
          <ac:chgData name="Ruckert, Laura A.  DPI" userId="S::laura.ruckert@dpi.wi.gov::e7613bf4-36b8-4c0e-919c-56b8706648f4" providerId="AD" clId="Web-{EC43C3D3-168A-546A-5B43-39A05312C01D}" dt="2023-02-23T20:59:54.966" v="779"/>
          <ac:picMkLst>
            <pc:docMk/>
            <pc:sldMk cId="0" sldId="275"/>
            <ac:picMk id="4" creationId="{CAF65269-0A3F-943F-E27C-32526B30CB54}"/>
          </ac:picMkLst>
        </pc:picChg>
      </pc:sldChg>
      <pc:sldChg chg="addSp">
        <pc:chgData name="Ruckert, Laura A.  DPI" userId="S::laura.ruckert@dpi.wi.gov::e7613bf4-36b8-4c0e-919c-56b8706648f4" providerId="AD" clId="Web-{EC43C3D3-168A-546A-5B43-39A05312C01D}" dt="2023-02-23T20:59:58.091" v="780"/>
        <pc:sldMkLst>
          <pc:docMk/>
          <pc:sldMk cId="0" sldId="276"/>
        </pc:sldMkLst>
        <pc:picChg chg="add">
          <ac:chgData name="Ruckert, Laura A.  DPI" userId="S::laura.ruckert@dpi.wi.gov::e7613bf4-36b8-4c0e-919c-56b8706648f4" providerId="AD" clId="Web-{EC43C3D3-168A-546A-5B43-39A05312C01D}" dt="2023-02-23T20:59:58.091" v="780"/>
          <ac:picMkLst>
            <pc:docMk/>
            <pc:sldMk cId="0" sldId="276"/>
            <ac:picMk id="4" creationId="{290B2D5F-3DE4-1862-0CF8-A981094963AF}"/>
          </ac:picMkLst>
        </pc:picChg>
      </pc:sldChg>
      <pc:sldChg chg="addSp ord">
        <pc:chgData name="Ruckert, Laura A.  DPI" userId="S::laura.ruckert@dpi.wi.gov::e7613bf4-36b8-4c0e-919c-56b8706648f4" providerId="AD" clId="Web-{EC43C3D3-168A-546A-5B43-39A05312C01D}" dt="2023-02-23T21:00:00.950" v="781"/>
        <pc:sldMkLst>
          <pc:docMk/>
          <pc:sldMk cId="0" sldId="289"/>
        </pc:sldMkLst>
        <pc:picChg chg="add">
          <ac:chgData name="Ruckert, Laura A.  DPI" userId="S::laura.ruckert@dpi.wi.gov::e7613bf4-36b8-4c0e-919c-56b8706648f4" providerId="AD" clId="Web-{EC43C3D3-168A-546A-5B43-39A05312C01D}" dt="2023-02-23T21:00:00.950" v="781"/>
          <ac:picMkLst>
            <pc:docMk/>
            <pc:sldMk cId="0" sldId="289"/>
            <ac:picMk id="4" creationId="{B2E2F01E-4B43-9346-1C67-3336B662945A}"/>
          </ac:picMkLst>
        </pc:picChg>
      </pc:sldChg>
      <pc:sldChg chg="addSp">
        <pc:chgData name="Ruckert, Laura A.  DPI" userId="S::laura.ruckert@dpi.wi.gov::e7613bf4-36b8-4c0e-919c-56b8706648f4" providerId="AD" clId="Web-{EC43C3D3-168A-546A-5B43-39A05312C01D}" dt="2023-02-23T21:00:03.810" v="782"/>
        <pc:sldMkLst>
          <pc:docMk/>
          <pc:sldMk cId="0" sldId="290"/>
        </pc:sldMkLst>
        <pc:picChg chg="add">
          <ac:chgData name="Ruckert, Laura A.  DPI" userId="S::laura.ruckert@dpi.wi.gov::e7613bf4-36b8-4c0e-919c-56b8706648f4" providerId="AD" clId="Web-{EC43C3D3-168A-546A-5B43-39A05312C01D}" dt="2023-02-23T21:00:03.810" v="782"/>
          <ac:picMkLst>
            <pc:docMk/>
            <pc:sldMk cId="0" sldId="290"/>
            <ac:picMk id="3" creationId="{367E226C-BD40-E38B-005A-13C918FDEC11}"/>
          </ac:picMkLst>
        </pc:picChg>
      </pc:sldChg>
      <pc:sldChg chg="addSp modSp">
        <pc:chgData name="Ruckert, Laura A.  DPI" userId="S::laura.ruckert@dpi.wi.gov::e7613bf4-36b8-4c0e-919c-56b8706648f4" providerId="AD" clId="Web-{EC43C3D3-168A-546A-5B43-39A05312C01D}" dt="2023-02-23T21:00:45.561" v="787" actId="1076"/>
        <pc:sldMkLst>
          <pc:docMk/>
          <pc:sldMk cId="0" sldId="305"/>
        </pc:sldMkLst>
        <pc:spChg chg="mod">
          <ac:chgData name="Ruckert, Laura A.  DPI" userId="S::laura.ruckert@dpi.wi.gov::e7613bf4-36b8-4c0e-919c-56b8706648f4" providerId="AD" clId="Web-{EC43C3D3-168A-546A-5B43-39A05312C01D}" dt="2023-02-23T21:00:45.561" v="787" actId="1076"/>
          <ac:spMkLst>
            <pc:docMk/>
            <pc:sldMk cId="0" sldId="305"/>
            <ac:spMk id="606" creationId="{00000000-0000-0000-0000-000000000000}"/>
          </ac:spMkLst>
        </pc:spChg>
        <pc:spChg chg="mod">
          <ac:chgData name="Ruckert, Laura A.  DPI" userId="S::laura.ruckert@dpi.wi.gov::e7613bf4-36b8-4c0e-919c-56b8706648f4" providerId="AD" clId="Web-{EC43C3D3-168A-546A-5B43-39A05312C01D}" dt="2023-02-23T15:05:10.376" v="569" actId="20577"/>
          <ac:spMkLst>
            <pc:docMk/>
            <pc:sldMk cId="0" sldId="305"/>
            <ac:spMk id="607" creationId="{00000000-0000-0000-0000-000000000000}"/>
          </ac:spMkLst>
        </pc:spChg>
        <pc:picChg chg="add">
          <ac:chgData name="Ruckert, Laura A.  DPI" userId="S::laura.ruckert@dpi.wi.gov::e7613bf4-36b8-4c0e-919c-56b8706648f4" providerId="AD" clId="Web-{EC43C3D3-168A-546A-5B43-39A05312C01D}" dt="2023-02-23T21:00:27.592" v="785"/>
          <ac:picMkLst>
            <pc:docMk/>
            <pc:sldMk cId="0" sldId="305"/>
            <ac:picMk id="5" creationId="{74D5D8F7-63ED-8D5B-90C5-99110F08B593}"/>
          </ac:picMkLst>
        </pc:picChg>
      </pc:sldChg>
      <pc:sldChg chg="addSp">
        <pc:chgData name="Ruckert, Laura A.  DPI" userId="S::laura.ruckert@dpi.wi.gov::e7613bf4-36b8-4c0e-919c-56b8706648f4" providerId="AD" clId="Web-{EC43C3D3-168A-546A-5B43-39A05312C01D}" dt="2023-02-23T21:00:14.888" v="784"/>
        <pc:sldMkLst>
          <pc:docMk/>
          <pc:sldMk cId="0" sldId="306"/>
        </pc:sldMkLst>
        <pc:picChg chg="add">
          <ac:chgData name="Ruckert, Laura A.  DPI" userId="S::laura.ruckert@dpi.wi.gov::e7613bf4-36b8-4c0e-919c-56b8706648f4" providerId="AD" clId="Web-{EC43C3D3-168A-546A-5B43-39A05312C01D}" dt="2023-02-23T21:00:14.888" v="784"/>
          <ac:picMkLst>
            <pc:docMk/>
            <pc:sldMk cId="0" sldId="306"/>
            <ac:picMk id="4" creationId="{529C9475-E725-B07B-F2D6-83C3B53930C6}"/>
          </ac:picMkLst>
        </pc:picChg>
      </pc:sldChg>
      <pc:sldChg chg="addSp">
        <pc:chgData name="Ruckert, Laura A.  DPI" userId="S::laura.ruckert@dpi.wi.gov::e7613bf4-36b8-4c0e-919c-56b8706648f4" providerId="AD" clId="Web-{EC43C3D3-168A-546A-5B43-39A05312C01D}" dt="2023-02-23T20:57:46.353" v="763"/>
        <pc:sldMkLst>
          <pc:docMk/>
          <pc:sldMk cId="2141944938" sldId="315"/>
        </pc:sldMkLst>
        <pc:picChg chg="add">
          <ac:chgData name="Ruckert, Laura A.  DPI" userId="S::laura.ruckert@dpi.wi.gov::e7613bf4-36b8-4c0e-919c-56b8706648f4" providerId="AD" clId="Web-{EC43C3D3-168A-546A-5B43-39A05312C01D}" dt="2023-02-23T20:57:46.353" v="763"/>
          <ac:picMkLst>
            <pc:docMk/>
            <pc:sldMk cId="2141944938" sldId="315"/>
            <ac:picMk id="3" creationId="{DE7B37D7-54F9-796E-46EC-94C7153DC33E}"/>
          </ac:picMkLst>
        </pc:picChg>
      </pc:sldChg>
      <pc:sldChg chg="addSp modSp">
        <pc:chgData name="Ruckert, Laura A.  DPI" userId="S::laura.ruckert@dpi.wi.gov::e7613bf4-36b8-4c0e-919c-56b8706648f4" providerId="AD" clId="Web-{EC43C3D3-168A-546A-5B43-39A05312C01D}" dt="2023-02-23T20:59:19.481" v="771" actId="1076"/>
        <pc:sldMkLst>
          <pc:docMk/>
          <pc:sldMk cId="3945543907" sldId="317"/>
        </pc:sldMkLst>
        <pc:picChg chg="add mod">
          <ac:chgData name="Ruckert, Laura A.  DPI" userId="S::laura.ruckert@dpi.wi.gov::e7613bf4-36b8-4c0e-919c-56b8706648f4" providerId="AD" clId="Web-{EC43C3D3-168A-546A-5B43-39A05312C01D}" dt="2023-02-23T20:59:19.481" v="771" actId="1076"/>
          <ac:picMkLst>
            <pc:docMk/>
            <pc:sldMk cId="3945543907" sldId="317"/>
            <ac:picMk id="3" creationId="{DA9E033C-CC53-E93E-155E-3E0D6215A0A8}"/>
          </ac:picMkLst>
        </pc:picChg>
      </pc:sldChg>
      <pc:sldChg chg="addSp">
        <pc:chgData name="Ruckert, Laura A.  DPI" userId="S::laura.ruckert@dpi.wi.gov::e7613bf4-36b8-4c0e-919c-56b8706648f4" providerId="AD" clId="Web-{EC43C3D3-168A-546A-5B43-39A05312C01D}" dt="2023-02-23T21:00:11.326" v="783"/>
        <pc:sldMkLst>
          <pc:docMk/>
          <pc:sldMk cId="3131209872" sldId="318"/>
        </pc:sldMkLst>
        <pc:picChg chg="add">
          <ac:chgData name="Ruckert, Laura A.  DPI" userId="S::laura.ruckert@dpi.wi.gov::e7613bf4-36b8-4c0e-919c-56b8706648f4" providerId="AD" clId="Web-{EC43C3D3-168A-546A-5B43-39A05312C01D}" dt="2023-02-23T21:00:11.326" v="783"/>
          <ac:picMkLst>
            <pc:docMk/>
            <pc:sldMk cId="3131209872" sldId="318"/>
            <ac:picMk id="7" creationId="{53363561-4D74-FFA2-1062-8E6C6C2979A9}"/>
          </ac:picMkLst>
        </pc:picChg>
      </pc:sldChg>
      <pc:sldChg chg="addSp modSp modNotes">
        <pc:chgData name="Ruckert, Laura A.  DPI" userId="S::laura.ruckert@dpi.wi.gov::e7613bf4-36b8-4c0e-919c-56b8706648f4" providerId="AD" clId="Web-{EC43C3D3-168A-546A-5B43-39A05312C01D}" dt="2023-02-23T20:56:54.539" v="759"/>
        <pc:sldMkLst>
          <pc:docMk/>
          <pc:sldMk cId="1712859522" sldId="319"/>
        </pc:sldMkLst>
        <pc:spChg chg="mod">
          <ac:chgData name="Ruckert, Laura A.  DPI" userId="S::laura.ruckert@dpi.wi.gov::e7613bf4-36b8-4c0e-919c-56b8706648f4" providerId="AD" clId="Web-{EC43C3D3-168A-546A-5B43-39A05312C01D}" dt="2023-02-23T15:04:22.718" v="555" actId="20577"/>
          <ac:spMkLst>
            <pc:docMk/>
            <pc:sldMk cId="1712859522" sldId="319"/>
            <ac:spMk id="2" creationId="{CDB17442-8079-E1B1-42C4-9CCFCE91CB1B}"/>
          </ac:spMkLst>
        </pc:spChg>
        <pc:spChg chg="mod">
          <ac:chgData name="Ruckert, Laura A.  DPI" userId="S::laura.ruckert@dpi.wi.gov::e7613bf4-36b8-4c0e-919c-56b8706648f4" providerId="AD" clId="Web-{EC43C3D3-168A-546A-5B43-39A05312C01D}" dt="2023-02-23T15:04:45.125" v="566" actId="20577"/>
          <ac:spMkLst>
            <pc:docMk/>
            <pc:sldMk cId="1712859522" sldId="319"/>
            <ac:spMk id="3" creationId="{392EFB22-9E81-58CA-1319-79D3A5B23CD5}"/>
          </ac:spMkLst>
        </pc:spChg>
        <pc:picChg chg="add">
          <ac:chgData name="Ruckert, Laura A.  DPI" userId="S::laura.ruckert@dpi.wi.gov::e7613bf4-36b8-4c0e-919c-56b8706648f4" providerId="AD" clId="Web-{EC43C3D3-168A-546A-5B43-39A05312C01D}" dt="2023-02-23T20:56:54.539" v="759"/>
          <ac:picMkLst>
            <pc:docMk/>
            <pc:sldMk cId="1712859522" sldId="319"/>
            <ac:picMk id="6" creationId="{3A46B8D3-2115-C8EE-B6AB-2A973B6BB046}"/>
          </ac:picMkLst>
        </pc:picChg>
      </pc:sldChg>
      <pc:sldChg chg="addSp">
        <pc:chgData name="Ruckert, Laura A.  DPI" userId="S::laura.ruckert@dpi.wi.gov::e7613bf4-36b8-4c0e-919c-56b8706648f4" providerId="AD" clId="Web-{EC43C3D3-168A-546A-5B43-39A05312C01D}" dt="2023-02-23T20:59:25.731" v="773"/>
        <pc:sldMkLst>
          <pc:docMk/>
          <pc:sldMk cId="956437970" sldId="321"/>
        </pc:sldMkLst>
        <pc:picChg chg="add">
          <ac:chgData name="Ruckert, Laura A.  DPI" userId="S::laura.ruckert@dpi.wi.gov::e7613bf4-36b8-4c0e-919c-56b8706648f4" providerId="AD" clId="Web-{EC43C3D3-168A-546A-5B43-39A05312C01D}" dt="2023-02-23T20:59:25.731" v="773"/>
          <ac:picMkLst>
            <pc:docMk/>
            <pc:sldMk cId="956437970" sldId="321"/>
            <ac:picMk id="3" creationId="{97D35084-8908-AE36-073D-A48F656BA092}"/>
          </ac:picMkLst>
        </pc:picChg>
      </pc:sldChg>
      <pc:sldChg chg="addSp modNotes">
        <pc:chgData name="Ruckert, Laura A.  DPI" userId="S::laura.ruckert@dpi.wi.gov::e7613bf4-36b8-4c0e-919c-56b8706648f4" providerId="AD" clId="Web-{EC43C3D3-168A-546A-5B43-39A05312C01D}" dt="2023-02-23T20:57:33.243" v="762"/>
        <pc:sldMkLst>
          <pc:docMk/>
          <pc:sldMk cId="2750586014" sldId="322"/>
        </pc:sldMkLst>
        <pc:picChg chg="add">
          <ac:chgData name="Ruckert, Laura A.  DPI" userId="S::laura.ruckert@dpi.wi.gov::e7613bf4-36b8-4c0e-919c-56b8706648f4" providerId="AD" clId="Web-{EC43C3D3-168A-546A-5B43-39A05312C01D}" dt="2023-02-23T20:57:33.243" v="762"/>
          <ac:picMkLst>
            <pc:docMk/>
            <pc:sldMk cId="2750586014" sldId="322"/>
            <ac:picMk id="5" creationId="{44ECB2AB-DBA0-C741-E876-F38FF33D4205}"/>
          </ac:picMkLst>
        </pc:picChg>
      </pc:sldChg>
      <pc:sldChg chg="addSp delSp modSp modNotes">
        <pc:chgData name="Ruckert, Laura A.  DPI" userId="S::laura.ruckert@dpi.wi.gov::e7613bf4-36b8-4c0e-919c-56b8706648f4" providerId="AD" clId="Web-{EC43C3D3-168A-546A-5B43-39A05312C01D}" dt="2023-02-23T21:29:26.500" v="1124"/>
        <pc:sldMkLst>
          <pc:docMk/>
          <pc:sldMk cId="3369228901" sldId="323"/>
        </pc:sldMkLst>
        <pc:spChg chg="add del mod">
          <ac:chgData name="Ruckert, Laura A.  DPI" userId="S::laura.ruckert@dpi.wi.gov::e7613bf4-36b8-4c0e-919c-56b8706648f4" providerId="AD" clId="Web-{EC43C3D3-168A-546A-5B43-39A05312C01D}" dt="2023-02-23T21:28:23.499" v="1107"/>
          <ac:spMkLst>
            <pc:docMk/>
            <pc:sldMk cId="3369228901" sldId="323"/>
            <ac:spMk id="4" creationId="{A1E2E375-8F9C-8556-BDF2-129FA9AA1B85}"/>
          </ac:spMkLst>
        </pc:spChg>
        <pc:spChg chg="add mod">
          <ac:chgData name="Ruckert, Laura A.  DPI" userId="S::laura.ruckert@dpi.wi.gov::e7613bf4-36b8-4c0e-919c-56b8706648f4" providerId="AD" clId="Web-{EC43C3D3-168A-546A-5B43-39A05312C01D}" dt="2023-02-23T21:29:24.360" v="1123" actId="20577"/>
          <ac:spMkLst>
            <pc:docMk/>
            <pc:sldMk cId="3369228901" sldId="323"/>
            <ac:spMk id="8" creationId="{1773C0FC-EBEB-15DF-E7FB-A213673AB571}"/>
          </ac:spMkLst>
        </pc:spChg>
        <pc:picChg chg="add del mod">
          <ac:chgData name="Ruckert, Laura A.  DPI" userId="S::laura.ruckert@dpi.wi.gov::e7613bf4-36b8-4c0e-919c-56b8706648f4" providerId="AD" clId="Web-{EC43C3D3-168A-546A-5B43-39A05312C01D}" dt="2023-02-23T21:29:26.500" v="1124"/>
          <ac:picMkLst>
            <pc:docMk/>
            <pc:sldMk cId="3369228901" sldId="323"/>
            <ac:picMk id="5" creationId="{0594C1C3-FE43-679D-99AA-7224FDCCC0F7}"/>
          </ac:picMkLst>
        </pc:picChg>
        <pc:picChg chg="add">
          <ac:chgData name="Ruckert, Laura A.  DPI" userId="S::laura.ruckert@dpi.wi.gov::e7613bf4-36b8-4c0e-919c-56b8706648f4" providerId="AD" clId="Web-{EC43C3D3-168A-546A-5B43-39A05312C01D}" dt="2023-02-23T20:57:22.930" v="761"/>
          <ac:picMkLst>
            <pc:docMk/>
            <pc:sldMk cId="3369228901" sldId="323"/>
            <ac:picMk id="7" creationId="{B508E5AD-97E7-E556-A313-80A4E8F6754F}"/>
          </ac:picMkLst>
        </pc:picChg>
      </pc:sldChg>
      <pc:sldChg chg="addSp modSp">
        <pc:chgData name="Ruckert, Laura A.  DPI" userId="S::laura.ruckert@dpi.wi.gov::e7613bf4-36b8-4c0e-919c-56b8706648f4" providerId="AD" clId="Web-{EC43C3D3-168A-546A-5B43-39A05312C01D}" dt="2023-02-23T21:23:38.334" v="1029"/>
        <pc:sldMkLst>
          <pc:docMk/>
          <pc:sldMk cId="3493270502" sldId="324"/>
        </pc:sldMkLst>
        <pc:spChg chg="mod">
          <ac:chgData name="Ruckert, Laura A.  DPI" userId="S::laura.ruckert@dpi.wi.gov::e7613bf4-36b8-4c0e-919c-56b8706648f4" providerId="AD" clId="Web-{EC43C3D3-168A-546A-5B43-39A05312C01D}" dt="2023-02-23T17:46:09.437" v="576" actId="20577"/>
          <ac:spMkLst>
            <pc:docMk/>
            <pc:sldMk cId="3493270502" sldId="324"/>
            <ac:spMk id="2" creationId="{2A38DA3F-BD79-6E1E-DF03-BAFC9D48D1D7}"/>
          </ac:spMkLst>
        </pc:spChg>
        <pc:grpChg chg="add mod">
          <ac:chgData name="Ruckert, Laura A.  DPI" userId="S::laura.ruckert@dpi.wi.gov::e7613bf4-36b8-4c0e-919c-56b8706648f4" providerId="AD" clId="Web-{EC43C3D3-168A-546A-5B43-39A05312C01D}" dt="2023-02-23T21:23:09.537" v="1024" actId="14100"/>
          <ac:grpSpMkLst>
            <pc:docMk/>
            <pc:sldMk cId="3493270502" sldId="324"/>
            <ac:grpSpMk id="13" creationId="{DDC33BD0-283E-441F-7333-534088E92FE8}"/>
          </ac:grpSpMkLst>
        </pc:grpChg>
        <pc:picChg chg="mod">
          <ac:chgData name="Ruckert, Laura A.  DPI" userId="S::laura.ruckert@dpi.wi.gov::e7613bf4-36b8-4c0e-919c-56b8706648f4" providerId="AD" clId="Web-{EC43C3D3-168A-546A-5B43-39A05312C01D}" dt="2023-02-23T21:23:25.600" v="1025"/>
          <ac:picMkLst>
            <pc:docMk/>
            <pc:sldMk cId="3493270502" sldId="324"/>
            <ac:picMk id="3" creationId="{D1E0B01F-C0DC-64B0-8C40-9C788BB0AC7B}"/>
          </ac:picMkLst>
        </pc:picChg>
        <pc:picChg chg="mod">
          <ac:chgData name="Ruckert, Laura A.  DPI" userId="S::laura.ruckert@dpi.wi.gov::e7613bf4-36b8-4c0e-919c-56b8706648f4" providerId="AD" clId="Web-{EC43C3D3-168A-546A-5B43-39A05312C01D}" dt="2023-02-23T21:23:25.709" v="1026"/>
          <ac:picMkLst>
            <pc:docMk/>
            <pc:sldMk cId="3493270502" sldId="324"/>
            <ac:picMk id="4" creationId="{90A8B4E6-FDD0-6F7D-6234-07F83F9E59A3}"/>
          </ac:picMkLst>
        </pc:picChg>
        <pc:picChg chg="mod">
          <ac:chgData name="Ruckert, Laura A.  DPI" userId="S::laura.ruckert@dpi.wi.gov::e7613bf4-36b8-4c0e-919c-56b8706648f4" providerId="AD" clId="Web-{EC43C3D3-168A-546A-5B43-39A05312C01D}" dt="2023-02-23T21:23:25.834" v="1027"/>
          <ac:picMkLst>
            <pc:docMk/>
            <pc:sldMk cId="3493270502" sldId="324"/>
            <ac:picMk id="6" creationId="{D5B3657A-718C-9CF6-5596-84B1F4356AC8}"/>
          </ac:picMkLst>
        </pc:picChg>
        <pc:picChg chg="mod">
          <ac:chgData name="Ruckert, Laura A.  DPI" userId="S::laura.ruckert@dpi.wi.gov::e7613bf4-36b8-4c0e-919c-56b8706648f4" providerId="AD" clId="Web-{EC43C3D3-168A-546A-5B43-39A05312C01D}" dt="2023-02-23T21:23:25.959" v="1028"/>
          <ac:picMkLst>
            <pc:docMk/>
            <pc:sldMk cId="3493270502" sldId="324"/>
            <ac:picMk id="7" creationId="{A0C2BE26-F28E-2F22-2B59-F60F2A002DD8}"/>
          </ac:picMkLst>
        </pc:picChg>
        <pc:picChg chg="mod">
          <ac:chgData name="Ruckert, Laura A.  DPI" userId="S::laura.ruckert@dpi.wi.gov::e7613bf4-36b8-4c0e-919c-56b8706648f4" providerId="AD" clId="Web-{EC43C3D3-168A-546A-5B43-39A05312C01D}" dt="2023-02-23T21:23:38.334" v="1029"/>
          <ac:picMkLst>
            <pc:docMk/>
            <pc:sldMk cId="3493270502" sldId="324"/>
            <ac:picMk id="9" creationId="{1841F77B-28BC-ED97-4605-637A6D42CDCF}"/>
          </ac:picMkLst>
        </pc:picChg>
        <pc:picChg chg="add">
          <ac:chgData name="Ruckert, Laura A.  DPI" userId="S::laura.ruckert@dpi.wi.gov::e7613bf4-36b8-4c0e-919c-56b8706648f4" providerId="AD" clId="Web-{EC43C3D3-168A-546A-5B43-39A05312C01D}" dt="2023-02-23T20:56:27.319" v="757"/>
          <ac:picMkLst>
            <pc:docMk/>
            <pc:sldMk cId="3493270502" sldId="324"/>
            <ac:picMk id="12" creationId="{BE0AC0E5-2D31-7AA4-2902-3E1B5359C3F0}"/>
          </ac:picMkLst>
        </pc:picChg>
      </pc:sldChg>
      <pc:sldChg chg="addSp">
        <pc:chgData name="Ruckert, Laura A.  DPI" userId="S::laura.ruckert@dpi.wi.gov::e7613bf4-36b8-4c0e-919c-56b8706648f4" providerId="AD" clId="Web-{EC43C3D3-168A-546A-5B43-39A05312C01D}" dt="2023-02-23T20:56:23.991" v="756"/>
        <pc:sldMkLst>
          <pc:docMk/>
          <pc:sldMk cId="1123237033" sldId="325"/>
        </pc:sldMkLst>
        <pc:picChg chg="add">
          <ac:chgData name="Ruckert, Laura A.  DPI" userId="S::laura.ruckert@dpi.wi.gov::e7613bf4-36b8-4c0e-919c-56b8706648f4" providerId="AD" clId="Web-{EC43C3D3-168A-546A-5B43-39A05312C01D}" dt="2023-02-23T20:56:23.991" v="756"/>
          <ac:picMkLst>
            <pc:docMk/>
            <pc:sldMk cId="1123237033" sldId="325"/>
            <ac:picMk id="6" creationId="{331C8ECF-FAA0-2290-B2FD-D1B014E1D31C}"/>
          </ac:picMkLst>
        </pc:picChg>
      </pc:sldChg>
      <pc:sldChg chg="addSp modSp">
        <pc:chgData name="Ruckert, Laura A.  DPI" userId="S::laura.ruckert@dpi.wi.gov::e7613bf4-36b8-4c0e-919c-56b8706648f4" providerId="AD" clId="Web-{EC43C3D3-168A-546A-5B43-39A05312C01D}" dt="2023-02-23T21:24:26.648" v="1033" actId="1076"/>
        <pc:sldMkLst>
          <pc:docMk/>
          <pc:sldMk cId="3795318716" sldId="326"/>
        </pc:sldMkLst>
        <pc:picChg chg="mod">
          <ac:chgData name="Ruckert, Laura A.  DPI" userId="S::laura.ruckert@dpi.wi.gov::e7613bf4-36b8-4c0e-919c-56b8706648f4" providerId="AD" clId="Web-{EC43C3D3-168A-546A-5B43-39A05312C01D}" dt="2023-02-23T21:24:08.179" v="1030"/>
          <ac:picMkLst>
            <pc:docMk/>
            <pc:sldMk cId="3795318716" sldId="326"/>
            <ac:picMk id="4" creationId="{58E0F726-BCB8-B1B7-C265-1FA2D4B8790D}"/>
          </ac:picMkLst>
        </pc:picChg>
        <pc:picChg chg="mod">
          <ac:chgData name="Ruckert, Laura A.  DPI" userId="S::laura.ruckert@dpi.wi.gov::e7613bf4-36b8-4c0e-919c-56b8706648f4" providerId="AD" clId="Web-{EC43C3D3-168A-546A-5B43-39A05312C01D}" dt="2023-02-23T21:24:26.648" v="1033" actId="1076"/>
          <ac:picMkLst>
            <pc:docMk/>
            <pc:sldMk cId="3795318716" sldId="326"/>
            <ac:picMk id="6" creationId="{5D815DDB-57BA-819C-A03C-1AAC550C20C4}"/>
          </ac:picMkLst>
        </pc:picChg>
        <pc:picChg chg="add">
          <ac:chgData name="Ruckert, Laura A.  DPI" userId="S::laura.ruckert@dpi.wi.gov::e7613bf4-36b8-4c0e-919c-56b8706648f4" providerId="AD" clId="Web-{EC43C3D3-168A-546A-5B43-39A05312C01D}" dt="2023-02-23T20:57:13.790" v="760"/>
          <ac:picMkLst>
            <pc:docMk/>
            <pc:sldMk cId="3795318716" sldId="326"/>
            <ac:picMk id="9" creationId="{292A0DA2-7E9C-BF77-9B48-9B6D3D9F99BF}"/>
          </ac:picMkLst>
        </pc:picChg>
      </pc:sldChg>
      <pc:sldChg chg="addSp delSp modSp new">
        <pc:chgData name="Ruckert, Laura A.  DPI" userId="S::laura.ruckert@dpi.wi.gov::e7613bf4-36b8-4c0e-919c-56b8706648f4" providerId="AD" clId="Web-{EC43C3D3-168A-546A-5B43-39A05312C01D}" dt="2023-02-23T17:30:49.093" v="572" actId="20577"/>
        <pc:sldMkLst>
          <pc:docMk/>
          <pc:sldMk cId="4166224554" sldId="327"/>
        </pc:sldMkLst>
        <pc:spChg chg="del">
          <ac:chgData name="Ruckert, Laura A.  DPI" userId="S::laura.ruckert@dpi.wi.gov::e7613bf4-36b8-4c0e-919c-56b8706648f4" providerId="AD" clId="Web-{EC43C3D3-168A-546A-5B43-39A05312C01D}" dt="2023-02-23T14:46:24.347" v="274"/>
          <ac:spMkLst>
            <pc:docMk/>
            <pc:sldMk cId="4166224554" sldId="327"/>
            <ac:spMk id="2" creationId="{25E9FD66-D3AF-E98C-2C58-85B7D77AABEA}"/>
          </ac:spMkLst>
        </pc:spChg>
        <pc:spChg chg="del">
          <ac:chgData name="Ruckert, Laura A.  DPI" userId="S::laura.ruckert@dpi.wi.gov::e7613bf4-36b8-4c0e-919c-56b8706648f4" providerId="AD" clId="Web-{EC43C3D3-168A-546A-5B43-39A05312C01D}" dt="2023-02-23T14:45:14.376" v="261"/>
          <ac:spMkLst>
            <pc:docMk/>
            <pc:sldMk cId="4166224554" sldId="327"/>
            <ac:spMk id="3" creationId="{81789802-B0D8-89F1-B514-2F7812D76517}"/>
          </ac:spMkLst>
        </pc:spChg>
        <pc:spChg chg="add mod">
          <ac:chgData name="Ruckert, Laura A.  DPI" userId="S::laura.ruckert@dpi.wi.gov::e7613bf4-36b8-4c0e-919c-56b8706648f4" providerId="AD" clId="Web-{EC43C3D3-168A-546A-5B43-39A05312C01D}" dt="2023-02-23T17:30:49.093" v="572" actId="20577"/>
          <ac:spMkLst>
            <pc:docMk/>
            <pc:sldMk cId="4166224554" sldId="327"/>
            <ac:spMk id="5" creationId="{22F2CC99-8E00-66D1-926F-C00BEE7FC194}"/>
          </ac:spMkLst>
        </pc:spChg>
      </pc:sldChg>
      <pc:sldChg chg="addSp delSp modSp new">
        <pc:chgData name="Ruckert, Laura A.  DPI" userId="S::laura.ruckert@dpi.wi.gov::e7613bf4-36b8-4c0e-919c-56b8706648f4" providerId="AD" clId="Web-{EC43C3D3-168A-546A-5B43-39A05312C01D}" dt="2023-02-23T21:21:46.175" v="1022"/>
        <pc:sldMkLst>
          <pc:docMk/>
          <pc:sldMk cId="4139427265" sldId="328"/>
        </pc:sldMkLst>
        <pc:spChg chg="mod">
          <ac:chgData name="Ruckert, Laura A.  DPI" userId="S::laura.ruckert@dpi.wi.gov::e7613bf4-36b8-4c0e-919c-56b8706648f4" providerId="AD" clId="Web-{EC43C3D3-168A-546A-5B43-39A05312C01D}" dt="2023-02-23T19:48:10.290" v="594" actId="20577"/>
          <ac:spMkLst>
            <pc:docMk/>
            <pc:sldMk cId="4139427265" sldId="328"/>
            <ac:spMk id="2" creationId="{EF8273B3-21E6-5133-B1BE-8E05D886DC41}"/>
          </ac:spMkLst>
        </pc:spChg>
        <pc:spChg chg="add del mod">
          <ac:chgData name="Ruckert, Laura A.  DPI" userId="S::laura.ruckert@dpi.wi.gov::e7613bf4-36b8-4c0e-919c-56b8706648f4" providerId="AD" clId="Web-{EC43C3D3-168A-546A-5B43-39A05312C01D}" dt="2023-02-23T19:53:56.969" v="678"/>
          <ac:spMkLst>
            <pc:docMk/>
            <pc:sldMk cId="4139427265" sldId="328"/>
            <ac:spMk id="4" creationId="{9642D1FD-2D72-AEE6-097E-3B279F8B9547}"/>
          </ac:spMkLst>
        </pc:spChg>
        <pc:spChg chg="add mod">
          <ac:chgData name="Ruckert, Laura A.  DPI" userId="S::laura.ruckert@dpi.wi.gov::e7613bf4-36b8-4c0e-919c-56b8706648f4" providerId="AD" clId="Web-{EC43C3D3-168A-546A-5B43-39A05312C01D}" dt="2023-02-23T19:55:34.737" v="691" actId="1076"/>
          <ac:spMkLst>
            <pc:docMk/>
            <pc:sldMk cId="4139427265" sldId="328"/>
            <ac:spMk id="5" creationId="{347973CE-9CB7-E083-B1E3-2386592D9887}"/>
          </ac:spMkLst>
        </pc:spChg>
        <pc:picChg chg="add">
          <ac:chgData name="Ruckert, Laura A.  DPI" userId="S::laura.ruckert@dpi.wi.gov::e7613bf4-36b8-4c0e-919c-56b8706648f4" providerId="AD" clId="Web-{EC43C3D3-168A-546A-5B43-39A05312C01D}" dt="2023-02-23T20:56:20.819" v="755"/>
          <ac:picMkLst>
            <pc:docMk/>
            <pc:sldMk cId="4139427265" sldId="328"/>
            <ac:picMk id="4" creationId="{486F1902-0990-D3AE-EDE4-502EF2D198D2}"/>
          </ac:picMkLst>
        </pc:picChg>
        <pc:picChg chg="add mod">
          <ac:chgData name="Ruckert, Laura A.  DPI" userId="S::laura.ruckert@dpi.wi.gov::e7613bf4-36b8-4c0e-919c-56b8706648f4" providerId="AD" clId="Web-{EC43C3D3-168A-546A-5B43-39A05312C01D}" dt="2023-02-23T21:21:46.175" v="1022"/>
          <ac:picMkLst>
            <pc:docMk/>
            <pc:sldMk cId="4139427265" sldId="328"/>
            <ac:picMk id="6" creationId="{FB68E41F-06DE-83A3-8E3D-CDAABDF37A78}"/>
          </ac:picMkLst>
        </pc:picChg>
      </pc:sldChg>
      <pc:sldChg chg="addSp delSp modSp new">
        <pc:chgData name="Ruckert, Laura A.  DPI" userId="S::laura.ruckert@dpi.wi.gov::e7613bf4-36b8-4c0e-919c-56b8706648f4" providerId="AD" clId="Web-{EC43C3D3-168A-546A-5B43-39A05312C01D}" dt="2023-02-23T21:21:37.065" v="1021"/>
        <pc:sldMkLst>
          <pc:docMk/>
          <pc:sldMk cId="4187745929" sldId="329"/>
        </pc:sldMkLst>
        <pc:spChg chg="mod">
          <ac:chgData name="Ruckert, Laura A.  DPI" userId="S::laura.ruckert@dpi.wi.gov::e7613bf4-36b8-4c0e-919c-56b8706648f4" providerId="AD" clId="Web-{EC43C3D3-168A-546A-5B43-39A05312C01D}" dt="2023-02-23T20:56:01.037" v="751" actId="20577"/>
          <ac:spMkLst>
            <pc:docMk/>
            <pc:sldMk cId="4187745929" sldId="329"/>
            <ac:spMk id="2" creationId="{979CFA7D-7714-D097-38B1-F933A75BC295}"/>
          </ac:spMkLst>
        </pc:spChg>
        <pc:spChg chg="add del">
          <ac:chgData name="Ruckert, Laura A.  DPI" userId="S::laura.ruckert@dpi.wi.gov::e7613bf4-36b8-4c0e-919c-56b8706648f4" providerId="AD" clId="Web-{EC43C3D3-168A-546A-5B43-39A05312C01D}" dt="2023-02-23T19:55:43.972" v="692"/>
          <ac:spMkLst>
            <pc:docMk/>
            <pc:sldMk cId="4187745929" sldId="329"/>
            <ac:spMk id="4" creationId="{50B267A6-AB72-3C91-445A-7EBB6B3C6D09}"/>
          </ac:spMkLst>
        </pc:spChg>
        <pc:spChg chg="add del mod">
          <ac:chgData name="Ruckert, Laura A.  DPI" userId="S::laura.ruckert@dpi.wi.gov::e7613bf4-36b8-4c0e-919c-56b8706648f4" providerId="AD" clId="Web-{EC43C3D3-168A-546A-5B43-39A05312C01D}" dt="2023-02-23T19:47:14.491" v="585"/>
          <ac:spMkLst>
            <pc:docMk/>
            <pc:sldMk cId="4187745929" sldId="329"/>
            <ac:spMk id="6" creationId="{8A9CA057-9406-4C64-6EF9-BE7C4D752CF7}"/>
          </ac:spMkLst>
        </pc:spChg>
        <pc:spChg chg="add mod">
          <ac:chgData name="Ruckert, Laura A.  DPI" userId="S::laura.ruckert@dpi.wi.gov::e7613bf4-36b8-4c0e-919c-56b8706648f4" providerId="AD" clId="Web-{EC43C3D3-168A-546A-5B43-39A05312C01D}" dt="2023-02-23T21:03:21.769" v="804" actId="20577"/>
          <ac:spMkLst>
            <pc:docMk/>
            <pc:sldMk cId="4187745929" sldId="329"/>
            <ac:spMk id="8" creationId="{C8760E64-1F77-0DCC-3332-A9063D3F784B}"/>
          </ac:spMkLst>
        </pc:spChg>
        <pc:picChg chg="add mod modCrop">
          <ac:chgData name="Ruckert, Laura A.  DPI" userId="S::laura.ruckert@dpi.wi.gov::e7613bf4-36b8-4c0e-919c-56b8706648f4" providerId="AD" clId="Web-{EC43C3D3-168A-546A-5B43-39A05312C01D}" dt="2023-02-23T21:21:37.065" v="1021"/>
          <ac:picMkLst>
            <pc:docMk/>
            <pc:sldMk cId="4187745929" sldId="329"/>
            <ac:picMk id="3" creationId="{F862C5E8-D366-E713-FBC5-25153E94F610}"/>
          </ac:picMkLst>
        </pc:picChg>
        <pc:picChg chg="add mod">
          <ac:chgData name="Ruckert, Laura A.  DPI" userId="S::laura.ruckert@dpi.wi.gov::e7613bf4-36b8-4c0e-919c-56b8706648f4" providerId="AD" clId="Web-{EC43C3D3-168A-546A-5B43-39A05312C01D}" dt="2023-02-23T20:56:13.741" v="754" actId="1076"/>
          <ac:picMkLst>
            <pc:docMk/>
            <pc:sldMk cId="4187745929" sldId="329"/>
            <ac:picMk id="4" creationId="{81D0F61E-E3CD-860F-86E6-6891B223C308}"/>
          </ac:picMkLst>
        </pc:picChg>
        <pc:picChg chg="add mod ord modCrop">
          <ac:chgData name="Ruckert, Laura A.  DPI" userId="S::laura.ruckert@dpi.wi.gov::e7613bf4-36b8-4c0e-919c-56b8706648f4" providerId="AD" clId="Web-{EC43C3D3-168A-546A-5B43-39A05312C01D}" dt="2023-02-23T21:21:31.815" v="1020"/>
          <ac:picMkLst>
            <pc:docMk/>
            <pc:sldMk cId="4187745929" sldId="329"/>
            <ac:picMk id="5" creationId="{FFA6E46B-3C1D-ED1A-2F81-DB9E13C8180A}"/>
          </ac:picMkLst>
        </pc:picChg>
        <pc:picChg chg="add del mod">
          <ac:chgData name="Ruckert, Laura A.  DPI" userId="S::laura.ruckert@dpi.wi.gov::e7613bf4-36b8-4c0e-919c-56b8706648f4" providerId="AD" clId="Web-{EC43C3D3-168A-546A-5B43-39A05312C01D}" dt="2023-02-23T21:04:29.661" v="812" actId="1076"/>
          <ac:picMkLst>
            <pc:docMk/>
            <pc:sldMk cId="4187745929" sldId="329"/>
            <ac:picMk id="6" creationId="{1A1F9F5A-157F-E476-7809-8192090ED48F}"/>
          </ac:picMkLst>
        </pc:picChg>
      </pc:sldChg>
      <pc:sldChg chg="addSp delSp modSp new modNotes">
        <pc:chgData name="Ruckert, Laura A.  DPI" userId="S::laura.ruckert@dpi.wi.gov::e7613bf4-36b8-4c0e-919c-56b8706648f4" providerId="AD" clId="Web-{EC43C3D3-168A-546A-5B43-39A05312C01D}" dt="2023-02-23T21:21:06.221" v="1019"/>
        <pc:sldMkLst>
          <pc:docMk/>
          <pc:sldMk cId="1847139397" sldId="330"/>
        </pc:sldMkLst>
        <pc:spChg chg="add del mod">
          <ac:chgData name="Ruckert, Laura A.  DPI" userId="S::laura.ruckert@dpi.wi.gov::e7613bf4-36b8-4c0e-919c-56b8706648f4" providerId="AD" clId="Web-{EC43C3D3-168A-546A-5B43-39A05312C01D}" dt="2023-02-23T21:06:17.742" v="841"/>
          <ac:spMkLst>
            <pc:docMk/>
            <pc:sldMk cId="1847139397" sldId="330"/>
            <ac:spMk id="4" creationId="{F7930C65-C6F3-1A67-DFBE-610C47BCFCE4}"/>
          </ac:spMkLst>
        </pc:spChg>
        <pc:spChg chg="add mod">
          <ac:chgData name="Ruckert, Laura A.  DPI" userId="S::laura.ruckert@dpi.wi.gov::e7613bf4-36b8-4c0e-919c-56b8706648f4" providerId="AD" clId="Web-{EC43C3D3-168A-546A-5B43-39A05312C01D}" dt="2023-02-23T21:11:04.891" v="981" actId="1076"/>
          <ac:spMkLst>
            <pc:docMk/>
            <pc:sldMk cId="1847139397" sldId="330"/>
            <ac:spMk id="7" creationId="{F97A6BB8-EF9E-D287-AB20-99B88710B3D5}"/>
          </ac:spMkLst>
        </pc:spChg>
        <pc:spChg chg="add mod">
          <ac:chgData name="Ruckert, Laura A.  DPI" userId="S::laura.ruckert@dpi.wi.gov::e7613bf4-36b8-4c0e-919c-56b8706648f4" providerId="AD" clId="Web-{EC43C3D3-168A-546A-5B43-39A05312C01D}" dt="2023-02-23T21:12:40.409" v="991" actId="1076"/>
          <ac:spMkLst>
            <pc:docMk/>
            <pc:sldMk cId="1847139397" sldId="330"/>
            <ac:spMk id="10" creationId="{8E96F906-D0A4-755E-C163-EBAC2DF2FBB0}"/>
          </ac:spMkLst>
        </pc:spChg>
        <pc:spChg chg="add mod">
          <ac:chgData name="Ruckert, Laura A.  DPI" userId="S::laura.ruckert@dpi.wi.gov::e7613bf4-36b8-4c0e-919c-56b8706648f4" providerId="AD" clId="Web-{EC43C3D3-168A-546A-5B43-39A05312C01D}" dt="2023-02-23T21:16:49.385" v="1009" actId="14100"/>
          <ac:spMkLst>
            <pc:docMk/>
            <pc:sldMk cId="1847139397" sldId="330"/>
            <ac:spMk id="11" creationId="{41F448EB-EA43-BE8A-FB8D-48F5F5937396}"/>
          </ac:spMkLst>
        </pc:spChg>
        <pc:picChg chg="add">
          <ac:chgData name="Ruckert, Laura A.  DPI" userId="S::laura.ruckert@dpi.wi.gov::e7613bf4-36b8-4c0e-919c-56b8706648f4" providerId="AD" clId="Web-{EC43C3D3-168A-546A-5B43-39A05312C01D}" dt="2023-02-23T20:56:37.523" v="758"/>
          <ac:picMkLst>
            <pc:docMk/>
            <pc:sldMk cId="1847139397" sldId="330"/>
            <ac:picMk id="5" creationId="{67460C50-7E0C-8B3D-9701-5A65AEC705AE}"/>
          </ac:picMkLst>
        </pc:picChg>
        <pc:picChg chg="add del mod">
          <ac:chgData name="Ruckert, Laura A.  DPI" userId="S::laura.ruckert@dpi.wi.gov::e7613bf4-36b8-4c0e-919c-56b8706648f4" providerId="AD" clId="Web-{EC43C3D3-168A-546A-5B43-39A05312C01D}" dt="2023-02-23T21:15:58.165" v="1003"/>
          <ac:picMkLst>
            <pc:docMk/>
            <pc:sldMk cId="1847139397" sldId="330"/>
            <ac:picMk id="8" creationId="{585FB400-C362-8FE2-E958-9631FAAB10E0}"/>
          </ac:picMkLst>
        </pc:picChg>
        <pc:picChg chg="add mod">
          <ac:chgData name="Ruckert, Laura A.  DPI" userId="S::laura.ruckert@dpi.wi.gov::e7613bf4-36b8-4c0e-919c-56b8706648f4" providerId="AD" clId="Web-{EC43C3D3-168A-546A-5B43-39A05312C01D}" dt="2023-02-23T21:20:46.204" v="1018"/>
          <ac:picMkLst>
            <pc:docMk/>
            <pc:sldMk cId="1847139397" sldId="330"/>
            <ac:picMk id="9" creationId="{F881C8C5-D48E-1111-32E2-9017AA47953B}"/>
          </ac:picMkLst>
        </pc:picChg>
        <pc:picChg chg="add mod ord">
          <ac:chgData name="Ruckert, Laura A.  DPI" userId="S::laura.ruckert@dpi.wi.gov::e7613bf4-36b8-4c0e-919c-56b8706648f4" providerId="AD" clId="Web-{EC43C3D3-168A-546A-5B43-39A05312C01D}" dt="2023-02-23T21:21:06.221" v="1019"/>
          <ac:picMkLst>
            <pc:docMk/>
            <pc:sldMk cId="1847139397" sldId="330"/>
            <ac:picMk id="12" creationId="{C3A737CA-E418-E209-633E-E67784D1C1AD}"/>
          </ac:picMkLst>
        </pc:picChg>
      </pc:sldChg>
    </pc:docChg>
  </pc:docChgLst>
  <pc:docChgLst>
    <pc:chgData name="Ruckert, Laura A.  DPI" userId="S::laura.ruckert@dpi.wi.gov::e7613bf4-36b8-4c0e-919c-56b8706648f4" providerId="AD" clId="Web-{360F9972-AC18-1B1D-7208-7C04738889E5}"/>
    <pc:docChg chg="addSld delSld modSld modSection">
      <pc:chgData name="Ruckert, Laura A.  DPI" userId="S::laura.ruckert@dpi.wi.gov::e7613bf4-36b8-4c0e-919c-56b8706648f4" providerId="AD" clId="Web-{360F9972-AC18-1B1D-7208-7C04738889E5}" dt="2023-02-21T13:30:18.398" v="12"/>
      <pc:docMkLst>
        <pc:docMk/>
      </pc:docMkLst>
      <pc:sldChg chg="modSp del mod modClrScheme chgLayout">
        <pc:chgData name="Ruckert, Laura A.  DPI" userId="S::laura.ruckert@dpi.wi.gov::e7613bf4-36b8-4c0e-919c-56b8706648f4" providerId="AD" clId="Web-{360F9972-AC18-1B1D-7208-7C04738889E5}" dt="2023-02-21T13:30:18.398" v="12"/>
        <pc:sldMkLst>
          <pc:docMk/>
          <pc:sldMk cId="0" sldId="262"/>
        </pc:sldMkLst>
        <pc:spChg chg="mod ord">
          <ac:chgData name="Ruckert, Laura A.  DPI" userId="S::laura.ruckert@dpi.wi.gov::e7613bf4-36b8-4c0e-919c-56b8706648f4" providerId="AD" clId="Web-{360F9972-AC18-1B1D-7208-7C04738889E5}" dt="2023-02-21T13:27:36.095" v="1"/>
          <ac:spMkLst>
            <pc:docMk/>
            <pc:sldMk cId="0" sldId="262"/>
            <ac:spMk id="205" creationId="{00000000-0000-0000-0000-000000000000}"/>
          </ac:spMkLst>
        </pc:spChg>
        <pc:spChg chg="mod ord">
          <ac:chgData name="Ruckert, Laura A.  DPI" userId="S::laura.ruckert@dpi.wi.gov::e7613bf4-36b8-4c0e-919c-56b8706648f4" providerId="AD" clId="Web-{360F9972-AC18-1B1D-7208-7C04738889E5}" dt="2023-02-21T13:27:36.095" v="1"/>
          <ac:spMkLst>
            <pc:docMk/>
            <pc:sldMk cId="0" sldId="262"/>
            <ac:spMk id="206" creationId="{00000000-0000-0000-0000-000000000000}"/>
          </ac:spMkLst>
        </pc:spChg>
        <pc:spChg chg="mod ord">
          <ac:chgData name="Ruckert, Laura A.  DPI" userId="S::laura.ruckert@dpi.wi.gov::e7613bf4-36b8-4c0e-919c-56b8706648f4" providerId="AD" clId="Web-{360F9972-AC18-1B1D-7208-7C04738889E5}" dt="2023-02-21T13:27:36.095" v="1"/>
          <ac:spMkLst>
            <pc:docMk/>
            <pc:sldMk cId="0" sldId="262"/>
            <ac:spMk id="207" creationId="{00000000-0000-0000-0000-000000000000}"/>
          </ac:spMkLst>
        </pc:spChg>
      </pc:sldChg>
      <pc:sldChg chg="addSp delSp modSp new">
        <pc:chgData name="Ruckert, Laura A.  DPI" userId="S::laura.ruckert@dpi.wi.gov::e7613bf4-36b8-4c0e-919c-56b8706648f4" providerId="AD" clId="Web-{360F9972-AC18-1B1D-7208-7C04738889E5}" dt="2023-02-21T13:30:09.757" v="11" actId="14100"/>
        <pc:sldMkLst>
          <pc:docMk/>
          <pc:sldMk cId="956437970" sldId="321"/>
        </pc:sldMkLst>
        <pc:spChg chg="del">
          <ac:chgData name="Ruckert, Laura A.  DPI" userId="S::laura.ruckert@dpi.wi.gov::e7613bf4-36b8-4c0e-919c-56b8706648f4" providerId="AD" clId="Web-{360F9972-AC18-1B1D-7208-7C04738889E5}" dt="2023-02-21T13:29:03.223" v="6"/>
          <ac:spMkLst>
            <pc:docMk/>
            <pc:sldMk cId="956437970" sldId="321"/>
            <ac:spMk id="2" creationId="{1597885E-AE3A-C3DD-058A-C8EA880BE4D9}"/>
          </ac:spMkLst>
        </pc:spChg>
        <pc:spChg chg="add mod">
          <ac:chgData name="Ruckert, Laura A.  DPI" userId="S::laura.ruckert@dpi.wi.gov::e7613bf4-36b8-4c0e-919c-56b8706648f4" providerId="AD" clId="Web-{360F9972-AC18-1B1D-7208-7C04738889E5}" dt="2023-02-21T13:29:22.380" v="9" actId="20577"/>
          <ac:spMkLst>
            <pc:docMk/>
            <pc:sldMk cId="956437970" sldId="321"/>
            <ac:spMk id="4" creationId="{DC1F6CEE-BC6C-8A41-2507-9004D4282CC0}"/>
          </ac:spMkLst>
        </pc:spChg>
        <pc:spChg chg="add mod">
          <ac:chgData name="Ruckert, Laura A.  DPI" userId="S::laura.ruckert@dpi.wi.gov::e7613bf4-36b8-4c0e-919c-56b8706648f4" providerId="AD" clId="Web-{360F9972-AC18-1B1D-7208-7C04738889E5}" dt="2023-02-21T13:30:09.757" v="11" actId="14100"/>
          <ac:spMkLst>
            <pc:docMk/>
            <pc:sldMk cId="956437970" sldId="321"/>
            <ac:spMk id="6" creationId="{C28A53B0-E9BD-5F95-1CD5-28B5C4121E58}"/>
          </ac:spMkLst>
        </pc:spChg>
        <pc:spChg chg="add mod">
          <ac:chgData name="Ruckert, Laura A.  DPI" userId="S::laura.ruckert@dpi.wi.gov::e7613bf4-36b8-4c0e-919c-56b8706648f4" providerId="AD" clId="Web-{360F9972-AC18-1B1D-7208-7C04738889E5}" dt="2023-02-21T13:28:53.442" v="5"/>
          <ac:spMkLst>
            <pc:docMk/>
            <pc:sldMk cId="956437970" sldId="321"/>
            <ac:spMk id="8" creationId="{93FDE1E0-4581-ED49-737C-C15544501599}"/>
          </ac:spMkLst>
        </pc:spChg>
      </pc:sldChg>
    </pc:docChg>
  </pc:docChgLst>
  <pc:docChgLst>
    <pc:chgData name="Ruckert, Laura A.  DPI" userId="S::laura.ruckert@dpi.wi.gov::e7613bf4-36b8-4c0e-919c-56b8706648f4" providerId="AD" clId="Web-{4B77CBA2-5108-043C-4AC1-2BAC51D71AD2}"/>
    <pc:docChg chg="modSld">
      <pc:chgData name="Ruckert, Laura A.  DPI" userId="S::laura.ruckert@dpi.wi.gov::e7613bf4-36b8-4c0e-919c-56b8706648f4" providerId="AD" clId="Web-{4B77CBA2-5108-043C-4AC1-2BAC51D71AD2}" dt="2023-02-20T21:31:22.624" v="55" actId="1076"/>
      <pc:docMkLst>
        <pc:docMk/>
      </pc:docMkLst>
      <pc:sldChg chg="addSp delSp modSp">
        <pc:chgData name="Ruckert, Laura A.  DPI" userId="S::laura.ruckert@dpi.wi.gov::e7613bf4-36b8-4c0e-919c-56b8706648f4" providerId="AD" clId="Web-{4B77CBA2-5108-043C-4AC1-2BAC51D71AD2}" dt="2023-02-20T20:36:03.389" v="45" actId="14100"/>
        <pc:sldMkLst>
          <pc:docMk/>
          <pc:sldMk cId="0" sldId="256"/>
        </pc:sldMkLst>
        <pc:spChg chg="add del mod">
          <ac:chgData name="Ruckert, Laura A.  DPI" userId="S::laura.ruckert@dpi.wi.gov::e7613bf4-36b8-4c0e-919c-56b8706648f4" providerId="AD" clId="Web-{4B77CBA2-5108-043C-4AC1-2BAC51D71AD2}" dt="2023-02-20T20:34:09.355" v="22"/>
          <ac:spMkLst>
            <pc:docMk/>
            <pc:sldMk cId="0" sldId="256"/>
            <ac:spMk id="3" creationId="{F40C078A-04F0-9A7C-4697-0B8504A31DA3}"/>
          </ac:spMkLst>
        </pc:spChg>
        <pc:spChg chg="mod">
          <ac:chgData name="Ruckert, Laura A.  DPI" userId="S::laura.ruckert@dpi.wi.gov::e7613bf4-36b8-4c0e-919c-56b8706648f4" providerId="AD" clId="Web-{4B77CBA2-5108-043C-4AC1-2BAC51D71AD2}" dt="2023-02-20T20:36:03.389" v="45" actId="14100"/>
          <ac:spMkLst>
            <pc:docMk/>
            <pc:sldMk cId="0" sldId="256"/>
            <ac:spMk id="155" creationId="{00000000-0000-0000-0000-000000000000}"/>
          </ac:spMkLst>
        </pc:spChg>
        <pc:spChg chg="mod">
          <ac:chgData name="Ruckert, Laura A.  DPI" userId="S::laura.ruckert@dpi.wi.gov::e7613bf4-36b8-4c0e-919c-56b8706648f4" providerId="AD" clId="Web-{4B77CBA2-5108-043C-4AC1-2BAC51D71AD2}" dt="2023-02-20T20:35:03.888" v="31" actId="20577"/>
          <ac:spMkLst>
            <pc:docMk/>
            <pc:sldMk cId="0" sldId="256"/>
            <ac:spMk id="156" creationId="{00000000-0000-0000-0000-000000000000}"/>
          </ac:spMkLst>
        </pc:spChg>
      </pc:sldChg>
      <pc:sldChg chg="addSp delSp modSp mod modClrScheme chgLayout">
        <pc:chgData name="Ruckert, Laura A.  DPI" userId="S::laura.ruckert@dpi.wi.gov::e7613bf4-36b8-4c0e-919c-56b8706648f4" providerId="AD" clId="Web-{4B77CBA2-5108-043C-4AC1-2BAC51D71AD2}" dt="2023-02-20T21:31:22.624" v="55" actId="1076"/>
        <pc:sldMkLst>
          <pc:docMk/>
          <pc:sldMk cId="0" sldId="259"/>
        </pc:sldMkLst>
        <pc:spChg chg="add del mod ord">
          <ac:chgData name="Ruckert, Laura A.  DPI" userId="S::laura.ruckert@dpi.wi.gov::e7613bf4-36b8-4c0e-919c-56b8706648f4" providerId="AD" clId="Web-{4B77CBA2-5108-043C-4AC1-2BAC51D71AD2}" dt="2023-02-20T21:27:35.150" v="52"/>
          <ac:spMkLst>
            <pc:docMk/>
            <pc:sldMk cId="0" sldId="259"/>
            <ac:spMk id="2" creationId="{D5134E75-DD8A-E6C5-025E-7CA4943DF962}"/>
          </ac:spMkLst>
        </pc:spChg>
        <pc:spChg chg="add del mod ord">
          <ac:chgData name="Ruckert, Laura A.  DPI" userId="S::laura.ruckert@dpi.wi.gov::e7613bf4-36b8-4c0e-919c-56b8706648f4" providerId="AD" clId="Web-{4B77CBA2-5108-043C-4AC1-2BAC51D71AD2}" dt="2023-02-20T21:25:25.178" v="49"/>
          <ac:spMkLst>
            <pc:docMk/>
            <pc:sldMk cId="0" sldId="259"/>
            <ac:spMk id="3" creationId="{FAD3501B-873E-B369-3538-9E3EC23C21CE}"/>
          </ac:spMkLst>
        </pc:spChg>
        <pc:spChg chg="del mod ord">
          <ac:chgData name="Ruckert, Laura A.  DPI" userId="S::laura.ruckert@dpi.wi.gov::e7613bf4-36b8-4c0e-919c-56b8706648f4" providerId="AD" clId="Web-{4B77CBA2-5108-043C-4AC1-2BAC51D71AD2}" dt="2023-02-20T21:27:13.212" v="51"/>
          <ac:spMkLst>
            <pc:docMk/>
            <pc:sldMk cId="0" sldId="259"/>
            <ac:spMk id="177" creationId="{00000000-0000-0000-0000-000000000000}"/>
          </ac:spMkLst>
        </pc:spChg>
        <pc:spChg chg="mod ord">
          <ac:chgData name="Ruckert, Laura A.  DPI" userId="S::laura.ruckert@dpi.wi.gov::e7613bf4-36b8-4c0e-919c-56b8706648f4" providerId="AD" clId="Web-{4B77CBA2-5108-043C-4AC1-2BAC51D71AD2}" dt="2023-02-20T21:31:22.624" v="55" actId="1076"/>
          <ac:spMkLst>
            <pc:docMk/>
            <pc:sldMk cId="0" sldId="259"/>
            <ac:spMk id="17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and.org/education-and-labor/projects/measuring-teacher-effectiveness/teachers-matter.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wallacefoundation.org/principalsynthesi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and.org/education-and-labor/projects/measuring-teacher-effectiveness/teachers-matter.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wallacefoundation.org/principalsynthesi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362e39ad64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362e39ad64_0_2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1362e39ad64_0_2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362e39ad64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362e39ad64_0_1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1362e39ad64_0_1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Local policies and initiatives/SIP (curriculum implementation, Universal Design for Learning, professional learning communities, etc.) can be fostered, supported, and monitored through the EE System processes that support professional practice (where the rubber meets the road)</a:t>
            </a:r>
          </a:p>
          <a:p>
            <a:r>
              <a:rPr lang="en-US"/>
              <a:t>Frontline is a documentation tool that supports the EE processes, communication, and provides useful data that can be utilized with other data sources for systemic reviews/tracking.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1368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362e39ad64_0_3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362e39ad64_0_3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Focus on 4 of the elements</a:t>
            </a:r>
          </a:p>
          <a:p>
            <a:pPr marL="171450" lvl="0" indent="-171450" algn="l" rtl="0">
              <a:spcBef>
                <a:spcPts val="0"/>
              </a:spcBef>
              <a:spcAft>
                <a:spcPts val="0"/>
              </a:spcAft>
              <a:buFont typeface="Arial" panose="020B0604020202020204" pitchFamily="34" charset="0"/>
              <a:buChar char="•"/>
            </a:pPr>
            <a:r>
              <a:rPr lang="en-US"/>
              <a:t>Self-review</a:t>
            </a:r>
          </a:p>
          <a:p>
            <a:pPr marL="171450" lvl="0" indent="-171450" algn="l" rtl="0">
              <a:spcBef>
                <a:spcPts val="0"/>
              </a:spcBef>
              <a:spcAft>
                <a:spcPts val="0"/>
              </a:spcAft>
              <a:buFont typeface="Arial" panose="020B0604020202020204" pitchFamily="34" charset="0"/>
              <a:buChar char="•"/>
            </a:pPr>
            <a:r>
              <a:rPr lang="en-US"/>
              <a:t>Educator-developed Goals</a:t>
            </a:r>
          </a:p>
          <a:p>
            <a:pPr marL="171450" lvl="0" indent="-171450" algn="l" rtl="0">
              <a:spcBef>
                <a:spcPts val="0"/>
              </a:spcBef>
              <a:spcAft>
                <a:spcPts val="0"/>
              </a:spcAft>
              <a:buFont typeface="Arial" panose="020B0604020202020204" pitchFamily="34" charset="0"/>
              <a:buChar char="•"/>
            </a:pPr>
            <a:r>
              <a:rPr lang="en-US"/>
              <a:t>Observations, Evidence, and Feedback</a:t>
            </a:r>
          </a:p>
          <a:p>
            <a:pPr marL="171450" lvl="0" indent="-171450" algn="l" rtl="0">
              <a:spcBef>
                <a:spcPts val="0"/>
              </a:spcBef>
              <a:spcAft>
                <a:spcPts val="0"/>
              </a:spcAft>
              <a:buFont typeface="Arial" panose="020B0604020202020204" pitchFamily="34" charset="0"/>
              <a:buChar char="•"/>
            </a:pPr>
            <a:r>
              <a:rPr lang="en-US"/>
              <a:t>Regular Conferences</a:t>
            </a:r>
          </a:p>
          <a:p>
            <a:pPr marL="171450" lvl="0" indent="-171450" algn="l" rtl="0">
              <a:spcBef>
                <a:spcPts val="0"/>
              </a:spcBef>
              <a:spcAft>
                <a:spcPts val="0"/>
              </a:spcAft>
              <a:buFont typeface="Arial" panose="020B0604020202020204" pitchFamily="34" charset="0"/>
              <a:buChar char="•"/>
            </a:pPr>
            <a:endParaRPr lang="en-US"/>
          </a:p>
          <a:p>
            <a:pPr marL="171450" lvl="0" indent="-171450" algn="l" rtl="0">
              <a:spcBef>
                <a:spcPts val="0"/>
              </a:spcBef>
              <a:spcAft>
                <a:spcPts val="0"/>
              </a:spcAft>
              <a:buFont typeface="Arial" panose="020B0604020202020204" pitchFamily="34" charset="0"/>
              <a:buChar char="•"/>
            </a:pPr>
            <a:endParaRPr lang="en-US"/>
          </a:p>
          <a:p>
            <a:pPr marL="0" lvl="0" indent="0" algn="l" rtl="0">
              <a:spcBef>
                <a:spcPts val="0"/>
              </a:spcBef>
              <a:spcAft>
                <a:spcPts val="0"/>
              </a:spcAft>
              <a:buFont typeface="Arial" panose="020B0604020202020204" pitchFamily="34" charset="0"/>
              <a:buNone/>
            </a:pPr>
            <a:r>
              <a:rPr lang="en-US"/>
              <a:t>Evaluator certification training and calibration an important part of the system but takes place outside of Frontline using other tools.</a:t>
            </a:r>
            <a:endParaRPr/>
          </a:p>
        </p:txBody>
      </p:sp>
      <p:sp>
        <p:nvSpPr>
          <p:cNvPr id="266" name="Google Shape;266;g1362e39ad64_0_3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78B5B2AE-4C94-A7AC-2826-EAD941A2D8DF}"/>
            </a:ext>
          </a:extLst>
        </p:cNvPr>
        <p:cNvGrpSpPr/>
        <p:nvPr/>
      </p:nvGrpSpPr>
      <p:grpSpPr>
        <a:xfrm>
          <a:off x="0" y="0"/>
          <a:ext cx="0" cy="0"/>
          <a:chOff x="0" y="0"/>
          <a:chExt cx="0" cy="0"/>
        </a:xfrm>
      </p:grpSpPr>
      <p:sp>
        <p:nvSpPr>
          <p:cNvPr id="264" name="Google Shape;264;g1362e39ad64_0_351:notes">
            <a:extLst>
              <a:ext uri="{FF2B5EF4-FFF2-40B4-BE49-F238E27FC236}">
                <a16:creationId xmlns:a16="http://schemas.microsoft.com/office/drawing/2014/main" id="{13080B05-7D5F-BD05-5D97-7BD0C10E6D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362e39ad64_0_351:notes">
            <a:extLst>
              <a:ext uri="{FF2B5EF4-FFF2-40B4-BE49-F238E27FC236}">
                <a16:creationId xmlns:a16="http://schemas.microsoft.com/office/drawing/2014/main" id="{DB24FE0F-0306-FC60-3C8C-2EA2CE5DA21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Focus on 4 of the elements</a:t>
            </a:r>
          </a:p>
          <a:p>
            <a:pPr marL="171450" lvl="0" indent="-171450" algn="l" rtl="0">
              <a:spcBef>
                <a:spcPts val="0"/>
              </a:spcBef>
              <a:spcAft>
                <a:spcPts val="0"/>
              </a:spcAft>
              <a:buFont typeface="Arial" panose="020B0604020202020204" pitchFamily="34" charset="0"/>
              <a:buChar char="•"/>
            </a:pPr>
            <a:r>
              <a:rPr lang="en-US" dirty="0"/>
              <a:t>Self-review</a:t>
            </a:r>
          </a:p>
          <a:p>
            <a:pPr marL="171450" lvl="0" indent="-171450" algn="l" rtl="0">
              <a:spcBef>
                <a:spcPts val="0"/>
              </a:spcBef>
              <a:spcAft>
                <a:spcPts val="0"/>
              </a:spcAft>
              <a:buFont typeface="Arial" panose="020B0604020202020204" pitchFamily="34" charset="0"/>
              <a:buChar char="•"/>
            </a:pPr>
            <a:r>
              <a:rPr lang="en-US" dirty="0"/>
              <a:t>Educator-developed Goals</a:t>
            </a:r>
          </a:p>
          <a:p>
            <a:pPr marL="171450" lvl="0" indent="-171450" algn="l" rtl="0">
              <a:spcBef>
                <a:spcPts val="0"/>
              </a:spcBef>
              <a:spcAft>
                <a:spcPts val="0"/>
              </a:spcAft>
              <a:buFont typeface="Arial" panose="020B0604020202020204" pitchFamily="34" charset="0"/>
              <a:buChar char="•"/>
            </a:pPr>
            <a:r>
              <a:rPr lang="en-US" dirty="0"/>
              <a:t>Observations, Evidence, and Feedback</a:t>
            </a:r>
          </a:p>
          <a:p>
            <a:pPr marL="171450" lvl="0" indent="-171450" algn="l" rtl="0">
              <a:spcBef>
                <a:spcPts val="0"/>
              </a:spcBef>
              <a:spcAft>
                <a:spcPts val="0"/>
              </a:spcAft>
              <a:buFont typeface="Arial" panose="020B0604020202020204" pitchFamily="34" charset="0"/>
              <a:buChar char="•"/>
            </a:pPr>
            <a:r>
              <a:rPr lang="en-US" dirty="0"/>
              <a:t>Regular Conferences</a:t>
            </a:r>
          </a:p>
          <a:p>
            <a:pPr marL="171450" lvl="0" indent="-171450" algn="l" rtl="0">
              <a:spcBef>
                <a:spcPts val="0"/>
              </a:spcBef>
              <a:spcAft>
                <a:spcPts val="0"/>
              </a:spcAft>
              <a:buFont typeface="Arial" panose="020B0604020202020204" pitchFamily="34" charset="0"/>
              <a:buChar char="•"/>
            </a:pPr>
            <a:endParaRPr lang="en-US" dirty="0"/>
          </a:p>
          <a:p>
            <a:pPr marL="171450" lvl="0" indent="-171450" algn="l" rtl="0">
              <a:spcBef>
                <a:spcPts val="0"/>
              </a:spcBef>
              <a:spcAft>
                <a:spcPts val="0"/>
              </a:spcAft>
              <a:buFont typeface="Arial" panose="020B0604020202020204" pitchFamily="34" charset="0"/>
              <a:buChar char="•"/>
            </a:pPr>
            <a:endParaRPr lang="en-US" dirty="0"/>
          </a:p>
          <a:p>
            <a:pPr marL="0" lvl="0" indent="0" algn="l" rtl="0">
              <a:spcBef>
                <a:spcPts val="0"/>
              </a:spcBef>
              <a:spcAft>
                <a:spcPts val="0"/>
              </a:spcAft>
              <a:buFont typeface="Arial" panose="020B0604020202020204" pitchFamily="34" charset="0"/>
              <a:buNone/>
            </a:pPr>
            <a:r>
              <a:rPr lang="en-US" dirty="0"/>
              <a:t>Evaluator certification training and calibration an important part of the system but takes place outside of Frontline.</a:t>
            </a:r>
            <a:endParaRPr dirty="0"/>
          </a:p>
        </p:txBody>
      </p:sp>
      <p:sp>
        <p:nvSpPr>
          <p:cNvPr id="266" name="Google Shape;266;g1362e39ad64_0_351:notes">
            <a:extLst>
              <a:ext uri="{FF2B5EF4-FFF2-40B4-BE49-F238E27FC236}">
                <a16:creationId xmlns:a16="http://schemas.microsoft.com/office/drawing/2014/main" id="{C5BA6BFB-2589-9AAD-3D9E-876A8977091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3535873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362e39ad64_0_5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362e39ad64_0_5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1362e39ad64_0_5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62e39ad64_0_5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362e39ad64_0_5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1362e39ad64_0_5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Flexible field requirement settings = Customize to local policy, educator tenure, down to individual educator/evaluator communication needs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9911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362e39ad64_0_5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362e39ad64_0_5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dirty="0"/>
              <a:t>Many available options for setup of documentation tools in the platform to support your local policies/procedures, documentation preferences, and communication styles between all parties (educator, evaluator, district administration)</a:t>
            </a:r>
          </a:p>
        </p:txBody>
      </p:sp>
      <p:sp>
        <p:nvSpPr>
          <p:cNvPr id="305" name="Google Shape;305;g1362e39ad64_0_5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362e39ad64_0_6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362e39ad64_0_6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1362e39ad64_0_6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62e39ad64_0_5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62e39ad64_0_5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Joined DPI and Educator Effectiveness in 2013 since before full implementation</a:t>
            </a:r>
            <a:endParaRPr/>
          </a:p>
          <a:p>
            <a:pPr marL="0" lvl="0" indent="0" algn="l" rtl="0">
              <a:spcBef>
                <a:spcPts val="0"/>
              </a:spcBef>
              <a:spcAft>
                <a:spcPts val="0"/>
              </a:spcAft>
              <a:buNone/>
            </a:pPr>
            <a:endParaRPr/>
          </a:p>
          <a:p>
            <a:pPr marL="0" lvl="0" indent="0" algn="l" rtl="0">
              <a:spcBef>
                <a:spcPts val="0"/>
              </a:spcBef>
              <a:spcAft>
                <a:spcPts val="0"/>
              </a:spcAft>
              <a:buNone/>
            </a:pPr>
            <a:r>
              <a:rPr lang="en-US"/>
              <a:t>Worked on policy, evaluation, and communications for the EE System since 2015</a:t>
            </a:r>
            <a:endParaRPr/>
          </a:p>
          <a:p>
            <a:pPr marL="0" lvl="0" indent="0" algn="l" rtl="0">
              <a:spcBef>
                <a:spcPts val="0"/>
              </a:spcBef>
              <a:spcAft>
                <a:spcPts val="0"/>
              </a:spcAft>
              <a:buNone/>
            </a:pPr>
            <a:endParaRPr/>
          </a:p>
          <a:p>
            <a:pPr marL="0" lvl="0" indent="0" algn="l" rtl="0">
              <a:spcBef>
                <a:spcPts val="0"/>
              </a:spcBef>
              <a:spcAft>
                <a:spcPts val="0"/>
              </a:spcAft>
              <a:buNone/>
            </a:pPr>
            <a:r>
              <a:rPr lang="en-US"/>
              <a:t>Recently completed a Masters of Public Affairs at the Robert M. La Follette School of Public Affairs at UW-Madison.</a:t>
            </a:r>
            <a:endParaRPr/>
          </a:p>
        </p:txBody>
      </p:sp>
      <p:sp>
        <p:nvSpPr>
          <p:cNvPr id="160" name="Google Shape;160;g1362e39ad64_0_5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7ee779ed29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7ee779ed29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Feedback is essential. But for feedback to be effective, it must be </a:t>
            </a:r>
            <a:r>
              <a:rPr lang="en-US" i="1" dirty="0"/>
              <a:t>actionable</a:t>
            </a:r>
            <a:r>
              <a:rPr lang="en-US" dirty="0"/>
              <a:t>, it must be in a form that educators can receive, understand, and turn into improved practice. To be actionable, feedback must be:</a:t>
            </a:r>
            <a:endParaRPr dirty="0"/>
          </a:p>
          <a:p>
            <a:pPr marL="457200" lvl="0" indent="-298450" algn="l" rtl="0">
              <a:spcBef>
                <a:spcPts val="0"/>
              </a:spcBef>
              <a:spcAft>
                <a:spcPts val="0"/>
              </a:spcAft>
              <a:buSzPts val="1100"/>
              <a:buFont typeface="Lato"/>
              <a:buChar char="●"/>
            </a:pPr>
            <a:r>
              <a:rPr lang="en-US" sz="1100" dirty="0">
                <a:latin typeface="Lato"/>
                <a:ea typeface="Lato"/>
                <a:cs typeface="Lato"/>
                <a:sym typeface="Lato"/>
              </a:rPr>
              <a:t>Accurate</a:t>
            </a:r>
            <a:endParaRPr sz="1100" dirty="0">
              <a:latin typeface="Lato"/>
              <a:ea typeface="Lato"/>
              <a:cs typeface="Lato"/>
              <a:sym typeface="Lato"/>
            </a:endParaRPr>
          </a:p>
          <a:p>
            <a:pPr marL="914400" lvl="1" indent="-298450" algn="l" rtl="0">
              <a:spcBef>
                <a:spcPts val="0"/>
              </a:spcBef>
              <a:spcAft>
                <a:spcPts val="0"/>
              </a:spcAft>
              <a:buSzPts val="1100"/>
              <a:buFont typeface="Lato"/>
              <a:buChar char="○"/>
            </a:pPr>
            <a:r>
              <a:rPr lang="en-US" sz="1100" dirty="0">
                <a:latin typeface="Lato"/>
                <a:ea typeface="Lato"/>
                <a:cs typeface="Lato"/>
                <a:sym typeface="Lato"/>
              </a:rPr>
              <a:t>Based on evidence aligned to common frameworks</a:t>
            </a:r>
            <a:endParaRPr sz="1100" dirty="0">
              <a:latin typeface="Lato"/>
              <a:ea typeface="Lato"/>
              <a:cs typeface="Lato"/>
              <a:sym typeface="Lato"/>
            </a:endParaRPr>
          </a:p>
          <a:p>
            <a:pPr marL="914400" lvl="1" indent="-298450" algn="l" rtl="0">
              <a:lnSpc>
                <a:spcPct val="115000"/>
              </a:lnSpc>
              <a:spcBef>
                <a:spcPts val="0"/>
              </a:spcBef>
              <a:spcAft>
                <a:spcPts val="0"/>
              </a:spcAft>
              <a:buSzPts val="1100"/>
              <a:buFont typeface="Lato"/>
              <a:buChar char="○"/>
            </a:pPr>
            <a:r>
              <a:rPr lang="en-US" sz="1100" dirty="0">
                <a:latin typeface="Lato"/>
                <a:ea typeface="Lato"/>
                <a:cs typeface="Lato"/>
                <a:sym typeface="Lato"/>
              </a:rPr>
              <a:t>Evidence be collected by trained observers</a:t>
            </a:r>
            <a:endParaRPr sz="1100" dirty="0">
              <a:latin typeface="Lato"/>
              <a:ea typeface="Lato"/>
              <a:cs typeface="Lato"/>
              <a:sym typeface="Lato"/>
            </a:endParaRPr>
          </a:p>
          <a:p>
            <a:pPr marL="457200" lvl="0" indent="-298450" algn="l" rtl="0">
              <a:lnSpc>
                <a:spcPct val="115000"/>
              </a:lnSpc>
              <a:spcBef>
                <a:spcPts val="0"/>
              </a:spcBef>
              <a:spcAft>
                <a:spcPts val="0"/>
              </a:spcAft>
              <a:buSzPts val="1100"/>
              <a:buFont typeface="Lato"/>
              <a:buChar char="●"/>
            </a:pPr>
            <a:r>
              <a:rPr lang="en-US" sz="1100" dirty="0">
                <a:latin typeface="Lato"/>
                <a:ea typeface="Lato"/>
                <a:cs typeface="Lato"/>
                <a:sym typeface="Lato"/>
              </a:rPr>
              <a:t>Useful</a:t>
            </a:r>
            <a:endParaRPr sz="1100" dirty="0">
              <a:latin typeface="Lato"/>
              <a:ea typeface="Lato"/>
              <a:cs typeface="Lato"/>
              <a:sym typeface="Lato"/>
            </a:endParaRPr>
          </a:p>
          <a:p>
            <a:pPr marL="914400" lvl="1" indent="-298450" algn="l" rtl="0">
              <a:lnSpc>
                <a:spcPct val="115000"/>
              </a:lnSpc>
              <a:spcBef>
                <a:spcPts val="0"/>
              </a:spcBef>
              <a:spcAft>
                <a:spcPts val="0"/>
              </a:spcAft>
              <a:buClr>
                <a:schemeClr val="dk1"/>
              </a:buClr>
              <a:buSzPts val="1100"/>
              <a:buFont typeface="Lato"/>
              <a:buChar char="○"/>
            </a:pPr>
            <a:r>
              <a:rPr lang="en-US" sz="1100" dirty="0">
                <a:latin typeface="Lato"/>
                <a:ea typeface="Lato"/>
                <a:cs typeface="Lato"/>
                <a:sym typeface="Lato"/>
              </a:rPr>
              <a:t>Utilizes the common language of the framework</a:t>
            </a:r>
            <a:endParaRPr sz="1100" dirty="0">
              <a:latin typeface="Lato"/>
              <a:ea typeface="Lato"/>
              <a:cs typeface="Lato"/>
              <a:sym typeface="Lato"/>
            </a:endParaRPr>
          </a:p>
          <a:p>
            <a:pPr marL="914400" lvl="1" indent="-298450" algn="l" rtl="0">
              <a:lnSpc>
                <a:spcPct val="115000"/>
              </a:lnSpc>
              <a:spcBef>
                <a:spcPts val="0"/>
              </a:spcBef>
              <a:spcAft>
                <a:spcPts val="0"/>
              </a:spcAft>
              <a:buClr>
                <a:schemeClr val="dk1"/>
              </a:buClr>
              <a:buSzPts val="1100"/>
              <a:buFont typeface="Lato"/>
              <a:buChar char="○"/>
            </a:pPr>
            <a:r>
              <a:rPr lang="en-US" sz="1100" dirty="0">
                <a:latin typeface="Lato"/>
                <a:ea typeface="Lato"/>
                <a:cs typeface="Lato"/>
                <a:sym typeface="Lato"/>
              </a:rPr>
              <a:t>Identifies specific criteria for improvement</a:t>
            </a:r>
            <a:endParaRPr sz="1100" dirty="0">
              <a:latin typeface="Lato"/>
              <a:ea typeface="Lato"/>
              <a:cs typeface="Lato"/>
              <a:sym typeface="Lato"/>
            </a:endParaRPr>
          </a:p>
          <a:p>
            <a:pPr marL="914400" lvl="1" indent="-298450" algn="l" rtl="0">
              <a:lnSpc>
                <a:spcPct val="115000"/>
              </a:lnSpc>
              <a:spcBef>
                <a:spcPts val="0"/>
              </a:spcBef>
              <a:spcAft>
                <a:spcPts val="0"/>
              </a:spcAft>
              <a:buClr>
                <a:schemeClr val="dk1"/>
              </a:buClr>
              <a:buSzPts val="1100"/>
              <a:buFont typeface="Lato"/>
              <a:buChar char="○"/>
            </a:pPr>
            <a:r>
              <a:rPr lang="en-US" sz="1100" dirty="0">
                <a:latin typeface="Lato"/>
                <a:ea typeface="Lato"/>
                <a:cs typeface="Lato"/>
                <a:sym typeface="Lato"/>
              </a:rPr>
              <a:t>Aligned to priorities of the educator based on</a:t>
            </a:r>
            <a:endParaRPr sz="1100" dirty="0">
              <a:latin typeface="Lato"/>
              <a:ea typeface="Lato"/>
              <a:cs typeface="Lato"/>
              <a:sym typeface="Lato"/>
            </a:endParaRPr>
          </a:p>
          <a:p>
            <a:pPr marL="1371600" lvl="2" indent="-298450" algn="l" rtl="0">
              <a:lnSpc>
                <a:spcPct val="115000"/>
              </a:lnSpc>
              <a:spcBef>
                <a:spcPts val="0"/>
              </a:spcBef>
              <a:spcAft>
                <a:spcPts val="0"/>
              </a:spcAft>
              <a:buClr>
                <a:schemeClr val="dk1"/>
              </a:buClr>
              <a:buSzPts val="1100"/>
              <a:buFont typeface="Lato"/>
              <a:buChar char="■"/>
            </a:pPr>
            <a:r>
              <a:rPr lang="en-US" sz="1100" dirty="0">
                <a:latin typeface="Lato"/>
                <a:ea typeface="Lato"/>
                <a:cs typeface="Lato"/>
                <a:sym typeface="Lato"/>
              </a:rPr>
              <a:t>Self-review</a:t>
            </a:r>
            <a:endParaRPr sz="1100" dirty="0">
              <a:latin typeface="Lato"/>
              <a:ea typeface="Lato"/>
              <a:cs typeface="Lato"/>
              <a:sym typeface="Lato"/>
            </a:endParaRPr>
          </a:p>
          <a:p>
            <a:pPr marL="1371600" lvl="2" indent="-298450" algn="l" rtl="0">
              <a:lnSpc>
                <a:spcPct val="115000"/>
              </a:lnSpc>
              <a:spcBef>
                <a:spcPts val="0"/>
              </a:spcBef>
              <a:spcAft>
                <a:spcPts val="0"/>
              </a:spcAft>
              <a:buClr>
                <a:schemeClr val="dk1"/>
              </a:buClr>
              <a:buSzPts val="1100"/>
              <a:buFont typeface="Lato"/>
              <a:buChar char="■"/>
            </a:pPr>
            <a:r>
              <a:rPr lang="en-US" sz="1100" dirty="0">
                <a:latin typeface="Lato"/>
                <a:ea typeface="Lato"/>
                <a:cs typeface="Lato"/>
                <a:sym typeface="Lato"/>
              </a:rPr>
              <a:t>SLO</a:t>
            </a:r>
            <a:endParaRPr sz="1100" dirty="0">
              <a:latin typeface="Lato"/>
              <a:ea typeface="Lato"/>
              <a:cs typeface="Lato"/>
              <a:sym typeface="Lato"/>
            </a:endParaRPr>
          </a:p>
          <a:p>
            <a:pPr marL="457200" lvl="0" indent="-298450" algn="l" rtl="0">
              <a:lnSpc>
                <a:spcPct val="115000"/>
              </a:lnSpc>
              <a:spcBef>
                <a:spcPts val="0"/>
              </a:spcBef>
              <a:spcAft>
                <a:spcPts val="0"/>
              </a:spcAft>
              <a:buSzPts val="1100"/>
              <a:buFont typeface="Lato"/>
              <a:buChar char="●"/>
            </a:pPr>
            <a:r>
              <a:rPr lang="en-US" sz="1100" dirty="0">
                <a:latin typeface="Lato"/>
                <a:ea typeface="Lato"/>
                <a:cs typeface="Lato"/>
                <a:sym typeface="Lato"/>
              </a:rPr>
              <a:t>There must be opportunities to use feedback</a:t>
            </a:r>
            <a:endParaRPr sz="1100" dirty="0">
              <a:latin typeface="Lato"/>
              <a:ea typeface="Lato"/>
              <a:cs typeface="Lato"/>
              <a:sym typeface="Lato"/>
            </a:endParaRPr>
          </a:p>
          <a:p>
            <a:pPr marL="914400" lvl="1" indent="-298450" algn="l" rtl="0">
              <a:lnSpc>
                <a:spcPct val="115000"/>
              </a:lnSpc>
              <a:spcBef>
                <a:spcPts val="0"/>
              </a:spcBef>
              <a:spcAft>
                <a:spcPts val="0"/>
              </a:spcAft>
              <a:buClr>
                <a:schemeClr val="dk1"/>
              </a:buClr>
              <a:buSzPts val="1100"/>
              <a:buFont typeface="Lato"/>
              <a:buChar char="○"/>
            </a:pPr>
            <a:r>
              <a:rPr lang="en-US" sz="1100" dirty="0">
                <a:latin typeface="Lato"/>
                <a:ea typeface="Lato"/>
                <a:cs typeface="Lato"/>
                <a:sym typeface="Lato"/>
              </a:rPr>
              <a:t>Connects to educator’s specific context (i.e., classroom or building, personalized goals)</a:t>
            </a:r>
            <a:endParaRPr sz="1100" dirty="0">
              <a:latin typeface="Lato"/>
              <a:ea typeface="Lato"/>
              <a:cs typeface="Lato"/>
              <a:sym typeface="Lato"/>
            </a:endParaRPr>
          </a:p>
          <a:p>
            <a:pPr marL="914400" lvl="1" indent="-298450" algn="l" rtl="0">
              <a:lnSpc>
                <a:spcPct val="115000"/>
              </a:lnSpc>
              <a:spcBef>
                <a:spcPts val="0"/>
              </a:spcBef>
              <a:spcAft>
                <a:spcPts val="0"/>
              </a:spcAft>
              <a:buClr>
                <a:schemeClr val="dk1"/>
              </a:buClr>
              <a:buSzPts val="1100"/>
              <a:buFont typeface="Lato"/>
              <a:buChar char="○"/>
            </a:pPr>
            <a:r>
              <a:rPr lang="en-US" sz="1100" dirty="0">
                <a:latin typeface="Lato"/>
                <a:ea typeface="Lato"/>
                <a:cs typeface="Lato"/>
                <a:sym typeface="Lato"/>
              </a:rPr>
              <a:t>Connects the educator with resources</a:t>
            </a:r>
            <a:endParaRPr sz="1100" dirty="0">
              <a:latin typeface="Lato"/>
              <a:ea typeface="Lato"/>
              <a:cs typeface="Lato"/>
              <a:sym typeface="Lato"/>
            </a:endParaRPr>
          </a:p>
          <a:p>
            <a:pPr marL="1371600" lvl="2" indent="-298450" algn="l" rtl="0">
              <a:lnSpc>
                <a:spcPct val="115000"/>
              </a:lnSpc>
              <a:spcBef>
                <a:spcPts val="0"/>
              </a:spcBef>
              <a:spcAft>
                <a:spcPts val="0"/>
              </a:spcAft>
              <a:buClr>
                <a:schemeClr val="dk1"/>
              </a:buClr>
              <a:buSzPts val="1100"/>
              <a:buFont typeface="Lato"/>
              <a:buChar char="■"/>
            </a:pPr>
            <a:r>
              <a:rPr lang="en-US" sz="1100" dirty="0">
                <a:latin typeface="Lato"/>
                <a:ea typeface="Lato"/>
                <a:cs typeface="Lato"/>
                <a:sym typeface="Lato"/>
              </a:rPr>
              <a:t>Mentors</a:t>
            </a:r>
            <a:endParaRPr sz="1100" dirty="0">
              <a:latin typeface="Lato"/>
              <a:ea typeface="Lato"/>
              <a:cs typeface="Lato"/>
              <a:sym typeface="Lato"/>
            </a:endParaRPr>
          </a:p>
          <a:p>
            <a:pPr marL="1371600" lvl="2" indent="-298450" algn="l" rtl="0">
              <a:lnSpc>
                <a:spcPct val="115000"/>
              </a:lnSpc>
              <a:spcBef>
                <a:spcPts val="0"/>
              </a:spcBef>
              <a:spcAft>
                <a:spcPts val="0"/>
              </a:spcAft>
              <a:buClr>
                <a:schemeClr val="dk1"/>
              </a:buClr>
              <a:buSzPts val="1100"/>
              <a:buFont typeface="Lato"/>
              <a:buChar char="■"/>
            </a:pPr>
            <a:r>
              <a:rPr lang="en-US" sz="1100" dirty="0">
                <a:latin typeface="Lato"/>
                <a:ea typeface="Lato"/>
                <a:cs typeface="Lato"/>
                <a:sym typeface="Lato"/>
              </a:rPr>
              <a:t>Coaches</a:t>
            </a:r>
            <a:endParaRPr sz="1100" dirty="0">
              <a:latin typeface="Lato"/>
              <a:ea typeface="Lato"/>
              <a:cs typeface="Lato"/>
              <a:sym typeface="Lato"/>
            </a:endParaRPr>
          </a:p>
          <a:p>
            <a:pPr marL="1371600" lvl="2" indent="-298450" algn="l" rtl="0">
              <a:lnSpc>
                <a:spcPct val="115000"/>
              </a:lnSpc>
              <a:spcBef>
                <a:spcPts val="0"/>
              </a:spcBef>
              <a:spcAft>
                <a:spcPts val="0"/>
              </a:spcAft>
              <a:buClr>
                <a:schemeClr val="dk1"/>
              </a:buClr>
              <a:buSzPts val="1100"/>
              <a:buFont typeface="Lato"/>
              <a:buChar char="■"/>
            </a:pPr>
            <a:r>
              <a:rPr lang="en-US" sz="1100" dirty="0">
                <a:latin typeface="Lato"/>
                <a:ea typeface="Lato"/>
                <a:cs typeface="Lato"/>
                <a:sym typeface="Lato"/>
              </a:rPr>
              <a:t>Professional Learning Communities</a:t>
            </a:r>
            <a:endParaRPr sz="1100" dirty="0">
              <a:latin typeface="Lato"/>
              <a:ea typeface="Lato"/>
              <a:cs typeface="Lato"/>
              <a:sym typeface="Lato"/>
            </a:endParaRPr>
          </a:p>
          <a:p>
            <a:pPr marL="1371600" lvl="2" indent="-298450" algn="l" rtl="0">
              <a:lnSpc>
                <a:spcPct val="115000"/>
              </a:lnSpc>
              <a:spcBef>
                <a:spcPts val="0"/>
              </a:spcBef>
              <a:spcAft>
                <a:spcPts val="0"/>
              </a:spcAft>
              <a:buClr>
                <a:schemeClr val="dk1"/>
              </a:buClr>
              <a:buSzPts val="1100"/>
              <a:buFont typeface="Lato"/>
              <a:buChar char="■"/>
            </a:pPr>
            <a:r>
              <a:rPr lang="en-US" sz="1100" dirty="0">
                <a:latin typeface="Lato"/>
                <a:ea typeface="Lato"/>
                <a:cs typeface="Lato"/>
                <a:sym typeface="Lato"/>
              </a:rPr>
              <a:t>Professional Development Opportunities</a:t>
            </a:r>
            <a:endParaRPr sz="1100" dirty="0">
              <a:latin typeface="Lato"/>
              <a:ea typeface="Lato"/>
              <a:cs typeface="Lato"/>
              <a:sym typeface="Lato"/>
            </a:endParaRPr>
          </a:p>
        </p:txBody>
      </p:sp>
      <p:sp>
        <p:nvSpPr>
          <p:cNvPr id="450" name="Google Shape;450;g17ee779ed29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8c5e0ce525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8c5e0ce525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 important as providing feedback, is considering how to effectively provide that feedback. In EE, we recommend and provide guidance on using a simple feedback protocol when conducting professional conversations between educators and evaluators, educators and instructional support staff like coaches, or even just educators and their peers.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Start by </a:t>
            </a:r>
            <a:r>
              <a:rPr lang="en-US" b="1" dirty="0"/>
              <a:t>validating</a:t>
            </a:r>
            <a:r>
              <a:rPr lang="en-US" dirty="0"/>
              <a:t> the educator receiving feedback. What when well? What are their areas of strength? Then, </a:t>
            </a:r>
            <a:r>
              <a:rPr lang="en-US" b="1" dirty="0"/>
              <a:t>clarify</a:t>
            </a:r>
            <a:r>
              <a:rPr lang="en-US" dirty="0"/>
              <a:t> what the educator understands about their own practice. What were the challenges they experienced? The feedback provider should ask questions to elicit self-reflection and understanding from the educator, rather than just declaring what was observed. Finally, </a:t>
            </a:r>
            <a:r>
              <a:rPr lang="en-US" b="1" dirty="0"/>
              <a:t>stretch and apply</a:t>
            </a:r>
            <a:r>
              <a:rPr lang="en-US" dirty="0"/>
              <a:t> the feedback and the educator’s thinking. Ask “what are your next steps?” “How might you improve on that?” “How can you leverage your strengths to compensate for difficulties?” Encourage the educator to find solutions through questioning.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Ultimately, the feedback provider should be prepared to offer support (additional resources or feedback opportunities) and to receive feedback from the educator about their approach to the conversation, too.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professional conversations protocol can be adapted or amplified with other models of feedback. </a:t>
            </a:r>
            <a:endParaRPr dirty="0"/>
          </a:p>
        </p:txBody>
      </p:sp>
      <p:sp>
        <p:nvSpPr>
          <p:cNvPr id="467" name="Google Shape;467;g18c5e0ce525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Professional Conversation Log can flexibly support record-keeping, growth tracking, and action steps. It can be used to document any conversation purpose (before or after an observation, beginning/middle/end-of-year)</a:t>
            </a:r>
          </a:p>
          <a:p>
            <a:r>
              <a:rPr lang="en-US"/>
              <a:t>No required fields – evaluators can determine what to include</a:t>
            </a:r>
          </a:p>
          <a:p>
            <a:r>
              <a:rPr lang="en-US"/>
              <a:t>Includes Discussed Rubric Components sections – again great flexibility in completion, but can provide a wealth of building and district data that show trends which can inform supports (coaching, mentoring, professional development)</a:t>
            </a:r>
          </a:p>
          <a:p>
            <a:r>
              <a:rPr lang="en-US"/>
              <a:t>     Or tapping into local experts/leaders</a:t>
            </a:r>
          </a:p>
          <a:p>
            <a:r>
              <a:rPr lang="en-US"/>
              <a:t>     Possible root causes for slow traction on SIP or continuous improvement plans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0863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need to open different forms to review entered information – one stop shop</a:t>
            </a:r>
          </a:p>
          <a:p>
            <a:r>
              <a:rPr lang="en-US"/>
              <a:t>Mostly reports from entries on other forms pulled together in one place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4020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can see, this Professional Growth Portfolio puts an individual's professional growth tracking from beginning of year to end of year in one place.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6394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a:t>Per the EE Grant.</a:t>
            </a:r>
          </a:p>
          <a:p>
            <a:pPr>
              <a:buFont typeface="Arial" panose="020B0604020202020204" pitchFamily="34" charset="0"/>
              <a:buChar char="•"/>
            </a:pPr>
            <a:r>
              <a:rPr lang="en-US"/>
              <a:t>Using Frontline through DPI or CESA 6 accomplishes this requirement without additional work on the part of districts.</a:t>
            </a:r>
          </a:p>
          <a:p>
            <a:pPr>
              <a:buFont typeface="Arial" panose="020B0604020202020204" pitchFamily="34" charset="0"/>
              <a:buChar char="•"/>
            </a:pPr>
            <a:r>
              <a:rPr lang="en-US"/>
              <a:t>Districts not using Frontline or using other alternative models of EE must develop their own system for documenting evidence of compliance with the system.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6388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8F5C8-5DD4-2D9F-E59D-819FEC7099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AAE83-5932-4E47-C5E0-EAFD0A197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9797C-57F8-4A1D-0701-B11285754B68}"/>
              </a:ext>
            </a:extLst>
          </p:cNvPr>
          <p:cNvSpPr>
            <a:spLocks noGrp="1"/>
          </p:cNvSpPr>
          <p:nvPr>
            <p:ph type="body" idx="1"/>
          </p:nvPr>
        </p:nvSpPr>
        <p:spPr/>
        <p:txBody>
          <a:bodyPr/>
          <a:lstStyle/>
          <a:p>
            <a:pPr>
              <a:buFont typeface="Arial" panose="020B0604020202020204" pitchFamily="34" charset="0"/>
              <a:buChar char="•"/>
            </a:pPr>
            <a:r>
              <a:rPr lang="en-US"/>
              <a:t>Per the EE Grant.</a:t>
            </a:r>
          </a:p>
          <a:p>
            <a:pPr>
              <a:buFont typeface="Arial" panose="020B0604020202020204" pitchFamily="34" charset="0"/>
              <a:buChar char="•"/>
            </a:pPr>
            <a:r>
              <a:rPr lang="en-US"/>
              <a:t>Using Frontline through DPI or CESA 6 accomplishes this requirement without additional work on the part of districts.</a:t>
            </a:r>
          </a:p>
          <a:p>
            <a:pPr>
              <a:buFont typeface="Arial" panose="020B0604020202020204" pitchFamily="34" charset="0"/>
              <a:buChar char="•"/>
            </a:pPr>
            <a:r>
              <a:rPr lang="en-US"/>
              <a:t>Districts not using Frontline or using other alternative models of EE must develop their own system for documenting evidence of compliance with the system.</a:t>
            </a:r>
          </a:p>
        </p:txBody>
      </p:sp>
      <p:sp>
        <p:nvSpPr>
          <p:cNvPr id="4" name="Slide Number Placeholder 3">
            <a:extLst>
              <a:ext uri="{FF2B5EF4-FFF2-40B4-BE49-F238E27FC236}">
                <a16:creationId xmlns:a16="http://schemas.microsoft.com/office/drawing/2014/main" id="{BD5D1DA0-5B03-5FF7-AE94-BFE696DC089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0389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12FA0-1C4D-9DFB-69BB-AE4129159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95831-8E5E-4DAB-C157-CE027D9FF4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9C48E4-2EAE-F3B3-EA2A-D2FD5B80C415}"/>
              </a:ext>
            </a:extLst>
          </p:cNvPr>
          <p:cNvSpPr>
            <a:spLocks noGrp="1"/>
          </p:cNvSpPr>
          <p:nvPr>
            <p:ph type="body" idx="1"/>
          </p:nvPr>
        </p:nvSpPr>
        <p:spPr/>
        <p:txBody>
          <a:bodyPr/>
          <a:lstStyle/>
          <a:p>
            <a:pPr>
              <a:buFont typeface="Arial" panose="020B0604020202020204" pitchFamily="34" charset="0"/>
              <a:buChar char="•"/>
            </a:pPr>
            <a:r>
              <a:rPr lang="en-US"/>
              <a:t>Per the EE Grant.</a:t>
            </a:r>
          </a:p>
          <a:p>
            <a:pPr>
              <a:buFont typeface="Arial" panose="020B0604020202020204" pitchFamily="34" charset="0"/>
              <a:buChar char="•"/>
            </a:pPr>
            <a:r>
              <a:rPr lang="en-US"/>
              <a:t>Using Frontline through DPI or CESA 6 accomplishes this requirement without additional work on the part of districts.</a:t>
            </a:r>
          </a:p>
          <a:p>
            <a:pPr>
              <a:buFont typeface="Arial" panose="020B0604020202020204" pitchFamily="34" charset="0"/>
              <a:buChar char="•"/>
            </a:pPr>
            <a:r>
              <a:rPr lang="en-US"/>
              <a:t>Districts not using Frontline or using other alternative models of EE must develop their own system for documenting evidence of compliance with the system.</a:t>
            </a:r>
          </a:p>
        </p:txBody>
      </p:sp>
      <p:sp>
        <p:nvSpPr>
          <p:cNvPr id="4" name="Slide Number Placeholder 3">
            <a:extLst>
              <a:ext uri="{FF2B5EF4-FFF2-40B4-BE49-F238E27FC236}">
                <a16:creationId xmlns:a16="http://schemas.microsoft.com/office/drawing/2014/main" id="{C6AF270A-B385-B5F1-CB46-2A48AC23EF4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9319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5032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362e39ad64_0_6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1362e39ad64_0_6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g1362e39ad64_0_6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DPI provides the Frontline Education Employee Evaluation Management platform to state EE model districts &amp; independent charters to support the processes, record-keeping, and data analysis to improve local systems.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3284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7d68d11c7b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7d68d11c7b_1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are many resources available for teachers, principals, and other working to implement Educator Effectiveness in their schools and districts, including:</a:t>
            </a:r>
            <a:endParaRPr/>
          </a:p>
        </p:txBody>
      </p:sp>
      <p:sp>
        <p:nvSpPr>
          <p:cNvPr id="604" name="Google Shape;604;g17d68d11c7b_1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39</a:t>
            </a:fld>
            <a:endParaRPr lang="en-US"/>
          </a:p>
        </p:txBody>
      </p:sp>
    </p:spTree>
    <p:extLst>
      <p:ext uri="{BB962C8B-B14F-4D97-AF65-F5344CB8AC3E}">
        <p14:creationId xmlns:p14="http://schemas.microsoft.com/office/powerpoint/2010/main" val="51200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large crowd, use hand raises.</a:t>
            </a:r>
          </a:p>
          <a:p>
            <a:r>
              <a:rPr lang="en-US" dirty="0"/>
              <a:t>If small crowd, go around the room.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2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62e39ad64_0_4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62e39ad64_0_4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362e39ad64_0_4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62e39ad64_0_5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362e39ad64_0_5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5" name="Google Shape;175;g1362e39ad64_0_5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62e39ad64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1362e39ad64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Teachers are the most important school-based factor contributing to student outcomes. (</a:t>
            </a:r>
            <a:r>
              <a:rPr lang="en-US" u="sng">
                <a:solidFill>
                  <a:schemeClr val="hlink"/>
                </a:solidFill>
                <a:hlinkClick r:id="rId3"/>
              </a:rPr>
              <a:t>Opper, Isaac M. 2019 Teachers Matter: Understanding Teachers’ Impact on Student Achievement. Rand Corporation</a:t>
            </a:r>
            <a:r>
              <a:rPr lang="en-US"/>
              <a:t>.)</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US"/>
              <a:t>School Leadership is the second most important school-based factor contributing to student outcomes. (Grissom, Jason A., Anna J. Egalite, and Constance A. Lindsay. 2021. “How Principals Affect Students and Schools: A Systematic Synthesis of Two Decades of Research.” New York: The Wallace Foundation. Available at </a:t>
            </a:r>
            <a:r>
              <a:rPr lang="en-US" u="sng">
                <a:solidFill>
                  <a:schemeClr val="hlink"/>
                </a:solidFill>
                <a:hlinkClick r:id="rId4"/>
              </a:rPr>
              <a:t>http://www.wallacefoundation.org/principalsynthesis</a:t>
            </a:r>
            <a:r>
              <a:rPr lang="en-US"/>
              <a:t> .)</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US"/>
              <a:t>School leaders make that contribution to student achievement through their effects on the school environment, teacher effectiveness, and other factors. (Grissom, Egalite, and Lindsay 2021).</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Teacher effectiveness is not fixed and can be improved, and school leaders have a role to play in that professional growth. </a:t>
            </a:r>
            <a:endParaRPr/>
          </a:p>
        </p:txBody>
      </p:sp>
      <p:sp>
        <p:nvSpPr>
          <p:cNvPr id="182" name="Google Shape;182;g1362e39ad64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62e39ad64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1362e39ad64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Teachers are the most important school-based factor contributing to student outcomes. (</a:t>
            </a:r>
            <a:r>
              <a:rPr lang="en-US" u="sng">
                <a:solidFill>
                  <a:schemeClr val="hlink"/>
                </a:solidFill>
                <a:hlinkClick r:id="rId3"/>
              </a:rPr>
              <a:t>Opper, Isaac M. 2019 Teachers Matter: Understanding Teachers’ Impact on Student Achievement. Rand Corporation</a:t>
            </a:r>
            <a:r>
              <a:rPr lang="en-US"/>
              <a:t>.)</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US"/>
              <a:t>School Leadership is the second most important school-based factor contributing to student outcomes. (Grissom, Jason A., Anna J. Egalite, and Constance A. Lindsay. 2021. “How Principals Affect Students and Schools: A Systematic Synthesis of Two Decades of Research.” New York: The Wallace Foundation. Available at </a:t>
            </a:r>
            <a:r>
              <a:rPr lang="en-US" u="sng">
                <a:solidFill>
                  <a:schemeClr val="hlink"/>
                </a:solidFill>
                <a:hlinkClick r:id="rId4"/>
              </a:rPr>
              <a:t>http://www.wallacefoundation.org/principalsynthesis</a:t>
            </a:r>
            <a:r>
              <a:rPr lang="en-US"/>
              <a:t> .)</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US"/>
              <a:t>School leaders make that contribution to student achievement through their effects on the school environment, teacher effectiveness, and other factors. (Grissom, Egalite, and Lindsay 2021).</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Teacher effectiveness is not fixed and can be improved, and school leaders have a role to play in that professional growth. </a:t>
            </a:r>
            <a:endParaRPr/>
          </a:p>
        </p:txBody>
      </p:sp>
      <p:sp>
        <p:nvSpPr>
          <p:cNvPr id="182" name="Google Shape;182;g1362e39ad64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357481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362e39ad64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1362e39ad64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1362e39ad64_0_4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1416575"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2"/>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2"/>
          <p:cNvPicPr preferRelativeResize="0"/>
          <p:nvPr/>
        </p:nvPicPr>
        <p:blipFill rotWithShape="1">
          <a:blip r:embed="rId2">
            <a:alphaModFix/>
          </a:blip>
          <a:srcRect t="3724" b="9439"/>
          <a:stretch/>
        </p:blipFill>
        <p:spPr>
          <a:xfrm>
            <a:off x="0" y="3392384"/>
            <a:ext cx="9141824" cy="175111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sp>
        <p:nvSpPr>
          <p:cNvPr id="18" name="Google Shape;18;p3"/>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9" name="Google Shape;19;p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1" name="Google Shape;21;p3"/>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4"/>
          <p:cNvSpPr>
            <a:spLocks noGrp="1"/>
          </p:cNvSpPr>
          <p:nvPr>
            <p:ph type="pic" idx="3"/>
          </p:nvPr>
        </p:nvSpPr>
        <p:spPr>
          <a:xfrm>
            <a:off x="5262429" y="1291773"/>
            <a:ext cx="3420446" cy="3090606"/>
          </a:xfrm>
          <a:prstGeom prst="rect">
            <a:avLst/>
          </a:prstGeom>
          <a:noFill/>
          <a:ln>
            <a:noFill/>
          </a:ln>
        </p:spPr>
      </p:sp>
      <p:pic>
        <p:nvPicPr>
          <p:cNvPr id="26" name="Google Shape;26;p4"/>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
        <p:cNvGrpSpPr/>
        <p:nvPr/>
      </p:nvGrpSpPr>
      <p:grpSpPr>
        <a:xfrm>
          <a:off x="0" y="0"/>
          <a:ext cx="0" cy="0"/>
          <a:chOff x="0" y="0"/>
          <a:chExt cx="0" cy="0"/>
        </a:xfrm>
      </p:grpSpPr>
      <p:sp>
        <p:nvSpPr>
          <p:cNvPr id="28" name="Google Shape;28;p5"/>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9" name="Google Shape;29;p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5"/>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1" name="Google Shape;31;p5"/>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109"/>
        <p:cNvGrpSpPr/>
        <p:nvPr/>
      </p:nvGrpSpPr>
      <p:grpSpPr>
        <a:xfrm>
          <a:off x="0" y="0"/>
          <a:ext cx="0" cy="0"/>
          <a:chOff x="0" y="0"/>
          <a:chExt cx="0" cy="0"/>
        </a:xfrm>
      </p:grpSpPr>
      <p:sp>
        <p:nvSpPr>
          <p:cNvPr id="110" name="Google Shape;110;p23"/>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11" name="Google Shape;111;p23"/>
          <p:cNvPicPr preferRelativeResize="0"/>
          <p:nvPr/>
        </p:nvPicPr>
        <p:blipFill rotWithShape="1">
          <a:blip r:embed="rId2">
            <a:alphaModFix/>
          </a:blip>
          <a:srcRect l="109" t="7102" b="33564"/>
          <a:stretch/>
        </p:blipFill>
        <p:spPr>
          <a:xfrm>
            <a:off x="-8873" y="4598378"/>
            <a:ext cx="9152875" cy="571500"/>
          </a:xfrm>
          <a:prstGeom prst="rect">
            <a:avLst/>
          </a:prstGeom>
          <a:noFill/>
          <a:ln>
            <a:noFill/>
          </a:ln>
        </p:spPr>
      </p:pic>
      <p:sp>
        <p:nvSpPr>
          <p:cNvPr id="112" name="Google Shape;112;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latin typeface="Lato Black"/>
                <a:ea typeface="Lato Black"/>
                <a:cs typeface="Lato Black"/>
                <a:sym typeface="Lato Black"/>
              </a:defRPr>
            </a:lvl1pPr>
            <a:lvl2pPr lvl="1" rtl="0">
              <a:buNone/>
              <a:defRPr>
                <a:solidFill>
                  <a:schemeClr val="lt1"/>
                </a:solidFill>
                <a:latin typeface="Lato Black"/>
                <a:ea typeface="Lato Black"/>
                <a:cs typeface="Lato Black"/>
                <a:sym typeface="Lato Black"/>
              </a:defRPr>
            </a:lvl2pPr>
            <a:lvl3pPr lvl="2" rtl="0">
              <a:buNone/>
              <a:defRPr>
                <a:solidFill>
                  <a:schemeClr val="lt1"/>
                </a:solidFill>
                <a:latin typeface="Lato Black"/>
                <a:ea typeface="Lato Black"/>
                <a:cs typeface="Lato Black"/>
                <a:sym typeface="Lato Black"/>
              </a:defRPr>
            </a:lvl3pPr>
            <a:lvl4pPr lvl="3" rtl="0">
              <a:buNone/>
              <a:defRPr>
                <a:solidFill>
                  <a:schemeClr val="lt1"/>
                </a:solidFill>
                <a:latin typeface="Lato Black"/>
                <a:ea typeface="Lato Black"/>
                <a:cs typeface="Lato Black"/>
                <a:sym typeface="Lato Black"/>
              </a:defRPr>
            </a:lvl4pPr>
            <a:lvl5pPr lvl="4" rtl="0">
              <a:buNone/>
              <a:defRPr>
                <a:solidFill>
                  <a:schemeClr val="lt1"/>
                </a:solidFill>
                <a:latin typeface="Lato Black"/>
                <a:ea typeface="Lato Black"/>
                <a:cs typeface="Lato Black"/>
                <a:sym typeface="Lato Black"/>
              </a:defRPr>
            </a:lvl5pPr>
            <a:lvl6pPr lvl="5" rtl="0">
              <a:buNone/>
              <a:defRPr>
                <a:solidFill>
                  <a:schemeClr val="lt1"/>
                </a:solidFill>
                <a:latin typeface="Lato Black"/>
                <a:ea typeface="Lato Black"/>
                <a:cs typeface="Lato Black"/>
                <a:sym typeface="Lato Black"/>
              </a:defRPr>
            </a:lvl6pPr>
            <a:lvl7pPr lvl="6" rtl="0">
              <a:buNone/>
              <a:defRPr>
                <a:solidFill>
                  <a:schemeClr val="lt1"/>
                </a:solidFill>
                <a:latin typeface="Lato Black"/>
                <a:ea typeface="Lato Black"/>
                <a:cs typeface="Lato Black"/>
                <a:sym typeface="Lato Black"/>
              </a:defRPr>
            </a:lvl7pPr>
            <a:lvl8pPr lvl="7" rtl="0">
              <a:buNone/>
              <a:defRPr>
                <a:solidFill>
                  <a:schemeClr val="lt1"/>
                </a:solidFill>
                <a:latin typeface="Lato Black"/>
                <a:ea typeface="Lato Black"/>
                <a:cs typeface="Lato Black"/>
                <a:sym typeface="Lato Black"/>
              </a:defRPr>
            </a:lvl8pPr>
            <a:lvl9pPr lvl="8" rtl="0">
              <a:buNone/>
              <a:defRPr>
                <a:solidFill>
                  <a:schemeClr val="lt1"/>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379335605"/>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 name="Google Shape;12;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66" r:id="rId5"/>
    <p:sldLayoutId id="214748367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jacob.hollnagel@dpi.wi.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21.xml"/><Relationship Id="rId5" Type="http://schemas.openxmlformats.org/officeDocument/2006/relationships/image" Target="../media/image5.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3.xml"/><Relationship Id="rId5" Type="http://schemas.openxmlformats.org/officeDocument/2006/relationships/image" Target="../media/image11.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5.png"/><Relationship Id="rId4" Type="http://schemas.openxmlformats.org/officeDocument/2006/relationships/hyperlink" Target="https://uwm.edu/sreed/wp-content/uploads/sites/502/2019/10/WEERP-EE-Student-Achievement-Brief-August-2019-1.pdf"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5.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2.xml"/><Relationship Id="rId7"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2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32.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notesSlide" Target="../notesSlides/notesSlide26.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5.png"/><Relationship Id="rId9"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notesSlide" Target="../notesSlides/notesSlide27.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5.png"/><Relationship Id="rId9"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hyperlink" Target="https://dpi.wi.gov/ee/frontline-help-center"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hyperlink" Target="https://docs.google.com/forms/d/e/1FAIpQLSd95QFTyvHTZ7zv4FiRP2VWcb7JONtnzAG9V1cwwDPSysCHoQ/viewform" TargetMode="External"/><Relationship Id="rId5" Type="http://schemas.openxmlformats.org/officeDocument/2006/relationships/hyperlink" Target="https://dpi.wi.gov/ee/resources-training" TargetMode="External"/><Relationship Id="rId4" Type="http://schemas.openxmlformats.org/officeDocument/2006/relationships/hyperlink" Target="https://dpi.wi.gov/sites/default/files/imce/ee/pdf/2022-23-ee-system-flexibilities.pdf"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dpi.wi.gov/ee/resources-training/principal-evaluation-rubric-training" TargetMode="External"/><Relationship Id="rId3" Type="http://schemas.openxmlformats.org/officeDocument/2006/relationships/notesSlide" Target="../notesSlides/notesSlide30.xml"/><Relationship Id="rId7" Type="http://schemas.openxmlformats.org/officeDocument/2006/relationships/hyperlink" Target="https://dpi.wi.gov/sites/default/files/imce/ee/pdf/evaluator-training-protocol.pdf" TargetMode="Externa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hyperlink" Target="https://dpi.wi.gov/sites/default/files/imce/ee/pdf/principalprocessmanual.pdf" TargetMode="External"/><Relationship Id="rId11" Type="http://schemas.openxmlformats.org/officeDocument/2006/relationships/hyperlink" Target="https://dpi.wi.gov/coaching" TargetMode="External"/><Relationship Id="rId5" Type="http://schemas.openxmlformats.org/officeDocument/2006/relationships/hyperlink" Target="https://dpi.wi.gov/sites/default/files/imce/ee/pdf/teacherprocessmanual.pdf" TargetMode="External"/><Relationship Id="rId10" Type="http://schemas.openxmlformats.org/officeDocument/2006/relationships/hyperlink" Target="https://dpi.wi.gov/educator-development-support/development-support/teacher-mentoring-induction/mentoring-essentials" TargetMode="External"/><Relationship Id="rId4" Type="http://schemas.openxmlformats.org/officeDocument/2006/relationships/hyperlink" Target="dpi.wi.gov/ee" TargetMode="External"/><Relationship Id="rId9" Type="http://schemas.openxmlformats.org/officeDocument/2006/relationships/hyperlink" Target="https://dpi.wi.gov/sites/default/files/imce/educator-development-support/pdf/teacher-induction-mentoring-guidebook.pdf"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hyperlink" Target="https://drive.google.com/file/d/1MgruLrk5gRwOpiAFMRHwwjDc61A3Baa_/view?usp=sharing"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a:spLocks noGrp="1"/>
          </p:cNvSpPr>
          <p:nvPr>
            <p:ph type="title" idx="4294967295"/>
          </p:nvPr>
        </p:nvSpPr>
        <p:spPr>
          <a:xfrm>
            <a:off x="398463" y="1220788"/>
            <a:ext cx="8347075" cy="18891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rgbClr val="333399"/>
              </a:buClr>
              <a:buSzPts val="3600"/>
              <a:buFont typeface="Arial"/>
              <a:buNone/>
              <a:tabLst/>
              <a:defRPr/>
            </a:pPr>
            <a:r>
              <a:rPr kumimoji="0" lang="en-US" sz="4000" b="0" i="0" u="none" strike="noStrike" kern="0" cap="none" spc="0" normalizeH="0" baseline="0" noProof="0" dirty="0">
                <a:ln>
                  <a:noFill/>
                </a:ln>
                <a:solidFill>
                  <a:srgbClr val="333399"/>
                </a:solidFill>
                <a:effectLst/>
                <a:uLnTx/>
                <a:uFillTx/>
                <a:latin typeface="Lato Black"/>
                <a:ea typeface="Lato Black"/>
                <a:cs typeface="Lato Black"/>
                <a:sym typeface="Lato Black"/>
              </a:rPr>
              <a:t>Educator Effectiveness &amp; Implementation Tools</a:t>
            </a:r>
            <a:endParaRPr kumimoji="0" lang="en-US" sz="3600" b="1"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sp>
        <p:nvSpPr>
          <p:cNvPr id="156" name="Google Shape;156;p31"/>
          <p:cNvSpPr txBox="1">
            <a:spLocks noGrp="1"/>
          </p:cNvSpPr>
          <p:nvPr>
            <p:ph type="body" idx="2"/>
          </p:nvPr>
        </p:nvSpPr>
        <p:spPr>
          <a:xfrm>
            <a:off x="5389421" y="3321471"/>
            <a:ext cx="3356117" cy="868789"/>
          </a:xfrm>
          <a:prstGeom prst="rect">
            <a:avLst/>
          </a:prstGeom>
          <a:noFill/>
          <a:ln>
            <a:noFill/>
          </a:ln>
        </p:spPr>
        <p:txBody>
          <a:bodyPr spcFirstLastPara="1" wrap="square" lIns="91425" tIns="45700" rIns="91425" bIns="45700" anchor="t" anchorCtr="0">
            <a:noAutofit/>
          </a:bodyPr>
          <a:lstStyle/>
          <a:p>
            <a:pPr marL="0" indent="0">
              <a:lnSpc>
                <a:spcPct val="89681"/>
              </a:lnSpc>
              <a:buSzPts val="1318"/>
            </a:pPr>
            <a:r>
              <a:rPr lang="en-US" sz="1300" dirty="0"/>
              <a:t>Jacob Hollnagel, Education Consultant</a:t>
            </a:r>
          </a:p>
          <a:p>
            <a:pPr marL="0" indent="0">
              <a:lnSpc>
                <a:spcPct val="89681"/>
              </a:lnSpc>
              <a:buSzPts val="1318"/>
            </a:pPr>
            <a:r>
              <a:rPr lang="en-US" sz="1300" dirty="0"/>
              <a:t>Licensing, Educator Advancement &amp; Development (LEAD) Team</a:t>
            </a:r>
          </a:p>
          <a:p>
            <a:pPr marL="0" indent="0">
              <a:lnSpc>
                <a:spcPct val="89681"/>
              </a:lnSpc>
              <a:buSzPts val="1318"/>
            </a:pPr>
            <a:r>
              <a:rPr lang="en-US" sz="1300" dirty="0"/>
              <a:t>Thursday, March 7, 2024</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37">
            <a:extLst>
              <a:ext uri="{FF2B5EF4-FFF2-40B4-BE49-F238E27FC236}">
                <a16:creationId xmlns:a16="http://schemas.microsoft.com/office/drawing/2014/main" id="{DC1F6CEE-BC6C-8A41-2507-9004D4282CC0}"/>
              </a:ext>
            </a:extLst>
          </p:cNvPr>
          <p:cNvSpPr txBox="1">
            <a:spLocks noGrp="1"/>
          </p:cNvSpPr>
          <p:nvPr>
            <p:ph type="title" idx="4294967295"/>
          </p:nvPr>
        </p:nvSpPr>
        <p:spPr>
          <a:xfrm>
            <a:off x="0" y="0"/>
            <a:ext cx="9144000" cy="915476"/>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32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Arial"/>
              </a:rPr>
              <a:t> Five Learning-Centered </a:t>
            </a:r>
            <a:r>
              <a:rPr kumimoji="0" lang="en-US" sz="3600" b="1" i="0" u="none" strike="noStrike" kern="0" cap="none" spc="0" normalizeH="0" baseline="0" noProof="0" dirty="0">
                <a:ln>
                  <a:noFill/>
                </a:ln>
                <a:solidFill>
                  <a:srgbClr val="FFFFFF"/>
                </a:solidFill>
                <a:effectLst/>
                <a:uLnTx/>
                <a:uFillTx/>
                <a:latin typeface="Lato Black" panose="020F0A02020204030203" pitchFamily="34" charset="0"/>
                <a:sym typeface="Arial"/>
              </a:rPr>
              <a:t>Principles</a:t>
            </a:r>
          </a:p>
        </p:txBody>
      </p:sp>
      <p:sp>
        <p:nvSpPr>
          <p:cNvPr id="6" name="Google Shape;207;p37">
            <a:extLst>
              <a:ext uri="{FF2B5EF4-FFF2-40B4-BE49-F238E27FC236}">
                <a16:creationId xmlns:a16="http://schemas.microsoft.com/office/drawing/2014/main" id="{C28A53B0-E9BD-5F95-1CD5-28B5C4121E58}"/>
              </a:ext>
            </a:extLst>
          </p:cNvPr>
          <p:cNvSpPr txBox="1">
            <a:spLocks/>
          </p:cNvSpPr>
          <p:nvPr/>
        </p:nvSpPr>
        <p:spPr>
          <a:xfrm>
            <a:off x="476101" y="979714"/>
            <a:ext cx="8227028" cy="35543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Lato Black"/>
                <a:ea typeface="Lato Black"/>
                <a:cs typeface="Lato Black"/>
                <a:sym typeface="Lato Black"/>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42900" algn="l" rtl="0">
              <a:lnSpc>
                <a:spcPct val="90000"/>
              </a:lnSpc>
              <a:spcBef>
                <a:spcPts val="375"/>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164592" lvl="1" indent="-164592">
              <a:spcBef>
                <a:spcPts val="0"/>
              </a:spcBef>
              <a:spcAft>
                <a:spcPts val="180"/>
              </a:spcAft>
              <a:buSzPct val="100000"/>
              <a:buFont typeface="Arial" panose="020B0604020202020204" pitchFamily="34" charset="0"/>
              <a:buChar char="•"/>
            </a:pPr>
            <a:r>
              <a:rPr lang="en-US" sz="1800" dirty="0"/>
              <a:t>A foundation of </a:t>
            </a:r>
            <a:r>
              <a:rPr lang="en-US" sz="1800" b="1" dirty="0"/>
              <a:t>trust</a:t>
            </a:r>
            <a:r>
              <a:rPr lang="en-US" sz="1800" dirty="0"/>
              <a:t> that encourages educators to take risks and learn from mistakes</a:t>
            </a:r>
          </a:p>
          <a:p>
            <a:pPr marL="164592" lvl="1" indent="-164592">
              <a:spcBef>
                <a:spcPts val="1200"/>
              </a:spcBef>
              <a:spcAft>
                <a:spcPts val="180"/>
              </a:spcAft>
              <a:buSzPct val="100000"/>
              <a:buFont typeface="Arial" panose="020B0604020202020204" pitchFamily="34" charset="0"/>
              <a:buChar char="•"/>
            </a:pPr>
            <a:r>
              <a:rPr lang="en-US" sz="1800" dirty="0"/>
              <a:t>A common, </a:t>
            </a:r>
            <a:r>
              <a:rPr lang="en-US" sz="1800" b="1" dirty="0"/>
              <a:t>research-based framework</a:t>
            </a:r>
            <a:r>
              <a:rPr lang="en-US" sz="1800" dirty="0"/>
              <a:t> on effective practice</a:t>
            </a:r>
          </a:p>
          <a:p>
            <a:pPr marL="164592" lvl="1" indent="-164592">
              <a:spcBef>
                <a:spcPts val="1200"/>
              </a:spcBef>
              <a:spcAft>
                <a:spcPts val="180"/>
              </a:spcAft>
              <a:buSzPct val="100000"/>
              <a:buFont typeface="Arial" panose="020B0604020202020204" pitchFamily="34" charset="0"/>
              <a:buChar char="•"/>
            </a:pPr>
            <a:r>
              <a:rPr lang="en-US" sz="1800" dirty="0"/>
              <a:t>Regular engagement in </a:t>
            </a:r>
            <a:r>
              <a:rPr lang="en-US" sz="1800" b="1" dirty="0"/>
              <a:t>educator-developed goals</a:t>
            </a:r>
            <a:r>
              <a:rPr lang="en-US" sz="1800" dirty="0"/>
              <a:t> (Student/School Learning Objectives and professional practice goals)</a:t>
            </a:r>
          </a:p>
          <a:p>
            <a:pPr marL="164592" lvl="1" indent="-164592">
              <a:spcBef>
                <a:spcPts val="1200"/>
              </a:spcBef>
              <a:spcAft>
                <a:spcPts val="180"/>
              </a:spcAft>
              <a:buClr>
                <a:srgbClr val="222222"/>
              </a:buClr>
              <a:buSzPct val="100000"/>
              <a:buFont typeface="Arial" panose="020B0604020202020204" pitchFamily="34" charset="0"/>
              <a:buChar char="•"/>
            </a:pPr>
            <a:r>
              <a:rPr lang="en-US" sz="1800" b="1" dirty="0">
                <a:solidFill>
                  <a:schemeClr val="tx1"/>
                </a:solidFill>
              </a:rPr>
              <a:t>Cycles of continuous improvement</a:t>
            </a:r>
            <a:r>
              <a:rPr lang="en-US" sz="1800" dirty="0">
                <a:solidFill>
                  <a:schemeClr val="tx1"/>
                </a:solidFill>
              </a:rPr>
              <a:t> guided by timely, specific feedback</a:t>
            </a:r>
          </a:p>
          <a:p>
            <a:pPr marL="164592" lvl="1" indent="-164592">
              <a:spcBef>
                <a:spcPts val="1200"/>
              </a:spcBef>
              <a:spcAft>
                <a:spcPts val="180"/>
              </a:spcAft>
              <a:buSzPct val="100000"/>
              <a:buFont typeface="Arial" panose="020B0604020202020204" pitchFamily="34" charset="0"/>
              <a:buChar char="•"/>
            </a:pPr>
            <a:r>
              <a:rPr lang="en-US" sz="1800" b="1" dirty="0"/>
              <a:t>Integration</a:t>
            </a:r>
            <a:r>
              <a:rPr lang="en-US" sz="1800" dirty="0"/>
              <a:t> with district and school priorities and practices</a:t>
            </a:r>
          </a:p>
        </p:txBody>
      </p:sp>
      <p:sp>
        <p:nvSpPr>
          <p:cNvPr id="8" name="Google Shape;205;p37">
            <a:extLst>
              <a:ext uri="{FF2B5EF4-FFF2-40B4-BE49-F238E27FC236}">
                <a16:creationId xmlns:a16="http://schemas.microsoft.com/office/drawing/2014/main" id="{93FDE1E0-4581-ED49-737C-C15544501599}"/>
              </a:ext>
              <a:ext uri="{C183D7F6-B498-43B3-948B-1728B52AA6E4}">
                <adec:decorative xmlns:adec="http://schemas.microsoft.com/office/drawing/2017/decorative" val="1"/>
              </a:ext>
            </a:extLst>
          </p:cNvPr>
          <p:cNvSpPr txBox="1">
            <a:spLocks noGrp="1"/>
          </p:cNvSpPr>
          <p:nvPr>
            <p:ph type="sldNum" idx="12"/>
          </p:nvPr>
        </p:nvSpPr>
        <p:spPr>
          <a:xfrm>
            <a:off x="-19200" y="4869000"/>
            <a:ext cx="4953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latin typeface="Lato" panose="020F0502020204030203" pitchFamily="34" charset="0"/>
                <a:cs typeface="Lato" panose="020F0502020204030203" pitchFamily="34" charset="0"/>
              </a:rPr>
              <a:t>10</a:t>
            </a:fld>
            <a:endParaRPr>
              <a:latin typeface="Lato" panose="020F0502020204030203" pitchFamily="34" charset="0"/>
              <a:cs typeface="Lato" panose="020F0502020204030203" pitchFamily="34" charset="0"/>
            </a:endParaRPr>
          </a:p>
        </p:txBody>
      </p:sp>
      <p:pic>
        <p:nvPicPr>
          <p:cNvPr id="3" name="Picture 4">
            <a:extLst>
              <a:ext uri="{FF2B5EF4-FFF2-40B4-BE49-F238E27FC236}">
                <a16:creationId xmlns:a16="http://schemas.microsoft.com/office/drawing/2014/main" id="{97D35084-8908-AE36-073D-A48F656BA0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20" y="404608"/>
            <a:ext cx="505496" cy="510868"/>
          </a:xfrm>
          <a:prstGeom prst="rect">
            <a:avLst/>
          </a:prstGeom>
        </p:spPr>
      </p:pic>
    </p:spTree>
    <p:custDataLst>
      <p:tags r:id="rId1"/>
    </p:custDataLst>
    <p:extLst>
      <p:ext uri="{BB962C8B-B14F-4D97-AF65-F5344CB8AC3E}">
        <p14:creationId xmlns:p14="http://schemas.microsoft.com/office/powerpoint/2010/main" val="95643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38"/>
          <p:cNvSpPr txBox="1">
            <a:spLocks noGrp="1"/>
          </p:cNvSpPr>
          <p:nvPr>
            <p:ph type="title" idx="4294967295"/>
          </p:nvPr>
        </p:nvSpPr>
        <p:spPr>
          <a:xfrm>
            <a:off x="-3220" y="0"/>
            <a:ext cx="9147220" cy="915476"/>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dirty="0">
                <a:latin typeface="Lato Black" panose="020F0502020204030203" pitchFamily="34" charset="0"/>
                <a:ea typeface="Lato Black" panose="020F0502020204030203" pitchFamily="34" charset="0"/>
                <a:cs typeface="Lato Black" panose="020F0502020204030203" pitchFamily="34" charset="0"/>
                <a:sym typeface="Lato"/>
              </a:rPr>
              <a:t>Trust Matters</a:t>
            </a:r>
          </a:p>
        </p:txBody>
      </p:sp>
      <p:sp>
        <p:nvSpPr>
          <p:cNvPr id="2" name="Text Placeholder 1">
            <a:extLst>
              <a:ext uri="{FF2B5EF4-FFF2-40B4-BE49-F238E27FC236}">
                <a16:creationId xmlns:a16="http://schemas.microsoft.com/office/drawing/2014/main" id="{62B6F7D9-E002-271F-1801-D080CC59579E}"/>
              </a:ext>
            </a:extLst>
          </p:cNvPr>
          <p:cNvSpPr>
            <a:spLocks noGrp="1"/>
          </p:cNvSpPr>
          <p:nvPr>
            <p:ph type="body" idx="2"/>
          </p:nvPr>
        </p:nvSpPr>
        <p:spPr>
          <a:xfrm>
            <a:off x="495301" y="1200150"/>
            <a:ext cx="8191500" cy="3190781"/>
          </a:xfrm>
        </p:spPr>
        <p:txBody>
          <a:bodyPr>
            <a:noAutofit/>
          </a:bodyPr>
          <a:lstStyle/>
          <a:p>
            <a:pPr marL="164592" lvl="1" indent="-164592" algn="l" rtl="0">
              <a:spcBef>
                <a:spcPts val="0"/>
              </a:spcBef>
              <a:spcAft>
                <a:spcPts val="180"/>
              </a:spcAft>
              <a:buSzPct val="100000"/>
              <a:buFont typeface="Arial" panose="020B0604020202020204" pitchFamily="34" charset="0"/>
              <a:buChar char="•"/>
            </a:pPr>
            <a:r>
              <a:rPr lang="en-US" sz="1800" b="1" dirty="0">
                <a:latin typeface="Lato"/>
                <a:ea typeface="Lato"/>
                <a:cs typeface="Lato"/>
                <a:sym typeface="Lato"/>
              </a:rPr>
              <a:t>Trust is necessary for effective learning communities.</a:t>
            </a:r>
          </a:p>
          <a:p>
            <a:pPr marL="164592" lvl="1" indent="-164592" algn="l" rtl="0">
              <a:spcBef>
                <a:spcPts val="600"/>
              </a:spcBef>
              <a:spcAft>
                <a:spcPts val="180"/>
              </a:spcAft>
              <a:buSzPct val="100000"/>
              <a:buFont typeface="Arial" panose="020B0604020202020204" pitchFamily="34" charset="0"/>
              <a:buChar char="•"/>
            </a:pPr>
            <a:r>
              <a:rPr lang="en-US" sz="1800" b="1" dirty="0">
                <a:latin typeface="Lato"/>
                <a:ea typeface="Lato"/>
                <a:cs typeface="Lato"/>
                <a:sym typeface="Lato"/>
              </a:rPr>
              <a:t>Trusting school cultures encourage risk-taking and learning from mistakes. </a:t>
            </a:r>
          </a:p>
          <a:p>
            <a:pPr marL="164592" lvl="1" indent="-164592" algn="l" rtl="0">
              <a:spcBef>
                <a:spcPts val="600"/>
              </a:spcBef>
              <a:spcAft>
                <a:spcPts val="180"/>
              </a:spcAft>
              <a:buSzPct val="100000"/>
              <a:buFont typeface="Arial" panose="020B0604020202020204" pitchFamily="34" charset="0"/>
              <a:buChar char="•"/>
            </a:pPr>
            <a:r>
              <a:rPr lang="en-US" sz="1800" b="1" dirty="0">
                <a:latin typeface="Lato"/>
                <a:ea typeface="Lato"/>
                <a:cs typeface="Lato"/>
                <a:sym typeface="Lato"/>
              </a:rPr>
              <a:t>Trust strengthens professional culture. </a:t>
            </a:r>
          </a:p>
          <a:p>
            <a:pPr marL="164592" lvl="1" indent="-164592" algn="l" rtl="0">
              <a:spcBef>
                <a:spcPts val="600"/>
              </a:spcBef>
              <a:spcAft>
                <a:spcPts val="180"/>
              </a:spcAft>
              <a:buSzPct val="100000"/>
              <a:buFont typeface="Arial" panose="020B0604020202020204" pitchFamily="34" charset="0"/>
              <a:buChar char="•"/>
            </a:pPr>
            <a:r>
              <a:rPr lang="en-US" sz="1800" b="1" dirty="0">
                <a:latin typeface="Lato"/>
                <a:ea typeface="Lato"/>
                <a:cs typeface="Lato"/>
                <a:sym typeface="Lato"/>
              </a:rPr>
              <a:t>In schools where professional culture is organized for improvement, improvement is also seen in teacher retention, job satisfaction, and commitment to the school in which they serve.</a:t>
            </a:r>
          </a:p>
        </p:txBody>
      </p:sp>
      <p:sp>
        <p:nvSpPr>
          <p:cNvPr id="213" name="Google Shape;213;p38">
            <a:extLst>
              <a:ext uri="{C183D7F6-B498-43B3-948B-1728B52AA6E4}">
                <adec:decorative xmlns:adec="http://schemas.microsoft.com/office/drawing/2017/decorative" val="1"/>
              </a:ext>
            </a:extLst>
          </p:cNvPr>
          <p:cNvSpPr txBox="1">
            <a:spLocks noGrp="1"/>
          </p:cNvSpPr>
          <p:nvPr>
            <p:ph type="sldNum" idx="4294967295"/>
          </p:nvPr>
        </p:nvSpPr>
        <p:spPr>
          <a:xfrm>
            <a:off x="0" y="4868863"/>
            <a:ext cx="495300" cy="27463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sz="1200">
                <a:solidFill>
                  <a:schemeClr val="bg1"/>
                </a:solidFill>
                <a:latin typeface="Lato" panose="020F0502020204030203" pitchFamily="34" charset="0"/>
                <a:cs typeface="Lato" panose="020F0502020204030203" pitchFamily="34" charset="0"/>
              </a:rPr>
              <a:t>11</a:t>
            </a:fld>
            <a:endParaRPr>
              <a:solidFill>
                <a:schemeClr val="bg1"/>
              </a:solidFill>
              <a:latin typeface="Lato" panose="020F0502020204030203" pitchFamily="34" charset="0"/>
              <a:cs typeface="Lato" panose="020F0502020204030203" pitchFamily="34" charset="0"/>
            </a:endParaRPr>
          </a:p>
        </p:txBody>
      </p:sp>
      <p:pic>
        <p:nvPicPr>
          <p:cNvPr id="4" name="Picture 4">
            <a:extLst>
              <a:ext uri="{FF2B5EF4-FFF2-40B4-BE49-F238E27FC236}">
                <a16:creationId xmlns:a16="http://schemas.microsoft.com/office/drawing/2014/main" id="{8E093B7B-3A77-8224-68A6-9A6B0127620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Google Shape;247;p42"/>
          <p:cNvSpPr txBox="1">
            <a:spLocks noGrp="1"/>
          </p:cNvSpPr>
          <p:nvPr>
            <p:ph type="title" idx="4294967295"/>
          </p:nvPr>
        </p:nvSpPr>
        <p:spPr>
          <a:xfrm>
            <a:off x="-3220" y="0"/>
            <a:ext cx="9147220" cy="915476"/>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Lato Black" panose="020F0502020204030203" pitchFamily="34" charset="0"/>
                <a:ea typeface="Lato Black" panose="020F0502020204030203" pitchFamily="34" charset="0"/>
                <a:cs typeface="Lato Black" panose="020F0502020204030203" pitchFamily="34" charset="0"/>
                <a:sym typeface="Lato"/>
              </a:rPr>
              <a:t>Integration</a:t>
            </a:r>
            <a:endParaRPr dirty="0">
              <a:latin typeface="Lato Black" panose="020F0502020204030203" pitchFamily="34" charset="0"/>
              <a:ea typeface="Lato Black" panose="020F0502020204030203" pitchFamily="34" charset="0"/>
              <a:cs typeface="Lato Black" panose="020F0502020204030203" pitchFamily="34" charset="0"/>
              <a:sym typeface="Lato"/>
            </a:endParaRPr>
          </a:p>
        </p:txBody>
      </p:sp>
      <p:sp>
        <p:nvSpPr>
          <p:cNvPr id="3" name="Text Placeholder 2">
            <a:extLst>
              <a:ext uri="{FF2B5EF4-FFF2-40B4-BE49-F238E27FC236}">
                <a16:creationId xmlns:a16="http://schemas.microsoft.com/office/drawing/2014/main" id="{E24D5229-7F75-703E-1056-028028FA2867}"/>
              </a:ext>
            </a:extLst>
          </p:cNvPr>
          <p:cNvSpPr>
            <a:spLocks noGrp="1"/>
          </p:cNvSpPr>
          <p:nvPr>
            <p:ph type="body" idx="1"/>
          </p:nvPr>
        </p:nvSpPr>
        <p:spPr>
          <a:xfrm>
            <a:off x="502276" y="1197620"/>
            <a:ext cx="8200853" cy="3472351"/>
          </a:xfrm>
        </p:spPr>
        <p:txBody>
          <a:bodyPr anchor="t">
            <a:noAutofit/>
          </a:bodyPr>
          <a:lstStyle/>
          <a:p>
            <a:pPr marL="164592" lvl="0" indent="-164592" algn="l" rtl="0">
              <a:spcAft>
                <a:spcPts val="180"/>
              </a:spcAft>
              <a:buClr>
                <a:srgbClr val="000000"/>
              </a:buClr>
              <a:buSzPts val="1800"/>
              <a:buNone/>
            </a:pPr>
            <a:r>
              <a:rPr lang="en-US" sz="1800" dirty="0">
                <a:solidFill>
                  <a:schemeClr val="tx1"/>
                </a:solidFill>
                <a:latin typeface="Lato"/>
                <a:ea typeface="Lato"/>
                <a:cs typeface="Lato"/>
                <a:sym typeface="Lato"/>
              </a:rPr>
              <a:t>When integrated with other school and district improvement strategies, the EE System becomes the organization improvement system:</a:t>
            </a:r>
          </a:p>
          <a:p>
            <a:pPr marL="164592" lvl="0" indent="-164592" algn="l" rtl="0">
              <a:spcAft>
                <a:spcPts val="180"/>
              </a:spcAft>
              <a:buClr>
                <a:srgbClr val="000000"/>
              </a:buClr>
              <a:buSzPts val="1800"/>
              <a:buNone/>
            </a:pPr>
            <a:endParaRPr lang="en-US" sz="1800" dirty="0">
              <a:solidFill>
                <a:schemeClr val="tx1"/>
              </a:solidFill>
              <a:latin typeface="Lato"/>
              <a:ea typeface="Lato"/>
              <a:cs typeface="Lato"/>
              <a:sym typeface="Lato"/>
            </a:endParaRPr>
          </a:p>
          <a:p>
            <a:pPr marL="164592" lvl="1" indent="-164592" algn="l" rtl="0">
              <a:lnSpc>
                <a:spcPct val="100000"/>
              </a:lnSpc>
              <a:spcBef>
                <a:spcPts val="600"/>
              </a:spcBef>
              <a:spcAft>
                <a:spcPts val="180"/>
              </a:spcAft>
              <a:buSzPct val="100000"/>
              <a:buFont typeface="Lato"/>
              <a:buChar char="•"/>
            </a:pPr>
            <a:r>
              <a:rPr lang="en-US" sz="1800" b="1" dirty="0">
                <a:solidFill>
                  <a:schemeClr val="tx1"/>
                </a:solidFill>
                <a:sym typeface="Lato"/>
              </a:rPr>
              <a:t>Goals inform professional learning and vice versa</a:t>
            </a:r>
          </a:p>
          <a:p>
            <a:pPr marL="164592" lvl="1" indent="-164592" algn="l" rtl="0">
              <a:lnSpc>
                <a:spcPct val="100000"/>
              </a:lnSpc>
              <a:spcBef>
                <a:spcPts val="600"/>
              </a:spcBef>
              <a:spcAft>
                <a:spcPts val="180"/>
              </a:spcAft>
              <a:buSzPct val="100000"/>
              <a:buFont typeface="Lato"/>
              <a:buChar char="•"/>
            </a:pPr>
            <a:r>
              <a:rPr lang="en-US" sz="1800" b="1" dirty="0">
                <a:sym typeface="Lato"/>
              </a:rPr>
              <a:t>Frameworks guide all professional conversations</a:t>
            </a:r>
          </a:p>
          <a:p>
            <a:pPr marL="164592" lvl="1" indent="-164592" algn="l" rtl="0">
              <a:lnSpc>
                <a:spcPct val="100000"/>
              </a:lnSpc>
              <a:spcBef>
                <a:spcPts val="600"/>
              </a:spcBef>
              <a:spcAft>
                <a:spcPts val="180"/>
              </a:spcAft>
              <a:buSzPct val="100000"/>
              <a:buFont typeface="Lato"/>
              <a:buChar char="•"/>
            </a:pPr>
            <a:r>
              <a:rPr lang="en-US" sz="1800" b="1" dirty="0">
                <a:sym typeface="Lato"/>
              </a:rPr>
              <a:t>Hiring, mentoring, and career ladder development are aligned</a:t>
            </a:r>
          </a:p>
          <a:p>
            <a:pPr marL="164592" lvl="1" indent="-164592" algn="l" rtl="0">
              <a:lnSpc>
                <a:spcPct val="100000"/>
              </a:lnSpc>
              <a:spcBef>
                <a:spcPts val="600"/>
              </a:spcBef>
              <a:spcAft>
                <a:spcPts val="180"/>
              </a:spcAft>
              <a:buSzPct val="100000"/>
              <a:buFont typeface="Lato"/>
              <a:buChar char="•"/>
            </a:pPr>
            <a:r>
              <a:rPr lang="en-US" sz="1800" b="1" dirty="0">
                <a:sym typeface="Lato"/>
              </a:rPr>
              <a:t>Classroom-school-district goals align and drive growth </a:t>
            </a:r>
            <a:br>
              <a:rPr lang="en-US" sz="1800" b="1" dirty="0">
                <a:sym typeface="Lato"/>
              </a:rPr>
            </a:br>
            <a:r>
              <a:rPr lang="en-US" sz="1800" b="1" dirty="0">
                <a:sym typeface="Lato"/>
              </a:rPr>
              <a:t>across the system</a:t>
            </a:r>
          </a:p>
          <a:p>
            <a:pPr marL="164592" lvl="1" indent="-164592" algn="l" rtl="0">
              <a:lnSpc>
                <a:spcPct val="100000"/>
              </a:lnSpc>
              <a:spcBef>
                <a:spcPts val="600"/>
              </a:spcBef>
              <a:spcAft>
                <a:spcPts val="180"/>
              </a:spcAft>
              <a:buSzPct val="100000"/>
              <a:buFont typeface="Lato"/>
              <a:buChar char="•"/>
            </a:pPr>
            <a:r>
              <a:rPr lang="en-US" sz="1800" b="1" dirty="0">
                <a:sym typeface="Lato"/>
              </a:rPr>
              <a:t>EE supports other initiatives (</a:t>
            </a:r>
            <a:r>
              <a:rPr lang="en-US" sz="1800" b="1" dirty="0"/>
              <a:t>curriculum implementation</a:t>
            </a:r>
            <a:r>
              <a:rPr lang="en-US" sz="1800" b="1" dirty="0">
                <a:sym typeface="Lato"/>
              </a:rPr>
              <a:t>, Universal De</a:t>
            </a:r>
            <a:r>
              <a:rPr lang="en-US" sz="1800" b="1" dirty="0"/>
              <a:t>sign for Learning, professional learning communities, </a:t>
            </a:r>
            <a:r>
              <a:rPr lang="en-US" sz="1800" b="1" dirty="0">
                <a:sym typeface="Lato"/>
              </a:rPr>
              <a:t>etc.)</a:t>
            </a:r>
          </a:p>
        </p:txBody>
      </p:sp>
      <p:pic>
        <p:nvPicPr>
          <p:cNvPr id="5" name="Picture 4">
            <a:extLst>
              <a:ext uri="{FF2B5EF4-FFF2-40B4-BE49-F238E27FC236}">
                <a16:creationId xmlns:a16="http://schemas.microsoft.com/office/drawing/2014/main" id="{E1824D51-2ACA-0397-AD0A-553B27F4A2A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
        <p:nvSpPr>
          <p:cNvPr id="4" name="Google Shape;184;p35">
            <a:extLst>
              <a:ext uri="{FF2B5EF4-FFF2-40B4-BE49-F238E27FC236}">
                <a16:creationId xmlns:a16="http://schemas.microsoft.com/office/drawing/2014/main" id="{2BF50D72-BFA8-5D7D-8FCE-974238B9F712}"/>
              </a:ext>
              <a:ext uri="{C183D7F6-B498-43B3-948B-1728B52AA6E4}">
                <adec:decorative xmlns:adec="http://schemas.microsoft.com/office/drawing/2017/decorative" val="1"/>
              </a:ext>
            </a:extLst>
          </p:cNvPr>
          <p:cNvSpPr txBox="1">
            <a:spLocks/>
          </p:cNvSpPr>
          <p:nvPr/>
        </p:nvSpPr>
        <p:spPr>
          <a:xfrm>
            <a:off x="-3220" y="4807439"/>
            <a:ext cx="383466" cy="33606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1pPr>
            <a:lvl2pPr marR="0" lvl="1"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2pPr>
            <a:lvl3pPr marR="0" lvl="2"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3pPr>
            <a:lvl4pPr marR="0" lvl="3"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4pPr>
            <a:lvl5pPr marR="0" lvl="4"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5pPr>
            <a:lvl6pPr marR="0" lvl="5"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6pPr>
            <a:lvl7pPr marR="0" lvl="6"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7pPr>
            <a:lvl8pPr marR="0" lvl="7"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8pPr>
            <a:lvl9pPr marR="0" lvl="8"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9pPr>
          </a:lstStyle>
          <a:p>
            <a:pPr algn="ctr">
              <a:buSzPts val="1400"/>
            </a:pPr>
            <a:fld id="{00000000-1234-1234-1234-123412341234}" type="slidenum">
              <a:rPr lang="en-US" sz="1100" smtClean="0">
                <a:latin typeface="Lato" panose="020F0502020204030203" pitchFamily="34" charset="0"/>
                <a:cs typeface="Lato" panose="020F0502020204030203" pitchFamily="34" charset="0"/>
              </a:rPr>
              <a:pPr algn="ctr">
                <a:buSzPts val="1400"/>
              </a:pPr>
              <a:t>12</a:t>
            </a:fld>
            <a:endParaRPr lang="en-US" sz="1200">
              <a:latin typeface="Lato" panose="020F0502020204030203" pitchFamily="34" charset="0"/>
              <a:cs typeface="Lato" panose="020F050202020403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8DA3F-BD79-6E1E-DF03-BAFC9D48D1D7}"/>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Data Reports in Frontline</a:t>
            </a:r>
          </a:p>
        </p:txBody>
      </p:sp>
      <p:sp>
        <p:nvSpPr>
          <p:cNvPr id="13" name="Text Placeholder 2">
            <a:extLst>
              <a:ext uri="{FF2B5EF4-FFF2-40B4-BE49-F238E27FC236}">
                <a16:creationId xmlns:a16="http://schemas.microsoft.com/office/drawing/2014/main" id="{09A1B6A9-0847-0F72-5AE9-5E27EE7CA444}"/>
              </a:ext>
            </a:extLst>
          </p:cNvPr>
          <p:cNvSpPr>
            <a:spLocks noGrp="1"/>
          </p:cNvSpPr>
          <p:nvPr/>
        </p:nvSpPr>
        <p:spPr>
          <a:xfrm>
            <a:off x="403679" y="928007"/>
            <a:ext cx="8336642" cy="4263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10000"/>
              </a:lnSpc>
              <a:spcBef>
                <a:spcPts val="600"/>
              </a:spcBef>
              <a:spcAft>
                <a:spcPts val="0"/>
              </a:spcAft>
              <a:buClr>
                <a:srgbClr val="000000"/>
              </a:buClr>
              <a:buSzPts val="1800"/>
              <a:buFont typeface="Arial"/>
              <a:buNone/>
              <a:defRPr sz="1800" b="0" i="0" u="none" strike="noStrike" cap="none">
                <a:solidFill>
                  <a:srgbClr val="000000"/>
                </a:solidFill>
                <a:latin typeface="Lato"/>
                <a:ea typeface="Lato"/>
                <a:cs typeface="Lato"/>
                <a:sym typeface="Lato"/>
              </a:defRPr>
            </a:lvl1pPr>
            <a:lvl2pPr marL="914400" marR="0" lvl="1" indent="-342900" algn="l" rtl="0">
              <a:lnSpc>
                <a:spcPct val="110000"/>
              </a:lnSpc>
              <a:spcBef>
                <a:spcPts val="600"/>
              </a:spcBef>
              <a:spcAft>
                <a:spcPts val="0"/>
              </a:spcAft>
              <a:buClr>
                <a:srgbClr val="000000"/>
              </a:buClr>
              <a:buSzPts val="1800"/>
              <a:buFont typeface="Arial"/>
              <a:buChar char="•"/>
              <a:defRPr sz="1800" b="0" i="0" u="none" strike="noStrike" cap="none">
                <a:solidFill>
                  <a:srgbClr val="000000"/>
                </a:solidFill>
                <a:latin typeface="Lato"/>
                <a:ea typeface="Lato"/>
                <a:cs typeface="Lato"/>
                <a:sym typeface="Lato"/>
              </a:defRPr>
            </a:lvl2pPr>
            <a:lvl3pPr marL="1371600" marR="0" lvl="2" indent="-342900" algn="l" rtl="0">
              <a:lnSpc>
                <a:spcPct val="110000"/>
              </a:lnSpc>
              <a:spcBef>
                <a:spcPts val="600"/>
              </a:spcBef>
              <a:spcAft>
                <a:spcPts val="0"/>
              </a:spcAft>
              <a:buClr>
                <a:srgbClr val="000000"/>
              </a:buClr>
              <a:buSzPts val="1800"/>
              <a:buFont typeface="Arial"/>
              <a:buChar char="•"/>
              <a:defRPr sz="1800" b="0" i="0" u="none" strike="noStrike" cap="none">
                <a:solidFill>
                  <a:srgbClr val="000000"/>
                </a:solidFill>
                <a:latin typeface="Lato"/>
                <a:ea typeface="Lato"/>
                <a:cs typeface="Lato"/>
                <a:sym typeface="Lato"/>
              </a:defRPr>
            </a:lvl3pPr>
            <a:lvl4pPr marL="1828800" marR="0" lvl="3" indent="-342900" algn="l" rtl="0">
              <a:lnSpc>
                <a:spcPct val="110000"/>
              </a:lnSpc>
              <a:spcBef>
                <a:spcPts val="600"/>
              </a:spcBef>
              <a:spcAft>
                <a:spcPts val="0"/>
              </a:spcAft>
              <a:buClr>
                <a:srgbClr val="000000"/>
              </a:buClr>
              <a:buSzPts val="1800"/>
              <a:buFont typeface="Arial"/>
              <a:buChar char="•"/>
              <a:defRPr sz="1800" b="0" i="0" u="none" strike="noStrike" cap="none">
                <a:solidFill>
                  <a:srgbClr val="000000"/>
                </a:solidFill>
                <a:latin typeface="Lato"/>
                <a:ea typeface="Lato"/>
                <a:cs typeface="Lato"/>
                <a:sym typeface="Lato"/>
              </a:defRPr>
            </a:lvl4pPr>
            <a:lvl5pPr marL="2286000" marR="0" lvl="4" indent="-342900" algn="l" rtl="0">
              <a:lnSpc>
                <a:spcPct val="110000"/>
              </a:lnSpc>
              <a:spcBef>
                <a:spcPts val="600"/>
              </a:spcBef>
              <a:spcAft>
                <a:spcPts val="0"/>
              </a:spcAft>
              <a:buClr>
                <a:srgbClr val="000000"/>
              </a:buClr>
              <a:buSzPts val="1800"/>
              <a:buFont typeface="Arial"/>
              <a:buChar char="•"/>
              <a:defRPr sz="1800" b="0" i="0" u="none" strike="noStrike" cap="none">
                <a:solidFill>
                  <a:srgbClr val="000000"/>
                </a:solidFill>
                <a:latin typeface="Lato"/>
                <a:ea typeface="Lato"/>
                <a:cs typeface="Lato"/>
                <a:sym typeface="Lato"/>
              </a:defRPr>
            </a:lvl5pPr>
            <a:lvl6pPr marL="2743200" marR="0" lvl="5" indent="-314325" algn="l" rtl="0">
              <a:lnSpc>
                <a:spcPct val="110000"/>
              </a:lnSpc>
              <a:spcBef>
                <a:spcPts val="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110000"/>
              </a:lnSpc>
              <a:spcBef>
                <a:spcPts val="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110000"/>
              </a:lnSpc>
              <a:spcBef>
                <a:spcPts val="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110000"/>
              </a:lnSpc>
              <a:spcBef>
                <a:spcPts val="600"/>
              </a:spcBef>
              <a:spcAft>
                <a:spcPts val="60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pPr>
            <a:r>
              <a:rPr lang="en-US" b="1" dirty="0"/>
              <a:t>Customizable filters, savable, shareable districtwide or school building reports</a:t>
            </a:r>
          </a:p>
        </p:txBody>
      </p:sp>
      <p:sp>
        <p:nvSpPr>
          <p:cNvPr id="8" name="TextBox 7">
            <a:extLst>
              <a:ext uri="{FF2B5EF4-FFF2-40B4-BE49-F238E27FC236}">
                <a16:creationId xmlns:a16="http://schemas.microsoft.com/office/drawing/2014/main" id="{B96920C7-9B00-9E3D-C730-CF36AD34CEC8}"/>
              </a:ext>
            </a:extLst>
          </p:cNvPr>
          <p:cNvSpPr txBox="1"/>
          <p:nvPr/>
        </p:nvSpPr>
        <p:spPr>
          <a:xfrm>
            <a:off x="283028" y="1326947"/>
            <a:ext cx="2743200" cy="3293209"/>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b="1" dirty="0">
                <a:latin typeface="Lato Black" panose="020F0A02020204030203" pitchFamily="34" charset="0"/>
                <a:ea typeface="Source Sans Pro"/>
              </a:rPr>
              <a:t>Report Writer </a:t>
            </a:r>
            <a:r>
              <a:rPr lang="en-US" dirty="0">
                <a:latin typeface="Lato" panose="020F0502020204030203" pitchFamily="34" charset="0"/>
                <a:ea typeface="Source Sans Pro"/>
              </a:rPr>
              <a:t>– text fields</a:t>
            </a:r>
            <a:endParaRPr lang="en-US" dirty="0">
              <a:latin typeface="Lato" panose="020F0502020204030203" pitchFamily="34" charset="0"/>
            </a:endParaRPr>
          </a:p>
          <a:p>
            <a:r>
              <a:rPr lang="en-US" i="1" dirty="0">
                <a:solidFill>
                  <a:schemeClr val="tx1"/>
                </a:solidFill>
                <a:latin typeface="Lato" panose="020F0502020204030203" pitchFamily="34" charset="0"/>
                <a:ea typeface="Source Sans Pro"/>
              </a:rPr>
              <a:t>Example use cases</a:t>
            </a:r>
          </a:p>
          <a:p>
            <a:endParaRPr lang="en-US" sz="800" i="1" dirty="0">
              <a:solidFill>
                <a:schemeClr val="tx1"/>
              </a:solidFill>
              <a:latin typeface="Lato" panose="020F0502020204030203" pitchFamily="34" charset="0"/>
              <a:ea typeface="Source Sans Pro"/>
            </a:endParaRPr>
          </a:p>
          <a:p>
            <a:r>
              <a:rPr lang="en-US" i="1" dirty="0">
                <a:solidFill>
                  <a:schemeClr val="tx1"/>
                </a:solidFill>
                <a:latin typeface="Lato" panose="020F0502020204030203" pitchFamily="34" charset="0"/>
                <a:ea typeface="Source Sans Pro"/>
              </a:rPr>
              <a:t>SLO goal review for all teachers in a building or principals in district</a:t>
            </a:r>
            <a:r>
              <a:rPr lang="en-US" dirty="0">
                <a:solidFill>
                  <a:schemeClr val="tx1"/>
                </a:solidFill>
                <a:latin typeface="Lato" panose="020F0502020204030203" pitchFamily="34" charset="0"/>
                <a:ea typeface="Source Sans Pro"/>
              </a:rPr>
              <a:t> </a:t>
            </a:r>
            <a:br>
              <a:rPr lang="en-US" dirty="0">
                <a:solidFill>
                  <a:schemeClr val="tx1"/>
                </a:solidFill>
                <a:latin typeface="Lato" panose="020F0502020204030203" pitchFamily="34" charset="0"/>
                <a:ea typeface="Source Sans Pro"/>
              </a:rPr>
            </a:br>
            <a:r>
              <a:rPr lang="en-US" dirty="0">
                <a:solidFill>
                  <a:schemeClr val="tx1"/>
                </a:solidFill>
                <a:latin typeface="Lato" panose="020F0502020204030203" pitchFamily="34" charset="0"/>
                <a:ea typeface="Source Sans Pro"/>
              </a:rPr>
              <a:t> - trends in standards alignment</a:t>
            </a:r>
          </a:p>
          <a:p>
            <a:pPr marL="171450" indent="-171450"/>
            <a:r>
              <a:rPr lang="en-US" dirty="0">
                <a:solidFill>
                  <a:schemeClr val="tx1"/>
                </a:solidFill>
                <a:latin typeface="Lato" panose="020F0502020204030203" pitchFamily="34" charset="0"/>
                <a:ea typeface="Source Sans Pro"/>
              </a:rPr>
              <a:t> - goals reflective of baseline data and other data sources</a:t>
            </a:r>
          </a:p>
          <a:p>
            <a:pPr marL="171450" indent="-171450"/>
            <a:endParaRPr lang="en-US" dirty="0">
              <a:solidFill>
                <a:schemeClr val="tx1"/>
              </a:solidFill>
              <a:latin typeface="Lato" panose="020F0502020204030203" pitchFamily="34" charset="0"/>
              <a:ea typeface="Source Sans Pro"/>
            </a:endParaRPr>
          </a:p>
          <a:p>
            <a:r>
              <a:rPr lang="en-US" i="1" dirty="0">
                <a:solidFill>
                  <a:schemeClr val="tx1"/>
                </a:solidFill>
                <a:latin typeface="Lato" panose="020F0502020204030203" pitchFamily="34" charset="0"/>
                <a:ea typeface="Source Sans Pro"/>
              </a:rPr>
              <a:t>indicated Focus Areas  </a:t>
            </a:r>
            <a:br>
              <a:rPr lang="en-US" i="1" dirty="0">
                <a:solidFill>
                  <a:schemeClr val="tx1"/>
                </a:solidFill>
                <a:latin typeface="Lato" panose="020F0502020204030203" pitchFamily="34" charset="0"/>
                <a:ea typeface="Source Sans Pro"/>
              </a:rPr>
            </a:br>
            <a:r>
              <a:rPr lang="en-US" dirty="0">
                <a:solidFill>
                  <a:schemeClr val="tx1"/>
                </a:solidFill>
                <a:latin typeface="Lato" panose="020F0502020204030203" pitchFamily="34" charset="0"/>
                <a:ea typeface="Source Sans Pro"/>
              </a:rPr>
              <a:t> - evident trends </a:t>
            </a:r>
          </a:p>
          <a:p>
            <a:pPr marL="171450" indent="-171450"/>
            <a:r>
              <a:rPr lang="en-US" dirty="0">
                <a:solidFill>
                  <a:schemeClr val="tx1"/>
                </a:solidFill>
                <a:latin typeface="Lato" panose="020F0502020204030203" pitchFamily="34" charset="0"/>
                <a:ea typeface="Source Sans Pro"/>
              </a:rPr>
              <a:t> - supports might be put in place for frequently identified areas</a:t>
            </a:r>
          </a:p>
          <a:p>
            <a:pPr marL="171450" indent="-171450"/>
            <a:endParaRPr lang="en-US" sz="1600" dirty="0">
              <a:solidFill>
                <a:srgbClr val="292F33"/>
              </a:solidFill>
              <a:latin typeface="Lato"/>
              <a:ea typeface="Source Sans Pro"/>
            </a:endParaRPr>
          </a:p>
          <a:p>
            <a:pPr marL="171450" indent="-171450"/>
            <a:endParaRPr lang="en-US" sz="1600" dirty="0">
              <a:solidFill>
                <a:srgbClr val="292F33"/>
              </a:solidFill>
              <a:latin typeface="Lato"/>
              <a:ea typeface="Source Sans Pro"/>
            </a:endParaRPr>
          </a:p>
        </p:txBody>
      </p:sp>
      <p:sp>
        <p:nvSpPr>
          <p:cNvPr id="10" name="TextBox 9">
            <a:extLst>
              <a:ext uri="{FF2B5EF4-FFF2-40B4-BE49-F238E27FC236}">
                <a16:creationId xmlns:a16="http://schemas.microsoft.com/office/drawing/2014/main" id="{BD60A777-47A2-9CB8-44AA-6009F625FE1A}"/>
              </a:ext>
            </a:extLst>
          </p:cNvPr>
          <p:cNvSpPr txBox="1"/>
          <p:nvPr/>
        </p:nvSpPr>
        <p:spPr>
          <a:xfrm>
            <a:off x="3208564" y="1326947"/>
            <a:ext cx="2743200" cy="3285514"/>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a:latin typeface="Lato Black"/>
              </a:rPr>
              <a:t>Rubric Explorer </a:t>
            </a:r>
            <a:r>
              <a:rPr lang="en-US" dirty="0">
                <a:latin typeface="Lato" panose="020F0502020204030203" pitchFamily="34" charset="0"/>
              </a:rPr>
              <a:t>– rubric fields</a:t>
            </a:r>
          </a:p>
          <a:p>
            <a:r>
              <a:rPr lang="en-US" i="1" dirty="0">
                <a:latin typeface="Lato" panose="020F0502020204030203" pitchFamily="34" charset="0"/>
              </a:rPr>
              <a:t>Example use cases</a:t>
            </a:r>
            <a:r>
              <a:rPr lang="en-US" sz="800" i="1" dirty="0">
                <a:latin typeface="Lato" panose="020F0502020204030203" pitchFamily="34" charset="0"/>
              </a:rPr>
              <a:t> </a:t>
            </a:r>
          </a:p>
          <a:p>
            <a:endParaRPr lang="en-US" sz="800" i="1" dirty="0">
              <a:latin typeface="Lato" panose="020F0502020204030203" pitchFamily="34" charset="0"/>
            </a:endParaRPr>
          </a:p>
          <a:p>
            <a:r>
              <a:rPr lang="en-US" i="1" dirty="0">
                <a:latin typeface="Lato" panose="020F0502020204030203" pitchFamily="34" charset="0"/>
              </a:rPr>
              <a:t>What are the 3 Danielson components most self-identified as Areas for Growth by new teachers?</a:t>
            </a:r>
            <a:endParaRPr lang="en-US" dirty="0">
              <a:latin typeface="Lato" panose="020F0502020204030203" pitchFamily="34" charset="0"/>
            </a:endParaRPr>
          </a:p>
          <a:p>
            <a:r>
              <a:rPr lang="en-US" dirty="0">
                <a:latin typeface="Lato" panose="020F0502020204030203" pitchFamily="34" charset="0"/>
              </a:rPr>
              <a:t> - can inform areas for needed support for new teachers (through coaching, mentoring, professional development, etc.)</a:t>
            </a:r>
            <a:r>
              <a:rPr lang="en-US" sz="800" dirty="0">
                <a:latin typeface="Lato" panose="020F0502020204030203" pitchFamily="34" charset="0"/>
              </a:rPr>
              <a:t> </a:t>
            </a:r>
            <a:endParaRPr lang="en-US" sz="800" dirty="0">
              <a:latin typeface="Lato" panose="020F0502020204030203" pitchFamily="34" charset="0"/>
              <a:ea typeface="Lato"/>
            </a:endParaRPr>
          </a:p>
          <a:p>
            <a:endParaRPr lang="en-US" sz="1000" dirty="0">
              <a:latin typeface="Lato" panose="020F0502020204030203" pitchFamily="34" charset="0"/>
            </a:endParaRPr>
          </a:p>
          <a:p>
            <a:r>
              <a:rPr lang="en-US" i="1" dirty="0">
                <a:latin typeface="Lato" panose="020F0502020204030203" pitchFamily="34" charset="0"/>
              </a:rPr>
              <a:t>Which Danielson components are most identified as areas of strength in Professional Conversations?</a:t>
            </a:r>
            <a:endParaRPr lang="en-US" dirty="0">
              <a:latin typeface="Lato" panose="020F0502020204030203" pitchFamily="34" charset="0"/>
            </a:endParaRPr>
          </a:p>
        </p:txBody>
      </p:sp>
      <p:sp>
        <p:nvSpPr>
          <p:cNvPr id="12" name="TextBox 11">
            <a:extLst>
              <a:ext uri="{FF2B5EF4-FFF2-40B4-BE49-F238E27FC236}">
                <a16:creationId xmlns:a16="http://schemas.microsoft.com/office/drawing/2014/main" id="{B88504ED-AB2E-E6E8-4135-D22E40FE3731}"/>
              </a:ext>
            </a:extLst>
          </p:cNvPr>
          <p:cNvSpPr txBox="1"/>
          <p:nvPr/>
        </p:nvSpPr>
        <p:spPr>
          <a:xfrm>
            <a:off x="6134100" y="1326946"/>
            <a:ext cx="2743200" cy="3285515"/>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a:latin typeface="Lato Black"/>
              </a:rPr>
              <a:t>Growth Explorer </a:t>
            </a:r>
            <a:r>
              <a:rPr lang="en-US" dirty="0">
                <a:latin typeface="Lato" panose="020F0502020204030203" pitchFamily="34" charset="0"/>
              </a:rPr>
              <a:t>– dropdown lists, checkboxes</a:t>
            </a:r>
          </a:p>
          <a:p>
            <a:r>
              <a:rPr lang="en-US" i="1" dirty="0">
                <a:latin typeface="Lato" panose="020F0502020204030203" pitchFamily="34" charset="0"/>
              </a:rPr>
              <a:t>Example use case</a:t>
            </a:r>
          </a:p>
          <a:p>
            <a:endParaRPr lang="en-US" sz="800" i="1" dirty="0">
              <a:latin typeface="Lato" panose="020F0502020204030203" pitchFamily="34" charset="0"/>
            </a:endParaRPr>
          </a:p>
          <a:p>
            <a:r>
              <a:rPr lang="en-US" i="1" dirty="0">
                <a:latin typeface="Lato" panose="020F0502020204030203" pitchFamily="34" charset="0"/>
              </a:rPr>
              <a:t>What are some trends in feedback using the critical attributes for "engaging students in learning" (Danielson 3c) during observations of teachers?</a:t>
            </a:r>
          </a:p>
          <a:p>
            <a:endParaRPr lang="en-US" sz="1250" i="1" dirty="0">
              <a:latin typeface="Lato"/>
            </a:endParaRPr>
          </a:p>
          <a:p>
            <a:endParaRPr lang="en-US" sz="1250" i="1" dirty="0">
              <a:latin typeface="Lato"/>
            </a:endParaRPr>
          </a:p>
          <a:p>
            <a:endParaRPr lang="en-US" sz="1250" i="1" dirty="0">
              <a:latin typeface="Lato"/>
            </a:endParaRPr>
          </a:p>
          <a:p>
            <a:endParaRPr lang="en-US" sz="1250" i="1" dirty="0">
              <a:latin typeface="Lato"/>
            </a:endParaRPr>
          </a:p>
          <a:p>
            <a:endParaRPr lang="en-US" sz="1250" i="1" dirty="0">
              <a:latin typeface="Lato"/>
            </a:endParaRPr>
          </a:p>
          <a:p>
            <a:endParaRPr lang="en-US" sz="1250" i="1" dirty="0">
              <a:latin typeface="Lato"/>
            </a:endParaRPr>
          </a:p>
          <a:p>
            <a:endParaRPr lang="en-US" sz="1250" i="1" dirty="0">
              <a:latin typeface="Lato"/>
            </a:endParaRPr>
          </a:p>
        </p:txBody>
      </p:sp>
      <p:sp>
        <p:nvSpPr>
          <p:cNvPr id="3" name="Google Shape;205;p37">
            <a:extLst>
              <a:ext uri="{FF2B5EF4-FFF2-40B4-BE49-F238E27FC236}">
                <a16:creationId xmlns:a16="http://schemas.microsoft.com/office/drawing/2014/main" id="{0AEDC4C4-CC04-6EB2-2CC0-E84CF584A6BF}"/>
              </a:ext>
              <a:ext uri="{C183D7F6-B498-43B3-948B-1728B52AA6E4}">
                <adec:decorative xmlns:adec="http://schemas.microsoft.com/office/drawing/2017/decorative" val="1"/>
              </a:ext>
            </a:extLst>
          </p:cNvPr>
          <p:cNvSpPr txBox="1">
            <a:spLocks noGrp="1"/>
          </p:cNvSpPr>
          <p:nvPr>
            <p:ph type="sldNum" idx="12"/>
          </p:nvPr>
        </p:nvSpPr>
        <p:spPr>
          <a:xfrm>
            <a:off x="0" y="4869000"/>
            <a:ext cx="4953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200">
                <a:latin typeface="Lato" panose="020F0502020204030203" pitchFamily="34" charset="0"/>
                <a:cs typeface="Lato" panose="020F0502020204030203" pitchFamily="34" charset="0"/>
              </a:rPr>
              <a:t>13</a:t>
            </a:fld>
            <a:endParaRPr>
              <a:latin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44ECB2AB-DBA0-C741-E876-F38FF33D420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41724" y="404608"/>
            <a:ext cx="505496" cy="510868"/>
          </a:xfrm>
          <a:prstGeom prst="rect">
            <a:avLst/>
          </a:prstGeom>
        </p:spPr>
      </p:pic>
    </p:spTree>
    <p:custDataLst>
      <p:tags r:id="rId1"/>
    </p:custDataLst>
    <p:extLst>
      <p:ext uri="{BB962C8B-B14F-4D97-AF65-F5344CB8AC3E}">
        <p14:creationId xmlns:p14="http://schemas.microsoft.com/office/powerpoint/2010/main" val="275058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8;p34">
            <a:extLst>
              <a:ext uri="{FF2B5EF4-FFF2-40B4-BE49-F238E27FC236}">
                <a16:creationId xmlns:a16="http://schemas.microsoft.com/office/drawing/2014/main" id="{22F2CC99-8E00-66D1-926F-C00BEE7FC194}"/>
              </a:ext>
            </a:extLst>
          </p:cNvPr>
          <p:cNvSpPr txBox="1">
            <a:spLocks noGrp="1"/>
          </p:cNvSpPr>
          <p:nvPr>
            <p:ph type="title" idx="4294967295"/>
          </p:nvPr>
        </p:nvSpPr>
        <p:spPr>
          <a:xfrm>
            <a:off x="0" y="2324100"/>
            <a:ext cx="9144000" cy="495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lt1"/>
              </a:buClr>
              <a:buSzPts val="3600"/>
              <a:buFont typeface="Lato Black"/>
              <a:buNone/>
              <a:tabLst/>
              <a:defRPr/>
            </a:pPr>
            <a:r>
              <a:rPr kumimoji="0" lang="en-US" sz="3600" b="0" i="0" u="none" strike="noStrike" kern="0" cap="none" spc="0" normalizeH="0" baseline="0" noProof="0" dirty="0">
                <a:ln>
                  <a:noFill/>
                </a:ln>
                <a:solidFill>
                  <a:srgbClr val="333399"/>
                </a:solidFill>
                <a:effectLst/>
                <a:uLnTx/>
                <a:uFillTx/>
                <a:latin typeface="Lato Black"/>
                <a:ea typeface="Lato Black"/>
                <a:cs typeface="Lato Black"/>
                <a:sym typeface="Lato Black"/>
              </a:rPr>
              <a:t>Educator Effectiveness Process Data</a:t>
            </a:r>
            <a:endParaRPr kumimoji="0" lang="en-US" sz="3600" b="0" i="0" u="none" strike="noStrike" kern="0" cap="none" spc="0" normalizeH="0" baseline="0" noProof="0" dirty="0">
              <a:ln>
                <a:noFill/>
              </a:ln>
              <a:solidFill>
                <a:srgbClr val="333399"/>
              </a:solidFill>
              <a:effectLst/>
              <a:uLnTx/>
              <a:uFillTx/>
              <a:latin typeface="Lato"/>
              <a:ea typeface="Lato"/>
              <a:cs typeface="Lato"/>
              <a:sym typeface="Lato Black"/>
            </a:endParaRPr>
          </a:p>
        </p:txBody>
      </p:sp>
      <p:sp>
        <p:nvSpPr>
          <p:cNvPr id="2" name="Google Shape;205;p37">
            <a:extLst>
              <a:ext uri="{FF2B5EF4-FFF2-40B4-BE49-F238E27FC236}">
                <a16:creationId xmlns:a16="http://schemas.microsoft.com/office/drawing/2014/main" id="{19DD1E21-9D18-FFD9-3DC1-F48E3AC814B8}"/>
              </a:ext>
              <a:ext uri="{C183D7F6-B498-43B3-948B-1728B52AA6E4}">
                <adec:decorative xmlns:adec="http://schemas.microsoft.com/office/drawing/2017/decorative" val="1"/>
              </a:ext>
            </a:extLst>
          </p:cNvPr>
          <p:cNvSpPr txBox="1">
            <a:spLocks/>
          </p:cNvSpPr>
          <p:nvPr/>
        </p:nvSpPr>
        <p:spPr>
          <a:xfrm>
            <a:off x="0" y="4804880"/>
            <a:ext cx="495300"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en-US" sz="1200" smtClean="0">
                <a:solidFill>
                  <a:schemeClr val="bg1"/>
                </a:solidFill>
                <a:latin typeface="Lato" panose="020F0502020204030203" pitchFamily="34" charset="0"/>
                <a:cs typeface="Lato" panose="020F0502020204030203" pitchFamily="34" charset="0"/>
              </a:rPr>
              <a:pPr algn="ctr"/>
              <a:t>14</a:t>
            </a:fld>
            <a:endParaRPr lang="en-US">
              <a:solidFill>
                <a:schemeClr val="bg1"/>
              </a:solidFill>
              <a:latin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4166224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 name="Text Placeholder 1">
            <a:extLst>
              <a:ext uri="{FF2B5EF4-FFF2-40B4-BE49-F238E27FC236}">
                <a16:creationId xmlns:a16="http://schemas.microsoft.com/office/drawing/2014/main" id="{6106C3A5-FE0B-5F2A-1ACB-C888B26B15D7}"/>
              </a:ext>
            </a:extLst>
          </p:cNvPr>
          <p:cNvSpPr>
            <a:spLocks noGrp="1"/>
          </p:cNvSpPr>
          <p:nvPr>
            <p:ph type="body" idx="1"/>
          </p:nvPr>
        </p:nvSpPr>
        <p:spPr>
          <a:xfrm>
            <a:off x="495300" y="1191986"/>
            <a:ext cx="8199664" cy="3057468"/>
          </a:xfrm>
        </p:spPr>
        <p:txBody>
          <a:bodyPr anchor="t">
            <a:noAutofit/>
          </a:bodyPr>
          <a:lstStyle/>
          <a:p>
            <a:pPr marL="164592" lvl="0" indent="-347472" algn="l" rtl="0">
              <a:lnSpc>
                <a:spcPct val="150000"/>
              </a:lnSpc>
              <a:spcBef>
                <a:spcPts val="600"/>
              </a:spcBef>
              <a:spcAft>
                <a:spcPts val="180"/>
              </a:spcAft>
              <a:buClrTx/>
              <a:buSzPct val="100000"/>
              <a:buFont typeface="+mj-lt"/>
              <a:buAutoNum type="arabicPeriod"/>
            </a:pPr>
            <a:r>
              <a:rPr lang="en-US" sz="1800" dirty="0">
                <a:solidFill>
                  <a:schemeClr val="tx1"/>
                </a:solidFill>
                <a:latin typeface="Lato"/>
                <a:ea typeface="Lato"/>
                <a:cs typeface="Lato"/>
                <a:sym typeface="Lato"/>
              </a:rPr>
              <a:t>Observer Certification Training and Calibration</a:t>
            </a:r>
          </a:p>
          <a:p>
            <a:pPr marL="164592" lvl="0" indent="-347472" algn="l" rtl="0">
              <a:lnSpc>
                <a:spcPct val="150000"/>
              </a:lnSpc>
              <a:spcBef>
                <a:spcPts val="0"/>
              </a:spcBef>
              <a:spcAft>
                <a:spcPts val="180"/>
              </a:spcAft>
              <a:buClrTx/>
              <a:buSzPct val="100000"/>
              <a:buFont typeface="+mj-lt"/>
              <a:buAutoNum type="arabicPeriod"/>
            </a:pPr>
            <a:r>
              <a:rPr lang="en-US" sz="1800" dirty="0">
                <a:solidFill>
                  <a:schemeClr val="tx1"/>
                </a:solidFill>
                <a:latin typeface="Lato"/>
                <a:ea typeface="Lato"/>
                <a:cs typeface="Lato"/>
                <a:sym typeface="Lato"/>
              </a:rPr>
              <a:t>Orientation and Ongoing Training</a:t>
            </a:r>
          </a:p>
          <a:p>
            <a:pPr marL="164592" lvl="0" indent="-347472" algn="l" rtl="0">
              <a:lnSpc>
                <a:spcPct val="150000"/>
              </a:lnSpc>
              <a:spcBef>
                <a:spcPts val="0"/>
              </a:spcBef>
              <a:spcAft>
                <a:spcPts val="180"/>
              </a:spcAft>
              <a:buClrTx/>
              <a:buSzPct val="100000"/>
              <a:buFont typeface="+mj-lt"/>
              <a:buAutoNum type="arabicPeriod"/>
            </a:pPr>
            <a:r>
              <a:rPr lang="en-US" sz="1800" dirty="0">
                <a:solidFill>
                  <a:schemeClr val="tx1"/>
                </a:solidFill>
                <a:latin typeface="Lato"/>
                <a:ea typeface="Lato"/>
                <a:cs typeface="Lato"/>
                <a:sym typeface="Lato"/>
              </a:rPr>
              <a:t>Regular Self-Review</a:t>
            </a:r>
          </a:p>
          <a:p>
            <a:pPr marL="164592" lvl="0" indent="-347472" algn="l" rtl="0">
              <a:lnSpc>
                <a:spcPct val="150000"/>
              </a:lnSpc>
              <a:spcBef>
                <a:spcPts val="0"/>
              </a:spcBef>
              <a:spcAft>
                <a:spcPts val="180"/>
              </a:spcAft>
              <a:buClrTx/>
              <a:buSzPct val="100000"/>
              <a:buFont typeface="+mj-lt"/>
              <a:buAutoNum type="arabicPeriod"/>
            </a:pPr>
            <a:r>
              <a:rPr lang="en-US" sz="1800" dirty="0">
                <a:solidFill>
                  <a:schemeClr val="tx1"/>
                </a:solidFill>
                <a:latin typeface="Lato"/>
                <a:ea typeface="Lato"/>
                <a:cs typeface="Lato"/>
                <a:sym typeface="Lato"/>
              </a:rPr>
              <a:t>Educator-Developed Goals</a:t>
            </a:r>
          </a:p>
          <a:p>
            <a:pPr marL="164592" lvl="0" indent="-347472" algn="l" rtl="0">
              <a:lnSpc>
                <a:spcPct val="150000"/>
              </a:lnSpc>
              <a:spcBef>
                <a:spcPts val="0"/>
              </a:spcBef>
              <a:spcAft>
                <a:spcPts val="180"/>
              </a:spcAft>
              <a:buClrTx/>
              <a:buSzPct val="100000"/>
              <a:buFont typeface="+mj-lt"/>
              <a:buAutoNum type="arabicPeriod"/>
            </a:pPr>
            <a:r>
              <a:rPr lang="en-US" sz="1800" dirty="0">
                <a:solidFill>
                  <a:schemeClr val="tx1"/>
                </a:solidFill>
                <a:latin typeface="Lato"/>
                <a:ea typeface="Lato"/>
                <a:cs typeface="Lato"/>
                <a:sym typeface="Lato"/>
              </a:rPr>
              <a:t>Observations, Evidence, and Feedback</a:t>
            </a:r>
          </a:p>
          <a:p>
            <a:pPr marL="164592" lvl="0" indent="-347472" algn="l" rtl="0">
              <a:lnSpc>
                <a:spcPct val="150000"/>
              </a:lnSpc>
              <a:spcBef>
                <a:spcPts val="0"/>
              </a:spcBef>
              <a:spcAft>
                <a:spcPts val="180"/>
              </a:spcAft>
              <a:buClrTx/>
              <a:buSzPct val="100000"/>
              <a:buFont typeface="+mj-lt"/>
              <a:buAutoNum type="arabicPeriod"/>
            </a:pPr>
            <a:r>
              <a:rPr lang="en-US" sz="1800" dirty="0">
                <a:solidFill>
                  <a:schemeClr val="tx1"/>
                </a:solidFill>
                <a:latin typeface="Lato"/>
                <a:ea typeface="Lato"/>
                <a:cs typeface="Lato"/>
                <a:sym typeface="Lato"/>
              </a:rPr>
              <a:t>Regular Conferences</a:t>
            </a:r>
          </a:p>
        </p:txBody>
      </p:sp>
      <p:sp>
        <p:nvSpPr>
          <p:cNvPr id="268" name="Google Shape;268;p45"/>
          <p:cNvSpPr txBox="1">
            <a:spLocks noGrp="1"/>
          </p:cNvSpPr>
          <p:nvPr>
            <p:ph type="title" idx="4294967295"/>
          </p:nvPr>
        </p:nvSpPr>
        <p:spPr>
          <a:xfrm>
            <a:off x="0" y="0"/>
            <a:ext cx="9144000" cy="915476"/>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latin typeface="Lato Black" panose="020F0A02020204030203" pitchFamily="34" charset="0"/>
                <a:ea typeface="Lato"/>
                <a:cs typeface="Lato"/>
                <a:sym typeface="Lato"/>
              </a:rPr>
              <a:t>Elements of the System in Practice </a:t>
            </a:r>
            <a:r>
              <a:rPr lang="en-US" sz="1600" b="1" i="1" dirty="0">
                <a:latin typeface="Lato Black" panose="020F0A02020204030203" pitchFamily="34" charset="0"/>
                <a:ea typeface="Lato"/>
                <a:cs typeface="Lato"/>
                <a:sym typeface="Lato"/>
              </a:rPr>
              <a:t>(1 of 2)</a:t>
            </a:r>
            <a:endParaRPr sz="1600" b="1" i="1" dirty="0">
              <a:latin typeface="Lato Black" panose="020F0A02020204030203" pitchFamily="34" charset="0"/>
              <a:ea typeface="Lato"/>
              <a:cs typeface="Lato"/>
              <a:sym typeface="Lato"/>
            </a:endParaRPr>
          </a:p>
        </p:txBody>
      </p:sp>
      <p:sp>
        <p:nvSpPr>
          <p:cNvPr id="3" name="Google Shape;205;p37">
            <a:extLst>
              <a:ext uri="{FF2B5EF4-FFF2-40B4-BE49-F238E27FC236}">
                <a16:creationId xmlns:a16="http://schemas.microsoft.com/office/drawing/2014/main" id="{6D2F47D3-6DF8-067A-2150-7151714E1DA6}"/>
              </a:ext>
              <a:ext uri="{C183D7F6-B498-43B3-948B-1728B52AA6E4}">
                <adec:decorative xmlns:adec="http://schemas.microsoft.com/office/drawing/2017/decorative" val="1"/>
              </a:ext>
            </a:extLst>
          </p:cNvPr>
          <p:cNvSpPr txBox="1">
            <a:spLocks noGrp="1"/>
          </p:cNvSpPr>
          <p:nvPr>
            <p:ph type="sldNum" idx="4294967295"/>
          </p:nvPr>
        </p:nvSpPr>
        <p:spPr>
          <a:xfrm>
            <a:off x="0" y="4805363"/>
            <a:ext cx="4953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200">
                <a:solidFill>
                  <a:schemeClr val="bg1"/>
                </a:solidFill>
                <a:latin typeface="Lato" panose="020F0502020204030203" pitchFamily="34" charset="0"/>
                <a:cs typeface="Lato" panose="020F0502020204030203" pitchFamily="34" charset="0"/>
              </a:rPr>
              <a:t>15</a:t>
            </a:fld>
            <a:endParaRPr dirty="0">
              <a:solidFill>
                <a:schemeClr val="bg1"/>
              </a:solidFill>
              <a:latin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80C03B4C-E946-7DF0-289D-760E07F64A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FC2F0629-EE4C-50EE-5442-9A84A82C0003}"/>
            </a:ext>
          </a:extLst>
        </p:cNvPr>
        <p:cNvGrpSpPr/>
        <p:nvPr/>
      </p:nvGrpSpPr>
      <p:grpSpPr>
        <a:xfrm>
          <a:off x="0" y="0"/>
          <a:ext cx="0" cy="0"/>
          <a:chOff x="0" y="0"/>
          <a:chExt cx="0" cy="0"/>
        </a:xfrm>
      </p:grpSpPr>
      <p:sp>
        <p:nvSpPr>
          <p:cNvPr id="3" name="Google Shape;205;p37">
            <a:extLst>
              <a:ext uri="{FF2B5EF4-FFF2-40B4-BE49-F238E27FC236}">
                <a16:creationId xmlns:a16="http://schemas.microsoft.com/office/drawing/2014/main" id="{BC2BE1AB-048A-9746-2723-F92A607DF4D0}"/>
              </a:ext>
              <a:ext uri="{C183D7F6-B498-43B3-948B-1728B52AA6E4}">
                <adec:decorative xmlns:adec="http://schemas.microsoft.com/office/drawing/2017/decorative" val="1"/>
              </a:ext>
            </a:extLst>
          </p:cNvPr>
          <p:cNvSpPr txBox="1">
            <a:spLocks noGrp="1"/>
          </p:cNvSpPr>
          <p:nvPr>
            <p:ph type="sldNum" idx="4294967295"/>
          </p:nvPr>
        </p:nvSpPr>
        <p:spPr>
          <a:xfrm>
            <a:off x="0" y="4805363"/>
            <a:ext cx="4953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200">
                <a:solidFill>
                  <a:schemeClr val="bg1"/>
                </a:solidFill>
                <a:latin typeface="Lato" panose="020F0502020204030203" pitchFamily="34" charset="0"/>
                <a:cs typeface="Lato" panose="020F0502020204030203" pitchFamily="34" charset="0"/>
              </a:rPr>
              <a:t>16</a:t>
            </a:fld>
            <a:endParaRPr dirty="0">
              <a:solidFill>
                <a:schemeClr val="bg1"/>
              </a:solidFill>
              <a:latin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320559F7-DC4A-2876-4053-A4F6100F604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
        <p:nvSpPr>
          <p:cNvPr id="4" name="Google Shape;268;p45">
            <a:extLst>
              <a:ext uri="{FF2B5EF4-FFF2-40B4-BE49-F238E27FC236}">
                <a16:creationId xmlns:a16="http://schemas.microsoft.com/office/drawing/2014/main" id="{A1E4352F-5D0E-8F2A-9CB9-EF3C4AE9567F}"/>
              </a:ext>
            </a:extLst>
          </p:cNvPr>
          <p:cNvSpPr txBox="1">
            <a:spLocks noGrp="1"/>
          </p:cNvSpPr>
          <p:nvPr>
            <p:ph type="title" idx="4294967295"/>
          </p:nvPr>
        </p:nvSpPr>
        <p:spPr>
          <a:xfrm>
            <a:off x="0" y="0"/>
            <a:ext cx="9144000" cy="915476"/>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lt1"/>
              </a:buClr>
              <a:buSzPts val="3600"/>
              <a:buFont typeface="Lato Black"/>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Elements of the System in Practice </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(2 of 2)</a:t>
            </a:r>
          </a:p>
        </p:txBody>
      </p:sp>
      <p:sp>
        <p:nvSpPr>
          <p:cNvPr id="8" name="Text Placeholder 1">
            <a:extLst>
              <a:ext uri="{FF2B5EF4-FFF2-40B4-BE49-F238E27FC236}">
                <a16:creationId xmlns:a16="http://schemas.microsoft.com/office/drawing/2014/main" id="{E3123599-8254-1F04-B0CC-44E04059037A}"/>
              </a:ext>
            </a:extLst>
          </p:cNvPr>
          <p:cNvSpPr txBox="1">
            <a:spLocks/>
          </p:cNvSpPr>
          <p:nvPr/>
        </p:nvSpPr>
        <p:spPr>
          <a:xfrm>
            <a:off x="495300" y="1191986"/>
            <a:ext cx="8199664" cy="30574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Lato Black"/>
                <a:ea typeface="Lato Black"/>
                <a:cs typeface="Lato Black"/>
                <a:sym typeface="Lato Black"/>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42900" algn="l" rtl="0">
              <a:lnSpc>
                <a:spcPct val="90000"/>
              </a:lnSpc>
              <a:spcBef>
                <a:spcPts val="375"/>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164592" indent="-347472" algn="l">
              <a:lnSpc>
                <a:spcPct val="150000"/>
              </a:lnSpc>
              <a:spcBef>
                <a:spcPts val="600"/>
              </a:spcBef>
              <a:spcAft>
                <a:spcPts val="180"/>
              </a:spcAft>
              <a:buClrTx/>
              <a:buSzPct val="100000"/>
              <a:buFont typeface="+mj-lt"/>
              <a:buAutoNum type="arabicPeriod"/>
            </a:pPr>
            <a:r>
              <a:rPr lang="en-US" sz="1800" dirty="0">
                <a:solidFill>
                  <a:schemeClr val="tx1">
                    <a:lumMod val="50000"/>
                    <a:lumOff val="50000"/>
                  </a:schemeClr>
                </a:solidFill>
                <a:latin typeface="Lato"/>
                <a:ea typeface="Lato"/>
                <a:cs typeface="Lato"/>
                <a:sym typeface="Lato"/>
              </a:rPr>
              <a:t>Observer Certification Training and Calibration</a:t>
            </a:r>
          </a:p>
          <a:p>
            <a:pPr marL="164592" indent="-347472" algn="l">
              <a:lnSpc>
                <a:spcPct val="150000"/>
              </a:lnSpc>
              <a:spcAft>
                <a:spcPts val="180"/>
              </a:spcAft>
              <a:buClrTx/>
              <a:buSzPct val="100000"/>
              <a:buFont typeface="+mj-lt"/>
              <a:buAutoNum type="arabicPeriod"/>
            </a:pPr>
            <a:r>
              <a:rPr lang="en-US" sz="1800" dirty="0">
                <a:solidFill>
                  <a:schemeClr val="tx1">
                    <a:lumMod val="50000"/>
                    <a:lumOff val="50000"/>
                  </a:schemeClr>
                </a:solidFill>
                <a:latin typeface="Lato"/>
                <a:ea typeface="Lato"/>
                <a:cs typeface="Lato"/>
                <a:sym typeface="Lato"/>
              </a:rPr>
              <a:t>Orientation and Ongoing Training</a:t>
            </a:r>
          </a:p>
          <a:p>
            <a:pPr marL="164592" indent="-347472" algn="l">
              <a:lnSpc>
                <a:spcPct val="150000"/>
              </a:lnSpc>
              <a:spcAft>
                <a:spcPts val="180"/>
              </a:spcAft>
              <a:buClrTx/>
              <a:buSzPct val="100000"/>
              <a:buFont typeface="+mj-lt"/>
              <a:buAutoNum type="arabicPeriod"/>
            </a:pPr>
            <a:r>
              <a:rPr lang="en-US" sz="1800" dirty="0">
                <a:solidFill>
                  <a:schemeClr val="tx1"/>
                </a:solidFill>
                <a:latin typeface="Lato"/>
                <a:ea typeface="Lato"/>
                <a:cs typeface="Lato"/>
                <a:sym typeface="Lato"/>
              </a:rPr>
              <a:t>Regular Self-Review</a:t>
            </a:r>
          </a:p>
          <a:p>
            <a:pPr marL="164592" indent="-347472" algn="l">
              <a:lnSpc>
                <a:spcPct val="150000"/>
              </a:lnSpc>
              <a:spcAft>
                <a:spcPts val="180"/>
              </a:spcAft>
              <a:buClrTx/>
              <a:buSzPct val="100000"/>
              <a:buFont typeface="+mj-lt"/>
              <a:buAutoNum type="arabicPeriod"/>
            </a:pPr>
            <a:r>
              <a:rPr lang="en-US" sz="1800" dirty="0">
                <a:solidFill>
                  <a:schemeClr val="tx1"/>
                </a:solidFill>
                <a:latin typeface="Lato"/>
                <a:ea typeface="Lato"/>
                <a:cs typeface="Lato"/>
                <a:sym typeface="Lato"/>
              </a:rPr>
              <a:t>Educator-Developed Goals</a:t>
            </a:r>
          </a:p>
          <a:p>
            <a:pPr marL="164592" indent="-347472" algn="l">
              <a:lnSpc>
                <a:spcPct val="150000"/>
              </a:lnSpc>
              <a:spcAft>
                <a:spcPts val="180"/>
              </a:spcAft>
              <a:buClrTx/>
              <a:buSzPct val="100000"/>
              <a:buFont typeface="+mj-lt"/>
              <a:buAutoNum type="arabicPeriod"/>
            </a:pPr>
            <a:r>
              <a:rPr lang="en-US" sz="1800" dirty="0">
                <a:solidFill>
                  <a:schemeClr val="tx1"/>
                </a:solidFill>
                <a:latin typeface="Lato"/>
                <a:ea typeface="Lato"/>
                <a:cs typeface="Lato"/>
                <a:sym typeface="Lato"/>
              </a:rPr>
              <a:t>Observations, Evidence, and Feedback</a:t>
            </a:r>
          </a:p>
          <a:p>
            <a:pPr marL="164592" indent="-347472" algn="l">
              <a:lnSpc>
                <a:spcPct val="150000"/>
              </a:lnSpc>
              <a:spcAft>
                <a:spcPts val="180"/>
              </a:spcAft>
              <a:buClrTx/>
              <a:buSzPct val="100000"/>
              <a:buFont typeface="+mj-lt"/>
              <a:buAutoNum type="arabicPeriod"/>
            </a:pPr>
            <a:r>
              <a:rPr lang="en-US" sz="1800" dirty="0">
                <a:solidFill>
                  <a:schemeClr val="tx1"/>
                </a:solidFill>
                <a:latin typeface="Lato"/>
                <a:ea typeface="Lato"/>
                <a:cs typeface="Lato"/>
                <a:sym typeface="Lato"/>
              </a:rPr>
              <a:t>Regular Conferences</a:t>
            </a:r>
          </a:p>
        </p:txBody>
      </p:sp>
    </p:spTree>
    <p:custDataLst>
      <p:tags r:id="rId1"/>
    </p:custDataLst>
    <p:extLst>
      <p:ext uri="{BB962C8B-B14F-4D97-AF65-F5344CB8AC3E}">
        <p14:creationId xmlns:p14="http://schemas.microsoft.com/office/powerpoint/2010/main" val="414281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F72E04-0D39-56A3-DE2E-7CF92EDAE8B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Supporting System Processes with Tools</a:t>
            </a:r>
          </a:p>
        </p:txBody>
      </p:sp>
      <p:sp>
        <p:nvSpPr>
          <p:cNvPr id="3" name="Text Placeholder 2">
            <a:extLst>
              <a:ext uri="{FF2B5EF4-FFF2-40B4-BE49-F238E27FC236}">
                <a16:creationId xmlns:a16="http://schemas.microsoft.com/office/drawing/2014/main" id="{A40EE97A-F851-A0BA-4321-B4F18FDFF142}"/>
              </a:ext>
            </a:extLst>
          </p:cNvPr>
          <p:cNvSpPr>
            <a:spLocks noGrp="1"/>
          </p:cNvSpPr>
          <p:nvPr>
            <p:ph type="body" idx="2"/>
          </p:nvPr>
        </p:nvSpPr>
        <p:spPr>
          <a:xfrm>
            <a:off x="465364" y="1315360"/>
            <a:ext cx="8229600" cy="2512779"/>
          </a:xfrm>
        </p:spPr>
        <p:txBody>
          <a:bodyPr>
            <a:normAutofit/>
          </a:bodyPr>
          <a:lstStyle/>
          <a:p>
            <a:pPr marL="164592" indent="-164592">
              <a:spcAft>
                <a:spcPts val="180"/>
              </a:spcAft>
            </a:pPr>
            <a:r>
              <a:rPr lang="en-US" sz="1800" dirty="0"/>
              <a:t>Frontline Education Employee Evaluation Management (EEM) Platform</a:t>
            </a:r>
          </a:p>
          <a:p>
            <a:pPr marL="164592" indent="-164592">
              <a:spcAft>
                <a:spcPts val="180"/>
              </a:spcAft>
            </a:pPr>
            <a:r>
              <a:rPr lang="en-US" sz="1800" dirty="0"/>
              <a:t>Google and Microsoft Templates</a:t>
            </a:r>
          </a:p>
          <a:p>
            <a:pPr marL="164592" indent="-164592">
              <a:spcAft>
                <a:spcPts val="180"/>
              </a:spcAft>
            </a:pPr>
            <a:r>
              <a:rPr lang="en-US" sz="1800" dirty="0"/>
              <a:t>Other, locally-developed options</a:t>
            </a:r>
          </a:p>
        </p:txBody>
      </p:sp>
    </p:spTree>
    <p:custDataLst>
      <p:tags r:id="rId1"/>
    </p:custDataLst>
    <p:extLst>
      <p:ext uri="{BB962C8B-B14F-4D97-AF65-F5344CB8AC3E}">
        <p14:creationId xmlns:p14="http://schemas.microsoft.com/office/powerpoint/2010/main" val="21765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F029C-762A-9F4B-AEEC-F98BDC77FDE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22DF012-E91D-E930-2691-48732AC1C91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Supporting System Processes with Tools </a:t>
            </a:r>
            <a:r>
              <a:rPr kumimoji="0" lang="en-US" sz="3600" b="1" i="0" u="none" strike="noStrike" kern="0" cap="none" spc="0" normalizeH="0" baseline="0" noProof="0" dirty="0">
                <a:ln>
                  <a:noFill/>
                </a:ln>
                <a:solidFill>
                  <a:srgbClr val="333399"/>
                </a:solidFill>
                <a:effectLst/>
                <a:uLnTx/>
                <a:uFillTx/>
                <a:latin typeface="Lato Black"/>
                <a:ea typeface="Lato Black"/>
                <a:cs typeface="Lato Black"/>
                <a:sym typeface="Lato Black"/>
              </a:rPr>
              <a:t>2</a:t>
            </a:r>
          </a:p>
        </p:txBody>
      </p:sp>
      <p:sp>
        <p:nvSpPr>
          <p:cNvPr id="3" name="Text Placeholder 2">
            <a:extLst>
              <a:ext uri="{FF2B5EF4-FFF2-40B4-BE49-F238E27FC236}">
                <a16:creationId xmlns:a16="http://schemas.microsoft.com/office/drawing/2014/main" id="{680C4840-C653-B766-DF61-632CD53E86AE}"/>
              </a:ext>
            </a:extLst>
          </p:cNvPr>
          <p:cNvSpPr>
            <a:spLocks noGrp="1"/>
          </p:cNvSpPr>
          <p:nvPr>
            <p:ph type="body" idx="2"/>
          </p:nvPr>
        </p:nvSpPr>
        <p:spPr>
          <a:xfrm>
            <a:off x="0" y="884613"/>
            <a:ext cx="9143999" cy="654117"/>
          </a:xfrm>
        </p:spPr>
        <p:txBody>
          <a:bodyPr anchor="ctr"/>
          <a:lstStyle/>
          <a:p>
            <a:pPr marL="76200" indent="0" algn="ctr">
              <a:buNone/>
            </a:pPr>
            <a:r>
              <a:rPr lang="en-US" dirty="0"/>
              <a:t>Frontline and Google forms mirror each other</a:t>
            </a:r>
          </a:p>
        </p:txBody>
      </p:sp>
      <p:pic>
        <p:nvPicPr>
          <p:cNvPr id="7" name="Picture 6">
            <a:extLst>
              <a:ext uri="{FF2B5EF4-FFF2-40B4-BE49-F238E27FC236}">
                <a16:creationId xmlns:a16="http://schemas.microsoft.com/office/drawing/2014/main" id="{7E8E3CD0-4E26-546E-1EBF-3CEF19B4DDF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8625" y="1601811"/>
            <a:ext cx="4293374" cy="2733125"/>
          </a:xfrm>
          <a:prstGeom prst="rect">
            <a:avLst/>
          </a:prstGeom>
          <a:ln w="3175">
            <a:solidFill>
              <a:schemeClr val="tx1">
                <a:lumMod val="50000"/>
                <a:lumOff val="50000"/>
              </a:schemeClr>
            </a:solid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C736AC39-F341-65C9-B097-F1A3CA4AB83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47745" y="2382091"/>
            <a:ext cx="4724475" cy="2681654"/>
          </a:xfrm>
          <a:prstGeom prst="rect">
            <a:avLst/>
          </a:prstGeom>
          <a:ln w="3175">
            <a:solidFill>
              <a:schemeClr val="tx1">
                <a:lumMod val="50000"/>
                <a:lumOff val="50000"/>
              </a:schemeClr>
            </a:solid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6554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48"/>
          <p:cNvSpPr txBox="1">
            <a:spLocks noGrp="1"/>
          </p:cNvSpPr>
          <p:nvPr>
            <p:ph type="title" idx="4294967295"/>
          </p:nvPr>
        </p:nvSpPr>
        <p:spPr>
          <a:xfrm>
            <a:off x="-3220" y="0"/>
            <a:ext cx="9147220" cy="915476"/>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Regular Self-Review</a:t>
            </a:r>
            <a:endParaRPr dirty="0">
              <a:latin typeface="Lato"/>
              <a:ea typeface="Lato"/>
              <a:cs typeface="Lato"/>
              <a:sym typeface="Lato"/>
            </a:endParaRPr>
          </a:p>
        </p:txBody>
      </p:sp>
      <p:sp>
        <p:nvSpPr>
          <p:cNvPr id="2" name="Text Placeholder 1">
            <a:extLst>
              <a:ext uri="{FF2B5EF4-FFF2-40B4-BE49-F238E27FC236}">
                <a16:creationId xmlns:a16="http://schemas.microsoft.com/office/drawing/2014/main" id="{09A4411C-D820-480F-250D-6BFA577F3828}"/>
              </a:ext>
            </a:extLst>
          </p:cNvPr>
          <p:cNvSpPr>
            <a:spLocks noGrp="1"/>
          </p:cNvSpPr>
          <p:nvPr>
            <p:ph type="body" idx="2"/>
          </p:nvPr>
        </p:nvSpPr>
        <p:spPr>
          <a:xfrm>
            <a:off x="495300" y="1202266"/>
            <a:ext cx="8199968" cy="2873107"/>
          </a:xfrm>
        </p:spPr>
        <p:txBody>
          <a:bodyPr>
            <a:noAutofit/>
          </a:bodyPr>
          <a:lstStyle/>
          <a:p>
            <a:pPr marL="0" lvl="0" indent="0" algn="l" rtl="0">
              <a:lnSpc>
                <a:spcPct val="110000"/>
              </a:lnSpc>
              <a:spcBef>
                <a:spcPts val="600"/>
              </a:spcBef>
              <a:spcAft>
                <a:spcPts val="0"/>
              </a:spcAft>
              <a:buClr>
                <a:srgbClr val="000000"/>
              </a:buClr>
              <a:buSzPts val="1800"/>
              <a:buNone/>
            </a:pPr>
            <a:r>
              <a:rPr lang="en-US" sz="1800" dirty="0"/>
              <a:t>Regular engagement in a self-review based on a shared framework of effective practice:</a:t>
            </a:r>
            <a:endParaRPr lang="en-US" sz="1800" dirty="0">
              <a:sym typeface="Lato"/>
            </a:endParaRPr>
          </a:p>
          <a:p>
            <a:pPr marL="457200" lvl="1" indent="-164592" algn="l" rtl="0">
              <a:spcBef>
                <a:spcPts val="0"/>
              </a:spcBef>
              <a:spcAft>
                <a:spcPts val="180"/>
              </a:spcAft>
              <a:buSzPct val="100000"/>
              <a:buFont typeface="Lato"/>
              <a:buChar char="•"/>
            </a:pPr>
            <a:r>
              <a:rPr lang="en-US" sz="1800" b="1" dirty="0"/>
              <a:t>Reinforces educator self-efficacy</a:t>
            </a:r>
          </a:p>
          <a:p>
            <a:pPr marL="457200" lvl="1" indent="-164592" algn="l" rtl="0">
              <a:spcBef>
                <a:spcPts val="0"/>
              </a:spcBef>
              <a:spcAft>
                <a:spcPts val="180"/>
              </a:spcAft>
              <a:buSzPct val="100000"/>
              <a:buFont typeface="Lato"/>
              <a:buChar char="•"/>
            </a:pPr>
            <a:r>
              <a:rPr lang="en-US" sz="1800" b="1" dirty="0"/>
              <a:t>Encourages reflective practice</a:t>
            </a:r>
            <a:endParaRPr lang="en-US" sz="1800" b="1" dirty="0">
              <a:sym typeface="Lato"/>
            </a:endParaRPr>
          </a:p>
          <a:p>
            <a:pPr marL="457200" lvl="1" indent="-164592" algn="l" rtl="0">
              <a:spcBef>
                <a:spcPts val="0"/>
              </a:spcBef>
              <a:spcAft>
                <a:spcPts val="180"/>
              </a:spcAft>
              <a:buSzPct val="100000"/>
              <a:buFont typeface="Lato"/>
              <a:buChar char="•"/>
            </a:pPr>
            <a:r>
              <a:rPr lang="en-US" sz="1800" b="1" dirty="0"/>
              <a:t>Informs student learning and professional goals</a:t>
            </a:r>
          </a:p>
        </p:txBody>
      </p:sp>
      <p:sp>
        <p:nvSpPr>
          <p:cNvPr id="291" name="Google Shape;291;p48">
            <a:extLst>
              <a:ext uri="{C183D7F6-B498-43B3-948B-1728B52AA6E4}">
                <adec:decorative xmlns:adec="http://schemas.microsoft.com/office/drawing/2017/decorative" val="1"/>
              </a:ext>
            </a:extLst>
          </p:cNvPr>
          <p:cNvSpPr txBox="1">
            <a:spLocks noGrp="1"/>
          </p:cNvSpPr>
          <p:nvPr>
            <p:ph type="sldNum" idx="4294967295"/>
          </p:nvPr>
        </p:nvSpPr>
        <p:spPr>
          <a:xfrm>
            <a:off x="0" y="4805363"/>
            <a:ext cx="495300" cy="27463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200">
                <a:solidFill>
                  <a:schemeClr val="bg1"/>
                </a:solidFill>
                <a:latin typeface="Lato" panose="020F0502020204030203" pitchFamily="34" charset="0"/>
                <a:cs typeface="Lato" panose="020F0502020204030203" pitchFamily="34" charset="0"/>
              </a:rPr>
              <a:t>19</a:t>
            </a:fld>
            <a:endParaRPr>
              <a:solidFill>
                <a:schemeClr val="bg1"/>
              </a:solidFill>
              <a:latin typeface="Lato" panose="020F0502020204030203" pitchFamily="34" charset="0"/>
              <a:cs typeface="Lato" panose="020F0502020204030203" pitchFamily="34" charset="0"/>
            </a:endParaRPr>
          </a:p>
        </p:txBody>
      </p:sp>
      <p:pic>
        <p:nvPicPr>
          <p:cNvPr id="4" name="Picture 4">
            <a:extLst>
              <a:ext uri="{FF2B5EF4-FFF2-40B4-BE49-F238E27FC236}">
                <a16:creationId xmlns:a16="http://schemas.microsoft.com/office/drawing/2014/main" id="{351ED9DB-3F8E-D3B7-5AEC-B395DAFF66E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A Little </a:t>
            </a:r>
            <a:r>
              <a:rPr lang="en-US" b="1" dirty="0"/>
              <a:t>B</a:t>
            </a: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it </a:t>
            </a:r>
            <a:r>
              <a:rPr lang="en-US" b="1" dirty="0"/>
              <a:t>A</a:t>
            </a: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bout </a:t>
            </a:r>
            <a:r>
              <a:rPr lang="en-US" b="1" dirty="0"/>
              <a:t>M</a:t>
            </a: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a:t>
            </a:r>
          </a:p>
        </p:txBody>
      </p:sp>
      <p:sp>
        <p:nvSpPr>
          <p:cNvPr id="163" name="Google Shape;163;p32"/>
          <p:cNvSpPr txBox="1">
            <a:spLocks noGrp="1"/>
          </p:cNvSpPr>
          <p:nvPr>
            <p:ph type="body" idx="2"/>
          </p:nvPr>
        </p:nvSpPr>
        <p:spPr>
          <a:xfrm>
            <a:off x="502276" y="1052967"/>
            <a:ext cx="4434274" cy="2750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t>Jacob Hollnagel</a:t>
            </a:r>
          </a:p>
          <a:p>
            <a:pPr marL="0" lvl="0" indent="0" algn="l" rtl="0">
              <a:spcBef>
                <a:spcPts val="439"/>
              </a:spcBef>
              <a:spcAft>
                <a:spcPts val="0"/>
              </a:spcAft>
              <a:buNone/>
            </a:pPr>
            <a:r>
              <a:rPr lang="en-US" sz="1800" dirty="0"/>
              <a:t>Education Consultant</a:t>
            </a:r>
            <a:endParaRPr sz="1800" dirty="0"/>
          </a:p>
          <a:p>
            <a:pPr marL="0" lvl="0" indent="0" algn="l" rtl="0">
              <a:spcBef>
                <a:spcPts val="439"/>
              </a:spcBef>
              <a:spcAft>
                <a:spcPts val="0"/>
              </a:spcAft>
              <a:buNone/>
            </a:pPr>
            <a:r>
              <a:rPr lang="en-US" sz="1800" dirty="0"/>
              <a:t>Licensing, Educator Advancement </a:t>
            </a:r>
            <a:br>
              <a:rPr lang="en-US" sz="1800" dirty="0"/>
            </a:br>
            <a:r>
              <a:rPr lang="en-US" sz="1800" dirty="0"/>
              <a:t>and Development Team</a:t>
            </a:r>
            <a:endParaRPr sz="1800" dirty="0"/>
          </a:p>
          <a:p>
            <a:pPr marL="0" lvl="0" indent="0" algn="l" rtl="0">
              <a:spcBef>
                <a:spcPts val="439"/>
              </a:spcBef>
              <a:spcAft>
                <a:spcPts val="0"/>
              </a:spcAft>
              <a:buNone/>
            </a:pPr>
            <a:r>
              <a:rPr lang="en-US" sz="1800" u="sng" dirty="0">
                <a:solidFill>
                  <a:schemeClr val="hlink"/>
                </a:solidFill>
                <a:hlinkClick r:id="rId4"/>
              </a:rPr>
              <a:t>jacob.hollnagel@dpi.wi.gov</a:t>
            </a:r>
            <a:r>
              <a:rPr lang="en-US" sz="1800" dirty="0"/>
              <a:t> </a:t>
            </a:r>
            <a:endParaRPr sz="1800" dirty="0"/>
          </a:p>
          <a:p>
            <a:pPr marL="0" lvl="0" indent="0" algn="l" rtl="0">
              <a:spcBef>
                <a:spcPts val="439"/>
              </a:spcBef>
              <a:spcAft>
                <a:spcPts val="439"/>
              </a:spcAft>
              <a:buNone/>
            </a:pPr>
            <a:r>
              <a:rPr lang="en-US" sz="1800" dirty="0"/>
              <a:t>(608) 266-5195</a:t>
            </a:r>
            <a:endParaRPr sz="1800" dirty="0"/>
          </a:p>
        </p:txBody>
      </p:sp>
      <p:pic>
        <p:nvPicPr>
          <p:cNvPr id="164" name="Google Shape;164;p32" descr="Picture of the presenter"/>
          <p:cNvPicPr preferRelativeResize="0">
            <a:picLocks noGrp="1"/>
          </p:cNvPicPr>
          <p:nvPr>
            <p:ph type="pic" idx="3"/>
          </p:nvPr>
        </p:nvPicPr>
        <p:blipFill rotWithShape="1">
          <a:blip r:embed="rId5">
            <a:alphaModFix/>
          </a:blip>
          <a:srcRect t="10779" b="10771"/>
          <a:stretch/>
        </p:blipFill>
        <p:spPr>
          <a:xfrm>
            <a:off x="5305529" y="1052967"/>
            <a:ext cx="3733388" cy="3579324"/>
          </a:xfrm>
          <a:prstGeom prst="rect">
            <a:avLst/>
          </a:prstGeom>
        </p:spPr>
      </p:pic>
      <p:pic>
        <p:nvPicPr>
          <p:cNvPr id="3" name="Picture 4">
            <a:extLst>
              <a:ext uri="{FF2B5EF4-FFF2-40B4-BE49-F238E27FC236}">
                <a16:creationId xmlns:a16="http://schemas.microsoft.com/office/drawing/2014/main" id="{7FF9AB01-D671-5BD4-968B-C5B0BDCB477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220" y="404608"/>
            <a:ext cx="505496" cy="510868"/>
          </a:xfrm>
          <a:prstGeom prst="rect">
            <a:avLst/>
          </a:prstGeom>
        </p:spPr>
      </p:pic>
      <p:sp>
        <p:nvSpPr>
          <p:cNvPr id="2" name="Google Shape;184;p35">
            <a:extLst>
              <a:ext uri="{FF2B5EF4-FFF2-40B4-BE49-F238E27FC236}">
                <a16:creationId xmlns:a16="http://schemas.microsoft.com/office/drawing/2014/main" id="{643B5AC7-DEEF-8511-4D20-64C863F6D21D}"/>
              </a:ext>
              <a:ext uri="{C183D7F6-B498-43B3-948B-1728B52AA6E4}">
                <adec:decorative xmlns:adec="http://schemas.microsoft.com/office/drawing/2017/decorative" val="1"/>
              </a:ext>
            </a:extLst>
          </p:cNvPr>
          <p:cNvSpPr txBox="1">
            <a:spLocks/>
          </p:cNvSpPr>
          <p:nvPr/>
        </p:nvSpPr>
        <p:spPr>
          <a:xfrm>
            <a:off x="-3220" y="4807439"/>
            <a:ext cx="342484" cy="33606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fld id="{00000000-1234-1234-1234-123412341234}" type="slidenum">
              <a:rPr lang="en-US" sz="1200" smtClean="0">
                <a:solidFill>
                  <a:schemeClr val="bg1"/>
                </a:solidFill>
                <a:latin typeface="Lato" panose="020F0502020204030203" pitchFamily="34" charset="0"/>
                <a:cs typeface="Lato" panose="020F0502020204030203" pitchFamily="34" charset="0"/>
              </a:rPr>
              <a:pPr algn="ctr">
                <a:buSzPts val="1400"/>
              </a:pPr>
              <a:t>2</a:t>
            </a:fld>
            <a:endParaRPr lang="en-US" sz="1200">
              <a:solidFill>
                <a:schemeClr val="bg1"/>
              </a:solidFill>
              <a:latin typeface="Lato" panose="020F0502020204030203" pitchFamily="34" charset="0"/>
              <a:cs typeface="Lato" panose="020F0502020204030203" pitchFamily="34"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8DA3F-BD79-6E1E-DF03-BAFC9D48D1D7}"/>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Self-Review</a:t>
            </a:r>
          </a:p>
        </p:txBody>
      </p:sp>
      <p:grpSp>
        <p:nvGrpSpPr>
          <p:cNvPr id="7" name="Group 6" descr="Screenshot of the critical attributes for Frontline EE form, Component 1a: Demonstrating Knowledge of Content and pedagogy.">
            <a:extLst>
              <a:ext uri="{FF2B5EF4-FFF2-40B4-BE49-F238E27FC236}">
                <a16:creationId xmlns:a16="http://schemas.microsoft.com/office/drawing/2014/main" id="{1ED90CEE-381A-86F3-74DD-4EE1B4806F2C}"/>
              </a:ext>
            </a:extLst>
          </p:cNvPr>
          <p:cNvGrpSpPr/>
          <p:nvPr/>
        </p:nvGrpSpPr>
        <p:grpSpPr>
          <a:xfrm>
            <a:off x="1571453" y="925471"/>
            <a:ext cx="6507842" cy="2730128"/>
            <a:chOff x="1903186" y="925471"/>
            <a:chExt cx="6507842" cy="2730128"/>
          </a:xfrm>
        </p:grpSpPr>
        <p:pic>
          <p:nvPicPr>
            <p:cNvPr id="4" name="Picture 4">
              <a:extLst>
                <a:ext uri="{FF2B5EF4-FFF2-40B4-BE49-F238E27FC236}">
                  <a16:creationId xmlns:a16="http://schemas.microsoft.com/office/drawing/2014/main" id="{58E0F726-BCB8-B1B7-C265-1FA2D4B8790D}"/>
                </a:ext>
              </a:extLst>
            </p:cNvPr>
            <p:cNvPicPr>
              <a:picLocks noChangeAspect="1"/>
            </p:cNvPicPr>
            <p:nvPr/>
          </p:nvPicPr>
          <p:blipFill>
            <a:blip r:embed="rId3"/>
            <a:stretch>
              <a:fillRect/>
            </a:stretch>
          </p:blipFill>
          <p:spPr>
            <a:xfrm>
              <a:off x="1903186" y="925471"/>
              <a:ext cx="6507842" cy="2730128"/>
            </a:xfrm>
            <a:prstGeom prst="rect">
              <a:avLst/>
            </a:prstGeom>
            <a:ln w="3175">
              <a:solidFill>
                <a:schemeClr val="tx1">
                  <a:lumMod val="50000"/>
                  <a:lumOff val="50000"/>
                </a:schemeClr>
              </a:solidFill>
            </a:ln>
            <a:effectLst>
              <a:outerShdw blurRad="190500" algn="tl" rotWithShape="0">
                <a:srgbClr val="000000">
                  <a:alpha val="70000"/>
                </a:srgbClr>
              </a:outerShdw>
            </a:effectLst>
          </p:spPr>
        </p:pic>
        <p:sp>
          <p:nvSpPr>
            <p:cNvPr id="5" name="Rectangle 4">
              <a:extLst>
                <a:ext uri="{FF2B5EF4-FFF2-40B4-BE49-F238E27FC236}">
                  <a16:creationId xmlns:a16="http://schemas.microsoft.com/office/drawing/2014/main" id="{C658F8E5-AD45-1A64-AB75-66798FBB820D}"/>
                </a:ext>
              </a:extLst>
            </p:cNvPr>
            <p:cNvSpPr/>
            <p:nvPr/>
          </p:nvSpPr>
          <p:spPr>
            <a:xfrm>
              <a:off x="1950356" y="2957285"/>
              <a:ext cx="2004785" cy="226785"/>
            </a:xfrm>
            <a:prstGeom prst="rec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6" descr="Screenshot of the Frontline EE form, Domain 1: Self-Review.">
            <a:extLst>
              <a:ext uri="{FF2B5EF4-FFF2-40B4-BE49-F238E27FC236}">
                <a16:creationId xmlns:a16="http://schemas.microsoft.com/office/drawing/2014/main" id="{5D815DDB-57BA-819C-A03C-1AAC550C20C4}"/>
              </a:ext>
            </a:extLst>
          </p:cNvPr>
          <p:cNvPicPr>
            <a:picLocks noChangeAspect="1"/>
          </p:cNvPicPr>
          <p:nvPr/>
        </p:nvPicPr>
        <p:blipFill>
          <a:blip r:embed="rId4"/>
          <a:stretch>
            <a:fillRect/>
          </a:stretch>
        </p:blipFill>
        <p:spPr>
          <a:xfrm>
            <a:off x="755025" y="3816125"/>
            <a:ext cx="7886699" cy="870076"/>
          </a:xfrm>
          <a:prstGeom prst="rect">
            <a:avLst/>
          </a:prstGeom>
          <a:ln w="3175">
            <a:solidFill>
              <a:schemeClr val="tx1">
                <a:lumMod val="50000"/>
                <a:lumOff val="50000"/>
              </a:schemeClr>
            </a:solidFill>
          </a:ln>
          <a:effectLst>
            <a:outerShdw blurRad="190500" algn="tl" rotWithShape="0">
              <a:srgbClr val="000000">
                <a:alpha val="70000"/>
              </a:srgbClr>
            </a:outerShdw>
          </a:effectLst>
        </p:spPr>
      </p:pic>
      <p:sp>
        <p:nvSpPr>
          <p:cNvPr id="3" name="Google Shape;205;p37">
            <a:extLst>
              <a:ext uri="{FF2B5EF4-FFF2-40B4-BE49-F238E27FC236}">
                <a16:creationId xmlns:a16="http://schemas.microsoft.com/office/drawing/2014/main" id="{2F865A81-BEC4-4E24-DC8D-80A9DF313767}"/>
              </a:ext>
              <a:ext uri="{C183D7F6-B498-43B3-948B-1728B52AA6E4}">
                <adec:decorative xmlns:adec="http://schemas.microsoft.com/office/drawing/2017/decorative" val="1"/>
              </a:ext>
            </a:extLst>
          </p:cNvPr>
          <p:cNvSpPr txBox="1">
            <a:spLocks noGrp="1"/>
          </p:cNvSpPr>
          <p:nvPr>
            <p:ph type="sldNum" idx="12"/>
          </p:nvPr>
        </p:nvSpPr>
        <p:spPr>
          <a:xfrm>
            <a:off x="0" y="4883888"/>
            <a:ext cx="368595" cy="2596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latin typeface="Lato" panose="020F0502020204030203" pitchFamily="34" charset="0"/>
                <a:cs typeface="Lato" panose="020F0502020204030203" pitchFamily="34" charset="0"/>
              </a:rPr>
              <a:t>20</a:t>
            </a:fld>
            <a:endParaRPr>
              <a:latin typeface="Lato" panose="020F0502020204030203" pitchFamily="34" charset="0"/>
              <a:cs typeface="Lato" panose="020F0502020204030203" pitchFamily="34" charset="0"/>
            </a:endParaRPr>
          </a:p>
        </p:txBody>
      </p:sp>
      <p:pic>
        <p:nvPicPr>
          <p:cNvPr id="9" name="Picture 4">
            <a:extLst>
              <a:ext uri="{FF2B5EF4-FFF2-40B4-BE49-F238E27FC236}">
                <a16:creationId xmlns:a16="http://schemas.microsoft.com/office/drawing/2014/main" id="{292A0DA2-7E9C-BF77-9B48-9B6D3D9F99B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641724" y="404608"/>
            <a:ext cx="505496" cy="510868"/>
          </a:xfrm>
          <a:prstGeom prst="rect">
            <a:avLst/>
          </a:prstGeom>
        </p:spPr>
      </p:pic>
    </p:spTree>
    <p:custDataLst>
      <p:tags r:id="rId1"/>
    </p:custDataLst>
    <p:extLst>
      <p:ext uri="{BB962C8B-B14F-4D97-AF65-F5344CB8AC3E}">
        <p14:creationId xmlns:p14="http://schemas.microsoft.com/office/powerpoint/2010/main" val="3795318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49"/>
          <p:cNvSpPr txBox="1">
            <a:spLocks noGrp="1"/>
          </p:cNvSpPr>
          <p:nvPr>
            <p:ph type="title" idx="4294967295"/>
          </p:nvPr>
        </p:nvSpPr>
        <p:spPr>
          <a:xfrm>
            <a:off x="-3220" y="0"/>
            <a:ext cx="9147220" cy="915476"/>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latin typeface="Lato Black" panose="020F0A02020204030203" pitchFamily="34" charset="0"/>
                <a:cs typeface="Lato" panose="020F0502020204030203" pitchFamily="34" charset="0"/>
              </a:rPr>
              <a:t>Educator-</a:t>
            </a:r>
            <a:r>
              <a:rPr lang="en-US" b="1" dirty="0">
                <a:latin typeface="Lato Black" panose="020F0A02020204030203" pitchFamily="34" charset="0"/>
                <a:ea typeface="Lato"/>
                <a:cs typeface="Lato" panose="020F0502020204030203" pitchFamily="34" charset="0"/>
                <a:sym typeface="Lato"/>
              </a:rPr>
              <a:t>Develop</a:t>
            </a:r>
            <a:r>
              <a:rPr lang="en-US" b="1" dirty="0">
                <a:latin typeface="Lato Black" panose="020F0A02020204030203" pitchFamily="34" charset="0"/>
                <a:cs typeface="Lato" panose="020F0502020204030203" pitchFamily="34" charset="0"/>
              </a:rPr>
              <a:t>ed Goals</a:t>
            </a:r>
            <a:endParaRPr lang="en-US" b="1" dirty="0">
              <a:latin typeface="Lato Black" panose="020F0A02020204030203" pitchFamily="34" charset="0"/>
              <a:ea typeface="Lato"/>
              <a:cs typeface="Lato" panose="020F0502020204030203" pitchFamily="34" charset="0"/>
              <a:sym typeface="Lato"/>
            </a:endParaRPr>
          </a:p>
        </p:txBody>
      </p:sp>
      <p:sp>
        <p:nvSpPr>
          <p:cNvPr id="4" name="Text Placeholder 3">
            <a:extLst>
              <a:ext uri="{FF2B5EF4-FFF2-40B4-BE49-F238E27FC236}">
                <a16:creationId xmlns:a16="http://schemas.microsoft.com/office/drawing/2014/main" id="{97D2EE5B-BC79-A091-3293-AD3612BE75B8}"/>
              </a:ext>
            </a:extLst>
          </p:cNvPr>
          <p:cNvSpPr>
            <a:spLocks noGrp="1"/>
          </p:cNvSpPr>
          <p:nvPr>
            <p:ph type="body" idx="2"/>
          </p:nvPr>
        </p:nvSpPr>
        <p:spPr>
          <a:xfrm>
            <a:off x="502276" y="1202267"/>
            <a:ext cx="8192991" cy="3004632"/>
          </a:xfrm>
        </p:spPr>
        <p:txBody>
          <a:bodyPr>
            <a:noAutofit/>
          </a:bodyPr>
          <a:lstStyle/>
          <a:p>
            <a:pPr marL="0" lvl="0" indent="0" algn="l" rtl="0">
              <a:lnSpc>
                <a:spcPct val="110000"/>
              </a:lnSpc>
              <a:spcBef>
                <a:spcPts val="600"/>
              </a:spcBef>
              <a:spcAft>
                <a:spcPts val="0"/>
              </a:spcAft>
              <a:buClr>
                <a:srgbClr val="000000"/>
              </a:buClr>
              <a:buSzPts val="1800"/>
              <a:buNone/>
            </a:pPr>
            <a:r>
              <a:rPr lang="en-US" sz="1800" dirty="0"/>
              <a:t>The development of annual, educator-led student and school learning objectives:</a:t>
            </a:r>
          </a:p>
          <a:p>
            <a:pPr marL="457200" lvl="1" indent="-164592" algn="l" rtl="0">
              <a:lnSpc>
                <a:spcPct val="100000"/>
              </a:lnSpc>
              <a:spcBef>
                <a:spcPts val="0"/>
              </a:spcBef>
              <a:spcAft>
                <a:spcPts val="180"/>
              </a:spcAft>
              <a:buSzPct val="100000"/>
              <a:buFont typeface="Arial" panose="020B0604020202020204" pitchFamily="34" charset="0"/>
              <a:buChar char="•"/>
            </a:pPr>
            <a:r>
              <a:rPr lang="en-US" sz="1800" b="1" dirty="0">
                <a:sym typeface="Lato"/>
              </a:rPr>
              <a:t>Regularly </a:t>
            </a:r>
            <a:r>
              <a:rPr lang="en-US" sz="1800" b="1" dirty="0"/>
              <a:t>assess</a:t>
            </a:r>
            <a:r>
              <a:rPr lang="en-US" sz="1800" b="1" dirty="0">
                <a:sym typeface="Lato"/>
              </a:rPr>
              <a:t> and guide instruction</a:t>
            </a:r>
          </a:p>
          <a:p>
            <a:pPr marL="457200" lvl="1" indent="-164592" algn="l" rtl="0">
              <a:lnSpc>
                <a:spcPct val="100000"/>
              </a:lnSpc>
              <a:spcBef>
                <a:spcPts val="0"/>
              </a:spcBef>
              <a:spcAft>
                <a:spcPts val="180"/>
              </a:spcAft>
              <a:buSzPct val="100000"/>
              <a:buFont typeface="Arial" panose="020B0604020202020204" pitchFamily="34" charset="0"/>
              <a:buChar char="•"/>
            </a:pPr>
            <a:r>
              <a:rPr lang="en-US" sz="1800" b="1" dirty="0">
                <a:sym typeface="Lato"/>
              </a:rPr>
              <a:t>Can be thoughtfully aligned to school and district goals, such that the educator can monitor and adjust strategies at the school and classroom level</a:t>
            </a:r>
          </a:p>
          <a:p>
            <a:pPr marL="457200" lvl="1" indent="-164592" algn="l" rtl="0">
              <a:lnSpc>
                <a:spcPct val="100000"/>
              </a:lnSpc>
              <a:spcBef>
                <a:spcPts val="0"/>
              </a:spcBef>
              <a:spcAft>
                <a:spcPts val="180"/>
              </a:spcAft>
              <a:buSzPct val="100000"/>
              <a:buFont typeface="Arial" panose="020B0604020202020204" pitchFamily="34" charset="0"/>
              <a:buChar char="•"/>
            </a:pPr>
            <a:r>
              <a:rPr lang="en-US" sz="1800" b="1" dirty="0">
                <a:sym typeface="Lato"/>
              </a:rPr>
              <a:t>Increase ownership and engagement in the process</a:t>
            </a:r>
          </a:p>
          <a:p>
            <a:pPr marL="457200" lvl="1" indent="-164592" algn="l" rtl="0">
              <a:lnSpc>
                <a:spcPct val="100000"/>
              </a:lnSpc>
              <a:spcBef>
                <a:spcPts val="0"/>
              </a:spcBef>
              <a:spcAft>
                <a:spcPts val="180"/>
              </a:spcAft>
              <a:buSzPct val="100000"/>
              <a:buFont typeface="Arial" panose="020B0604020202020204" pitchFamily="34" charset="0"/>
              <a:buChar char="•"/>
            </a:pPr>
            <a:r>
              <a:rPr lang="en-US" sz="1800" b="1" dirty="0">
                <a:sym typeface="Lato"/>
              </a:rPr>
              <a:t>Focus the work on </a:t>
            </a:r>
            <a:r>
              <a:rPr lang="en-US" sz="1800" b="1" dirty="0"/>
              <a:t>using adult practices to affect student learning</a:t>
            </a:r>
            <a:endParaRPr lang="en-US" sz="1800" b="1" dirty="0">
              <a:sym typeface="Lato"/>
            </a:endParaRPr>
          </a:p>
        </p:txBody>
      </p:sp>
      <p:sp>
        <p:nvSpPr>
          <p:cNvPr id="299" name="Google Shape;299;p49">
            <a:extLst>
              <a:ext uri="{C183D7F6-B498-43B3-948B-1728B52AA6E4}">
                <adec:decorative xmlns:adec="http://schemas.microsoft.com/office/drawing/2017/decorative" val="1"/>
              </a:ext>
            </a:extLst>
          </p:cNvPr>
          <p:cNvSpPr txBox="1">
            <a:spLocks noGrp="1"/>
          </p:cNvSpPr>
          <p:nvPr>
            <p:ph type="sldNum" idx="4294967295"/>
          </p:nvPr>
        </p:nvSpPr>
        <p:spPr>
          <a:xfrm>
            <a:off x="0" y="4861612"/>
            <a:ext cx="354419" cy="27463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solidFill>
                  <a:schemeClr val="bg1"/>
                </a:solidFill>
                <a:latin typeface="Lato" panose="020F0502020204030203" pitchFamily="34" charset="0"/>
                <a:cs typeface="Lato" panose="020F0502020204030203" pitchFamily="34" charset="0"/>
              </a:rPr>
              <a:pPr marL="0" lvl="0" indent="0" algn="ctr" rtl="0">
                <a:spcBef>
                  <a:spcPts val="0"/>
                </a:spcBef>
                <a:spcAft>
                  <a:spcPts val="0"/>
                </a:spcAft>
                <a:buNone/>
              </a:pPr>
              <a:t>21</a:t>
            </a:fld>
            <a:endParaRPr lang="en-US" sz="1100">
              <a:solidFill>
                <a:schemeClr val="bg1"/>
              </a:solidFill>
              <a:latin typeface="Lato" panose="020F0502020204030203" pitchFamily="34" charset="0"/>
              <a:cs typeface="Lato" panose="020F0502020204030203" pitchFamily="34" charset="0"/>
            </a:endParaRPr>
          </a:p>
        </p:txBody>
      </p:sp>
      <p:pic>
        <p:nvPicPr>
          <p:cNvPr id="3" name="Picture 4">
            <a:extLst>
              <a:ext uri="{FF2B5EF4-FFF2-40B4-BE49-F238E27FC236}">
                <a16:creationId xmlns:a16="http://schemas.microsoft.com/office/drawing/2014/main" id="{C39E10C9-B8A7-47A9-004B-4D3E675A85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8DA3F-BD79-6E1E-DF03-BAFC9D48D1D7}"/>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Goal Setting &amp; Review</a:t>
            </a:r>
          </a:p>
        </p:txBody>
      </p:sp>
      <p:sp>
        <p:nvSpPr>
          <p:cNvPr id="3" name="Google Shape;205;p37">
            <a:extLst>
              <a:ext uri="{FF2B5EF4-FFF2-40B4-BE49-F238E27FC236}">
                <a16:creationId xmlns:a16="http://schemas.microsoft.com/office/drawing/2014/main" id="{D9F8A936-F074-6940-3CF2-818CAFB0B896}"/>
              </a:ext>
              <a:ext uri="{C183D7F6-B498-43B3-948B-1728B52AA6E4}">
                <adec:decorative xmlns:adec="http://schemas.microsoft.com/office/drawing/2017/decorative" val="1"/>
              </a:ext>
            </a:extLst>
          </p:cNvPr>
          <p:cNvSpPr txBox="1">
            <a:spLocks noGrp="1"/>
          </p:cNvSpPr>
          <p:nvPr>
            <p:ph type="sldNum" idx="12"/>
          </p:nvPr>
        </p:nvSpPr>
        <p:spPr>
          <a:xfrm>
            <a:off x="0" y="4869000"/>
            <a:ext cx="4953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200">
                <a:latin typeface="Lato" panose="020F0502020204030203" pitchFamily="34" charset="0"/>
                <a:cs typeface="Lato" panose="020F0502020204030203" pitchFamily="34" charset="0"/>
              </a:rPr>
              <a:t>22</a:t>
            </a:fld>
            <a:endParaRPr>
              <a:latin typeface="Lato" panose="020F0502020204030203" pitchFamily="34" charset="0"/>
              <a:cs typeface="Lato" panose="020F0502020204030203" pitchFamily="34" charset="0"/>
            </a:endParaRPr>
          </a:p>
        </p:txBody>
      </p:sp>
      <p:pic>
        <p:nvPicPr>
          <p:cNvPr id="7" name="Picture 4">
            <a:extLst>
              <a:ext uri="{FF2B5EF4-FFF2-40B4-BE49-F238E27FC236}">
                <a16:creationId xmlns:a16="http://schemas.microsoft.com/office/drawing/2014/main" id="{B508E5AD-97E7-E556-A313-80A4E8F675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41724" y="404608"/>
            <a:ext cx="505496" cy="510868"/>
          </a:xfrm>
          <a:prstGeom prst="rect">
            <a:avLst/>
          </a:prstGeom>
        </p:spPr>
      </p:pic>
      <p:sp>
        <p:nvSpPr>
          <p:cNvPr id="8" name="TextBox 7">
            <a:extLst>
              <a:ext uri="{FF2B5EF4-FFF2-40B4-BE49-F238E27FC236}">
                <a16:creationId xmlns:a16="http://schemas.microsoft.com/office/drawing/2014/main" id="{1773C0FC-EBEB-15DF-E7FB-A213673AB571}"/>
              </a:ext>
            </a:extLst>
          </p:cNvPr>
          <p:cNvSpPr txBox="1"/>
          <p:nvPr/>
        </p:nvSpPr>
        <p:spPr>
          <a:xfrm>
            <a:off x="495300" y="996325"/>
            <a:ext cx="3687233"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800" b="1" dirty="0">
                <a:latin typeface="Lato" panose="020F0502020204030203" pitchFamily="34" charset="0"/>
                <a:cs typeface="Lato" panose="020F0502020204030203" pitchFamily="34" charset="0"/>
              </a:rPr>
              <a:t>Set, Review, Revise, Assess Success</a:t>
            </a:r>
            <a:br>
              <a:rPr lang="en-US" sz="1800" b="1" dirty="0">
                <a:latin typeface="Lato" panose="020F0502020204030203" pitchFamily="34" charset="0"/>
                <a:cs typeface="Lato" panose="020F0502020204030203" pitchFamily="34" charset="0"/>
              </a:rPr>
            </a:br>
            <a:endParaRPr lang="en-US" sz="1800" b="1" dirty="0">
              <a:latin typeface="Lato" panose="020F0502020204030203" pitchFamily="34" charset="0"/>
              <a:cs typeface="Lato" panose="020F0502020204030203" pitchFamily="34" charset="0"/>
            </a:endParaRPr>
          </a:p>
          <a:p>
            <a:pPr marL="164592" indent="-164592">
              <a:spcAft>
                <a:spcPts val="180"/>
              </a:spcAft>
              <a:buFont typeface="Arial" panose="020B0604020202020204" pitchFamily="34" charset="0"/>
              <a:buChar char="•"/>
            </a:pPr>
            <a:r>
              <a:rPr lang="en-US" sz="1800" b="1" dirty="0">
                <a:latin typeface="Lato" panose="020F0502020204030203" pitchFamily="34" charset="0"/>
                <a:cs typeface="Lato" panose="020F0502020204030203" pitchFamily="34" charset="0"/>
              </a:rPr>
              <a:t>Beginning-of-interval</a:t>
            </a:r>
          </a:p>
          <a:p>
            <a:pPr marL="164592" indent="-164592">
              <a:spcAft>
                <a:spcPts val="180"/>
              </a:spcAft>
              <a:buFont typeface="Arial" panose="020B0604020202020204" pitchFamily="34" charset="0"/>
              <a:buChar char="•"/>
            </a:pPr>
            <a:r>
              <a:rPr lang="en-US" sz="1800" b="1" dirty="0">
                <a:latin typeface="Lato" panose="020F0502020204030203" pitchFamily="34" charset="0"/>
                <a:cs typeface="Lato" panose="020F0502020204030203" pitchFamily="34" charset="0"/>
              </a:rPr>
              <a:t>Mid-interval review</a:t>
            </a:r>
          </a:p>
          <a:p>
            <a:pPr marL="164592" indent="-164592">
              <a:spcAft>
                <a:spcPts val="180"/>
              </a:spcAft>
              <a:buFont typeface="Arial" panose="020B0604020202020204" pitchFamily="34" charset="0"/>
              <a:buChar char="•"/>
            </a:pPr>
            <a:r>
              <a:rPr lang="en-US" sz="1800" b="1" dirty="0">
                <a:latin typeface="Lato" panose="020F0502020204030203" pitchFamily="34" charset="0"/>
                <a:cs typeface="Lato" panose="020F0502020204030203" pitchFamily="34" charset="0"/>
              </a:rPr>
              <a:t>End-of-Interval</a:t>
            </a:r>
          </a:p>
          <a:p>
            <a:pPr marL="342900" indent="-342900">
              <a:buChar char="•"/>
            </a:pPr>
            <a:endParaRPr lang="en-US" sz="1800" b="1" dirty="0">
              <a:latin typeface="Lato" panose="020F0502020204030203" pitchFamily="34" charset="0"/>
              <a:cs typeface="Lato" panose="020F0502020204030203" pitchFamily="34" charset="0"/>
            </a:endParaRPr>
          </a:p>
          <a:p>
            <a:r>
              <a:rPr lang="en-US" sz="1800" b="1" dirty="0">
                <a:latin typeface="Lato" panose="020F0502020204030203" pitchFamily="34" charset="0"/>
                <a:cs typeface="Lato" panose="020F0502020204030203" pitchFamily="34" charset="0"/>
              </a:rPr>
              <a:t>Customize requirements </a:t>
            </a:r>
            <a:br>
              <a:rPr lang="en-US" sz="1800" b="1" dirty="0">
                <a:latin typeface="Lato" panose="020F0502020204030203" pitchFamily="34" charset="0"/>
                <a:cs typeface="Lato" panose="020F0502020204030203" pitchFamily="34" charset="0"/>
              </a:rPr>
            </a:br>
            <a:r>
              <a:rPr lang="en-US" sz="1800" b="1" dirty="0">
                <a:latin typeface="Lato" panose="020F0502020204030203" pitchFamily="34" charset="0"/>
                <a:cs typeface="Lato" panose="020F0502020204030203" pitchFamily="34" charset="0"/>
              </a:rPr>
              <a:t>&amp; use</a:t>
            </a:r>
          </a:p>
          <a:p>
            <a:endParaRPr lang="en-US" sz="1800" b="1" dirty="0">
              <a:latin typeface="Lato" panose="020F0502020204030203" pitchFamily="34" charset="0"/>
              <a:cs typeface="Lato" panose="020F0502020204030203" pitchFamily="34" charset="0"/>
            </a:endParaRPr>
          </a:p>
          <a:p>
            <a:r>
              <a:rPr lang="en-US" sz="1800" b="1" dirty="0">
                <a:latin typeface="Lato" panose="020F0502020204030203" pitchFamily="34" charset="0"/>
                <a:cs typeface="Lato" panose="020F0502020204030203" pitchFamily="34" charset="0"/>
              </a:rPr>
              <a:t>Information from previous goal forms is pulled and displayed to streamline processes.</a:t>
            </a:r>
          </a:p>
          <a:p>
            <a:endParaRPr lang="en-US" sz="1800" b="1" dirty="0">
              <a:latin typeface="Lato" panose="020F0502020204030203" pitchFamily="34" charset="0"/>
              <a:cs typeface="Lato" panose="020F0502020204030203" pitchFamily="34" charset="0"/>
            </a:endParaRPr>
          </a:p>
        </p:txBody>
      </p:sp>
      <p:pic>
        <p:nvPicPr>
          <p:cNvPr id="4" name="Picture 4" descr="A screenshot of the goal setting form in Frontline Education.">
            <a:extLst>
              <a:ext uri="{FF2B5EF4-FFF2-40B4-BE49-F238E27FC236}">
                <a16:creationId xmlns:a16="http://schemas.microsoft.com/office/drawing/2014/main" id="{E79D6EC8-E546-590C-1ACF-F3D935FAC2CE}"/>
              </a:ext>
            </a:extLst>
          </p:cNvPr>
          <p:cNvPicPr>
            <a:picLocks noChangeAspect="1"/>
          </p:cNvPicPr>
          <p:nvPr/>
        </p:nvPicPr>
        <p:blipFill>
          <a:blip r:embed="rId5"/>
          <a:stretch>
            <a:fillRect/>
          </a:stretch>
        </p:blipFill>
        <p:spPr>
          <a:xfrm>
            <a:off x="4031301" y="1978650"/>
            <a:ext cx="4779579" cy="1636336"/>
          </a:xfrm>
          <a:prstGeom prst="rect">
            <a:avLst/>
          </a:prstGeom>
          <a:ln w="3175">
            <a:solidFill>
              <a:schemeClr val="tx1">
                <a:lumMod val="50000"/>
                <a:lumOff val="50000"/>
              </a:schemeClr>
            </a:solid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369228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50"/>
          <p:cNvSpPr txBox="1">
            <a:spLocks noGrp="1"/>
          </p:cNvSpPr>
          <p:nvPr>
            <p:ph type="title" idx="4294967295"/>
          </p:nvPr>
        </p:nvSpPr>
        <p:spPr>
          <a:xfrm>
            <a:off x="-3220" y="0"/>
            <a:ext cx="9147220" cy="915476"/>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Observations, Evidence, and Feedback</a:t>
            </a:r>
            <a:endParaRPr dirty="0">
              <a:latin typeface="Lato"/>
              <a:ea typeface="Lato"/>
              <a:cs typeface="Lato"/>
              <a:sym typeface="Lato"/>
            </a:endParaRPr>
          </a:p>
        </p:txBody>
      </p:sp>
      <p:sp>
        <p:nvSpPr>
          <p:cNvPr id="2" name="Text Placeholder 1">
            <a:extLst>
              <a:ext uri="{FF2B5EF4-FFF2-40B4-BE49-F238E27FC236}">
                <a16:creationId xmlns:a16="http://schemas.microsoft.com/office/drawing/2014/main" id="{EC5D2DAF-FFC1-AA0E-CD59-1EECC83D7415}"/>
              </a:ext>
            </a:extLst>
          </p:cNvPr>
          <p:cNvSpPr>
            <a:spLocks noGrp="1"/>
          </p:cNvSpPr>
          <p:nvPr>
            <p:ph type="body" idx="2"/>
          </p:nvPr>
        </p:nvSpPr>
        <p:spPr>
          <a:xfrm>
            <a:off x="495300" y="1193800"/>
            <a:ext cx="8191499" cy="2981014"/>
          </a:xfrm>
        </p:spPr>
        <p:txBody>
          <a:bodyPr>
            <a:noAutofit/>
          </a:bodyPr>
          <a:lstStyle/>
          <a:p>
            <a:pPr marL="0" indent="0">
              <a:buClr>
                <a:srgbClr val="000000"/>
              </a:buClr>
              <a:buSzPts val="1800"/>
              <a:buNone/>
            </a:pPr>
            <a:r>
              <a:rPr lang="en-US" sz="1800" dirty="0"/>
              <a:t>The direct observation of and collection of evidence about educator practice informs feedback:</a:t>
            </a:r>
          </a:p>
          <a:p>
            <a:pPr marL="457200" lvl="1" indent="-164592" algn="l" rtl="0">
              <a:lnSpc>
                <a:spcPct val="100000"/>
              </a:lnSpc>
              <a:spcBef>
                <a:spcPts val="0"/>
              </a:spcBef>
              <a:spcAft>
                <a:spcPts val="180"/>
              </a:spcAft>
              <a:buSzPct val="100000"/>
              <a:buFont typeface="Arial" panose="020B0604020202020204" pitchFamily="34" charset="0"/>
              <a:buChar char="•"/>
            </a:pPr>
            <a:r>
              <a:rPr lang="en-US" sz="1800" b="1" dirty="0"/>
              <a:t>Regular observation and evidence collection ensures accurate evidence</a:t>
            </a:r>
            <a:endParaRPr lang="en-US" sz="1800" b="1" dirty="0">
              <a:sym typeface="Lato"/>
            </a:endParaRPr>
          </a:p>
          <a:p>
            <a:pPr marL="457200" lvl="1" indent="-164592" algn="l" rtl="0">
              <a:lnSpc>
                <a:spcPct val="100000"/>
              </a:lnSpc>
              <a:spcBef>
                <a:spcPts val="0"/>
              </a:spcBef>
              <a:spcAft>
                <a:spcPts val="180"/>
              </a:spcAft>
              <a:buSzPct val="100000"/>
              <a:buFont typeface="Arial" panose="020B0604020202020204" pitchFamily="34" charset="0"/>
              <a:buChar char="•"/>
            </a:pPr>
            <a:r>
              <a:rPr lang="en-US" sz="1800" b="1" dirty="0"/>
              <a:t>Accurate observation and other evidence informs personalized feedback </a:t>
            </a:r>
            <a:endParaRPr lang="en-US" sz="1800" b="1" dirty="0">
              <a:sym typeface="Lato"/>
            </a:endParaRPr>
          </a:p>
          <a:p>
            <a:pPr marL="457200" lvl="1" indent="-164592" algn="l" rtl="0">
              <a:lnSpc>
                <a:spcPct val="100000"/>
              </a:lnSpc>
              <a:spcBef>
                <a:spcPts val="0"/>
              </a:spcBef>
              <a:spcAft>
                <a:spcPts val="180"/>
              </a:spcAft>
              <a:buSzPct val="100000"/>
              <a:buFont typeface="Arial" panose="020B0604020202020204" pitchFamily="34" charset="0"/>
              <a:buChar char="•"/>
            </a:pPr>
            <a:r>
              <a:rPr lang="en-US" sz="1800" b="1" dirty="0"/>
              <a:t>Feedback provides input into the continuous improvement process for student learning and professional practice goals</a:t>
            </a:r>
            <a:endParaRPr lang="en-US" sz="1800" b="1" dirty="0">
              <a:sym typeface="Lato"/>
            </a:endParaRPr>
          </a:p>
          <a:p>
            <a:pPr marL="457200" lvl="1" indent="-164592" algn="l" rtl="0">
              <a:lnSpc>
                <a:spcPct val="100000"/>
              </a:lnSpc>
              <a:spcBef>
                <a:spcPts val="0"/>
              </a:spcBef>
              <a:spcAft>
                <a:spcPts val="180"/>
              </a:spcAft>
              <a:buSzPct val="100000"/>
              <a:buFont typeface="Arial" panose="020B0604020202020204" pitchFamily="34" charset="0"/>
              <a:buChar char="•"/>
            </a:pPr>
            <a:r>
              <a:rPr lang="en-US" sz="1800" b="1" dirty="0"/>
              <a:t>Frequent observation and feedback create stronger relationships between evaluators and educators</a:t>
            </a:r>
          </a:p>
        </p:txBody>
      </p:sp>
      <p:sp>
        <p:nvSpPr>
          <p:cNvPr id="307" name="Google Shape;307;p50">
            <a:extLst>
              <a:ext uri="{C183D7F6-B498-43B3-948B-1728B52AA6E4}">
                <adec:decorative xmlns:adec="http://schemas.microsoft.com/office/drawing/2017/decorative" val="1"/>
              </a:ext>
            </a:extLst>
          </p:cNvPr>
          <p:cNvSpPr txBox="1">
            <a:spLocks noGrp="1"/>
          </p:cNvSpPr>
          <p:nvPr>
            <p:ph type="sldNum" idx="4294967295"/>
          </p:nvPr>
        </p:nvSpPr>
        <p:spPr>
          <a:xfrm>
            <a:off x="0" y="4805363"/>
            <a:ext cx="495300" cy="27463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solidFill>
                  <a:schemeClr val="bg1"/>
                </a:solidFill>
                <a:latin typeface="Lato" panose="020F0502020204030203" pitchFamily="34" charset="0"/>
                <a:cs typeface="Lato" panose="020F0502020204030203" pitchFamily="34" charset="0"/>
              </a:rPr>
              <a:pPr marL="0" lvl="0" indent="0" algn="ctr" rtl="0">
                <a:spcBef>
                  <a:spcPts val="0"/>
                </a:spcBef>
                <a:spcAft>
                  <a:spcPts val="0"/>
                </a:spcAft>
                <a:buNone/>
              </a:pPr>
              <a:t>23</a:t>
            </a:fld>
            <a:endParaRPr lang="en-US">
              <a:solidFill>
                <a:schemeClr val="bg1"/>
              </a:solidFill>
              <a:latin typeface="Lato" panose="020F0502020204030203" pitchFamily="34" charset="0"/>
              <a:cs typeface="Lato" panose="020F0502020204030203" pitchFamily="34" charset="0"/>
            </a:endParaRPr>
          </a:p>
        </p:txBody>
      </p:sp>
      <p:pic>
        <p:nvPicPr>
          <p:cNvPr id="4" name="Picture 4">
            <a:extLst>
              <a:ext uri="{FF2B5EF4-FFF2-40B4-BE49-F238E27FC236}">
                <a16:creationId xmlns:a16="http://schemas.microsoft.com/office/drawing/2014/main" id="{CAF65269-0A3F-943F-E27C-32526B30CB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7" name="Google Shape;317;p51"/>
          <p:cNvSpPr txBox="1">
            <a:spLocks noGrp="1"/>
          </p:cNvSpPr>
          <p:nvPr>
            <p:ph type="title" idx="4294967295"/>
          </p:nvPr>
        </p:nvSpPr>
        <p:spPr>
          <a:xfrm>
            <a:off x="-3220" y="1"/>
            <a:ext cx="9147220" cy="915476"/>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0000"/>
              </a:lnSpc>
              <a:spcBef>
                <a:spcPts val="600"/>
              </a:spcBef>
              <a:spcAft>
                <a:spcPts val="0"/>
              </a:spcAft>
              <a:buClr>
                <a:srgbClr val="000000"/>
              </a:buClr>
              <a:buSzPts val="18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502020204030203" pitchFamily="34" charset="0"/>
                <a:ea typeface="Lato Black" panose="020F0502020204030203" pitchFamily="34" charset="0"/>
                <a:cs typeface="Lato Black" panose="020F0502020204030203" pitchFamily="34" charset="0"/>
                <a:sym typeface="Lato"/>
              </a:rPr>
              <a:t>Regular Conferences</a:t>
            </a:r>
          </a:p>
        </p:txBody>
      </p:sp>
      <p:sp>
        <p:nvSpPr>
          <p:cNvPr id="2" name="Text Placeholder 1">
            <a:extLst>
              <a:ext uri="{FF2B5EF4-FFF2-40B4-BE49-F238E27FC236}">
                <a16:creationId xmlns:a16="http://schemas.microsoft.com/office/drawing/2014/main" id="{AB6D51EF-15B8-7313-A79D-D1CBD6EFAA06}"/>
              </a:ext>
            </a:extLst>
          </p:cNvPr>
          <p:cNvSpPr>
            <a:spLocks noGrp="1"/>
          </p:cNvSpPr>
          <p:nvPr>
            <p:ph type="body" idx="2"/>
          </p:nvPr>
        </p:nvSpPr>
        <p:spPr>
          <a:xfrm>
            <a:off x="495300" y="1185333"/>
            <a:ext cx="8208433" cy="3013544"/>
          </a:xfrm>
        </p:spPr>
        <p:txBody>
          <a:bodyPr>
            <a:noAutofit/>
          </a:bodyPr>
          <a:lstStyle/>
          <a:p>
            <a:pPr marL="0" lvl="0" indent="0" algn="l" rtl="0">
              <a:lnSpc>
                <a:spcPct val="110000"/>
              </a:lnSpc>
              <a:spcAft>
                <a:spcPts val="0"/>
              </a:spcAft>
              <a:buClr>
                <a:srgbClr val="000000"/>
              </a:buClr>
              <a:buSzPts val="1800"/>
              <a:buNone/>
            </a:pPr>
            <a:r>
              <a:rPr lang="en-US" sz="1800" dirty="0"/>
              <a:t>Regular conferences between evaluators and educators creates:</a:t>
            </a:r>
          </a:p>
          <a:p>
            <a:pPr marL="457200" lvl="1" indent="-164592" algn="l" rtl="0">
              <a:lnSpc>
                <a:spcPct val="100000"/>
              </a:lnSpc>
              <a:spcBef>
                <a:spcPts val="0"/>
              </a:spcBef>
              <a:spcAft>
                <a:spcPts val="180"/>
              </a:spcAft>
              <a:buSzPct val="90000"/>
              <a:buFont typeface="Arial" panose="020B0604020202020204" pitchFamily="34" charset="0"/>
              <a:buChar char="•"/>
            </a:pPr>
            <a:r>
              <a:rPr lang="en-US" sz="1800" b="1" dirty="0"/>
              <a:t>Opportunities to provide and receive feedback</a:t>
            </a:r>
            <a:endParaRPr lang="en-US" sz="1800" b="1" dirty="0">
              <a:sym typeface="Lato"/>
            </a:endParaRPr>
          </a:p>
          <a:p>
            <a:pPr marL="457200" lvl="1" indent="-164592" algn="l" rtl="0">
              <a:lnSpc>
                <a:spcPct val="100000"/>
              </a:lnSpc>
              <a:spcBef>
                <a:spcPts val="0"/>
              </a:spcBef>
              <a:spcAft>
                <a:spcPts val="180"/>
              </a:spcAft>
              <a:buSzPct val="90000"/>
              <a:buFont typeface="Arial" panose="020B0604020202020204" pitchFamily="34" charset="0"/>
              <a:buChar char="•"/>
            </a:pPr>
            <a:r>
              <a:rPr lang="en-US" sz="1800" b="1" dirty="0"/>
              <a:t>Opportunities to check-in on student learning and professional practice goals</a:t>
            </a:r>
            <a:endParaRPr lang="en-US" sz="1800" b="1" dirty="0">
              <a:sym typeface="Lato"/>
            </a:endParaRPr>
          </a:p>
          <a:p>
            <a:pPr marL="457200" lvl="1" indent="-164592" algn="l" rtl="0">
              <a:lnSpc>
                <a:spcPct val="100000"/>
              </a:lnSpc>
              <a:spcBef>
                <a:spcPts val="0"/>
              </a:spcBef>
              <a:spcAft>
                <a:spcPts val="180"/>
              </a:spcAft>
              <a:buSzPct val="90000"/>
              <a:buFont typeface="Arial" panose="020B0604020202020204" pitchFamily="34" charset="0"/>
              <a:buChar char="•"/>
            </a:pPr>
            <a:r>
              <a:rPr lang="en-US" sz="1800" b="1" dirty="0"/>
              <a:t>Opportunities to assess effectiveness of prior feedback</a:t>
            </a:r>
            <a:endParaRPr lang="en-US" sz="1800" b="1" dirty="0">
              <a:sym typeface="Lato"/>
            </a:endParaRPr>
          </a:p>
          <a:p>
            <a:pPr marL="457200" lvl="1" indent="-164592" algn="l" rtl="0">
              <a:lnSpc>
                <a:spcPct val="100000"/>
              </a:lnSpc>
              <a:spcBef>
                <a:spcPts val="0"/>
              </a:spcBef>
              <a:spcAft>
                <a:spcPts val="180"/>
              </a:spcAft>
              <a:buSzPct val="90000"/>
              <a:buFont typeface="Arial" panose="020B0604020202020204" pitchFamily="34" charset="0"/>
              <a:buChar char="•"/>
            </a:pPr>
            <a:r>
              <a:rPr lang="en-US" sz="1800" b="1" dirty="0"/>
              <a:t>Regular and more frequent conferences create stronger relationships between evaluators or peers and educators</a:t>
            </a:r>
            <a:endParaRPr lang="en-US" sz="1800" b="1" dirty="0">
              <a:sym typeface="Lato"/>
            </a:endParaRPr>
          </a:p>
        </p:txBody>
      </p:sp>
      <p:sp>
        <p:nvSpPr>
          <p:cNvPr id="315" name="Google Shape;315;p51">
            <a:extLst>
              <a:ext uri="{C183D7F6-B498-43B3-948B-1728B52AA6E4}">
                <adec:decorative xmlns:adec="http://schemas.microsoft.com/office/drawing/2017/decorative" val="1"/>
              </a:ext>
            </a:extLst>
          </p:cNvPr>
          <p:cNvSpPr txBox="1">
            <a:spLocks noGrp="1"/>
          </p:cNvSpPr>
          <p:nvPr>
            <p:ph type="sldNum" idx="4294967295"/>
          </p:nvPr>
        </p:nvSpPr>
        <p:spPr>
          <a:xfrm>
            <a:off x="0" y="4805363"/>
            <a:ext cx="495300" cy="27463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solidFill>
                  <a:schemeClr val="bg1"/>
                </a:solidFill>
                <a:latin typeface="Lato" panose="020F0502020204030203" pitchFamily="34" charset="0"/>
                <a:cs typeface="Lato" panose="020F0502020204030203" pitchFamily="34" charset="0"/>
              </a:rPr>
              <a:pPr marL="0" lvl="0" indent="0" algn="ctr" rtl="0">
                <a:spcBef>
                  <a:spcPts val="0"/>
                </a:spcBef>
                <a:spcAft>
                  <a:spcPts val="0"/>
                </a:spcAft>
                <a:buNone/>
              </a:pPr>
              <a:t>24</a:t>
            </a:fld>
            <a:endParaRPr lang="en-US">
              <a:solidFill>
                <a:schemeClr val="bg1"/>
              </a:solidFill>
              <a:latin typeface="Lato" panose="020F0502020204030203" pitchFamily="34" charset="0"/>
              <a:cs typeface="Lato" panose="020F0502020204030203" pitchFamily="34" charset="0"/>
            </a:endParaRPr>
          </a:p>
        </p:txBody>
      </p:sp>
      <p:pic>
        <p:nvPicPr>
          <p:cNvPr id="4" name="Picture 4">
            <a:extLst>
              <a:ext uri="{FF2B5EF4-FFF2-40B4-BE49-F238E27FC236}">
                <a16:creationId xmlns:a16="http://schemas.microsoft.com/office/drawing/2014/main" id="{290B2D5F-3DE4-1862-0CF8-A981094963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1">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25</a:t>
            </a:fld>
            <a:endParaRPr/>
          </a:p>
        </p:txBody>
      </p:sp>
      <p:sp>
        <p:nvSpPr>
          <p:cNvPr id="453" name="Google Shape;453;p71"/>
          <p:cNvSpPr txBox="1">
            <a:spLocks noGrp="1"/>
          </p:cNvSpPr>
          <p:nvPr>
            <p:ph type="title" idx="4294967295"/>
          </p:nvPr>
        </p:nvSpPr>
        <p:spPr>
          <a:xfrm>
            <a:off x="0" y="0"/>
            <a:ext cx="9144000" cy="915476"/>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sym typeface="Lato"/>
              </a:rPr>
              <a:t>What’s Good Feedback?</a:t>
            </a:r>
          </a:p>
        </p:txBody>
      </p:sp>
      <p:grpSp>
        <p:nvGrpSpPr>
          <p:cNvPr id="458" name="Google Shape;458;p71" descr="Smart Art with the header &quot;Accurate Feedback.&quot; Underneath are the following descriptive bullets &quot;Based on evidence aligned to common frameworks&quot; and &quot;Evidence be collected by trained observers.&quot;"/>
          <p:cNvGrpSpPr/>
          <p:nvPr/>
        </p:nvGrpSpPr>
        <p:grpSpPr>
          <a:xfrm>
            <a:off x="0" y="1189989"/>
            <a:ext cx="3546900" cy="3284486"/>
            <a:chOff x="0" y="1189989"/>
            <a:chExt cx="3546900" cy="3284486"/>
          </a:xfrm>
        </p:grpSpPr>
        <p:sp>
          <p:nvSpPr>
            <p:cNvPr id="459" name="Google Shape;459;p71"/>
            <p:cNvSpPr/>
            <p:nvPr/>
          </p:nvSpPr>
          <p:spPr>
            <a:xfrm>
              <a:off x="0" y="1189989"/>
              <a:ext cx="3546900" cy="6690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latin typeface="Lato"/>
                  <a:ea typeface="Lato"/>
                  <a:cs typeface="Lato"/>
                  <a:sym typeface="Lato"/>
                </a:rPr>
                <a:t>Accurate Feedback</a:t>
              </a:r>
              <a:endParaRPr sz="1800" b="1">
                <a:solidFill>
                  <a:srgbClr val="FFFFFF"/>
                </a:solidFill>
                <a:latin typeface="Lato"/>
                <a:ea typeface="Lato"/>
                <a:cs typeface="Lato"/>
                <a:sym typeface="Lato"/>
              </a:endParaRPr>
            </a:p>
          </p:txBody>
        </p:sp>
        <p:sp>
          <p:nvSpPr>
            <p:cNvPr id="460" name="Google Shape;460;p71"/>
            <p:cNvSpPr txBox="1"/>
            <p:nvPr/>
          </p:nvSpPr>
          <p:spPr>
            <a:xfrm>
              <a:off x="513579" y="1858775"/>
              <a:ext cx="2420923" cy="2615700"/>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SzPts val="1400"/>
                <a:buFont typeface="Arial" panose="020B0604020202020204" pitchFamily="34" charset="0"/>
                <a:buChar char="•"/>
              </a:pPr>
              <a:r>
                <a:rPr lang="en-US" b="1" dirty="0">
                  <a:latin typeface="Lato"/>
                  <a:ea typeface="Lato"/>
                  <a:cs typeface="Lato"/>
                  <a:sym typeface="Lato"/>
                </a:rPr>
                <a:t>Based on evidence aligned to common frameworks</a:t>
              </a:r>
              <a:endParaRPr b="1" dirty="0">
                <a:latin typeface="Lato"/>
                <a:ea typeface="Lato"/>
                <a:cs typeface="Lato"/>
                <a:sym typeface="Lato"/>
              </a:endParaRPr>
            </a:p>
            <a:p>
              <a:pPr marL="164592" lvl="0" indent="-164592" algn="l" rtl="0">
                <a:spcBef>
                  <a:spcPts val="0"/>
                </a:spcBef>
                <a:spcAft>
                  <a:spcPts val="180"/>
                </a:spcAft>
                <a:buSzPts val="1400"/>
                <a:buFont typeface="Arial" panose="020B0604020202020204" pitchFamily="34" charset="0"/>
                <a:buChar char="•"/>
              </a:pPr>
              <a:r>
                <a:rPr lang="en-US" b="1" dirty="0">
                  <a:latin typeface="Lato"/>
                  <a:ea typeface="Lato"/>
                  <a:cs typeface="Lato"/>
                  <a:sym typeface="Lato"/>
                </a:rPr>
                <a:t>Evidence be collected by trained observers</a:t>
              </a:r>
              <a:endParaRPr b="1" dirty="0">
                <a:latin typeface="Lato"/>
                <a:ea typeface="Lato"/>
                <a:cs typeface="Lato"/>
                <a:sym typeface="Lato"/>
              </a:endParaRPr>
            </a:p>
          </p:txBody>
        </p:sp>
      </p:grpSp>
      <p:grpSp>
        <p:nvGrpSpPr>
          <p:cNvPr id="461" name="Google Shape;461;p71" descr="Smart Art with the header &quot;Useful Feedback.&quot; Underneath are the following descriptive bullets: 1) &quot;Utilizes the common language of the framework,&quot; 2) &quot;Identifies specific criteria for improvement,&quot; and 3) &quot;Aligned to priorities of the educator based on self-review, SLO.&quot;"/>
          <p:cNvGrpSpPr/>
          <p:nvPr/>
        </p:nvGrpSpPr>
        <p:grpSpPr>
          <a:xfrm>
            <a:off x="2944204" y="1189775"/>
            <a:ext cx="3305700" cy="3284700"/>
            <a:chOff x="2944204" y="1189775"/>
            <a:chExt cx="3305700" cy="3284700"/>
          </a:xfrm>
        </p:grpSpPr>
        <p:sp>
          <p:nvSpPr>
            <p:cNvPr id="462" name="Google Shape;462;p71"/>
            <p:cNvSpPr/>
            <p:nvPr/>
          </p:nvSpPr>
          <p:spPr>
            <a:xfrm>
              <a:off x="2944204" y="1189775"/>
              <a:ext cx="3305700" cy="669000"/>
            </a:xfrm>
            <a:prstGeom prst="chevron">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Lato"/>
                  <a:ea typeface="Lato"/>
                  <a:cs typeface="Lato"/>
                  <a:sym typeface="Lato"/>
                </a:rPr>
                <a:t>Useful Feedback</a:t>
              </a:r>
              <a:endParaRPr sz="1800" b="1">
                <a:solidFill>
                  <a:schemeClr val="bg1"/>
                </a:solidFill>
                <a:latin typeface="Lato"/>
                <a:ea typeface="Lato"/>
                <a:cs typeface="Lato"/>
                <a:sym typeface="Lato"/>
              </a:endParaRPr>
            </a:p>
          </p:txBody>
        </p:sp>
        <p:sp>
          <p:nvSpPr>
            <p:cNvPr id="463" name="Google Shape;463;p71"/>
            <p:cNvSpPr txBox="1"/>
            <p:nvPr/>
          </p:nvSpPr>
          <p:spPr>
            <a:xfrm>
              <a:off x="3307259" y="1858775"/>
              <a:ext cx="2564700" cy="2615700"/>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SzPts val="1400"/>
                <a:buFont typeface="Arial" panose="020B0604020202020204" pitchFamily="34" charset="0"/>
                <a:buChar char="•"/>
              </a:pPr>
              <a:r>
                <a:rPr lang="en-US" b="1" dirty="0">
                  <a:latin typeface="Lato"/>
                  <a:ea typeface="Lato"/>
                  <a:cs typeface="Lato"/>
                  <a:sym typeface="Lato"/>
                </a:rPr>
                <a:t>Utilizes the common language of the framework</a:t>
              </a:r>
              <a:endParaRPr b="1" dirty="0">
                <a:latin typeface="Lato"/>
                <a:ea typeface="Lato"/>
                <a:cs typeface="Lato"/>
                <a:sym typeface="Lato"/>
              </a:endParaRPr>
            </a:p>
            <a:p>
              <a:pPr marL="164592" lvl="0" indent="-164592" algn="l" rtl="0">
                <a:spcBef>
                  <a:spcPts val="0"/>
                </a:spcBef>
                <a:spcAft>
                  <a:spcPts val="180"/>
                </a:spcAft>
                <a:buSzPts val="1400"/>
                <a:buFont typeface="Arial" panose="020B0604020202020204" pitchFamily="34" charset="0"/>
                <a:buChar char="•"/>
              </a:pPr>
              <a:r>
                <a:rPr lang="en-US" b="1" dirty="0">
                  <a:latin typeface="Lato"/>
                  <a:ea typeface="Lato"/>
                  <a:cs typeface="Lato"/>
                  <a:sym typeface="Lato"/>
                </a:rPr>
                <a:t>Identifies specific criteria for improvement</a:t>
              </a:r>
              <a:endParaRPr b="1" dirty="0">
                <a:latin typeface="Lato"/>
                <a:ea typeface="Lato"/>
                <a:cs typeface="Lato"/>
                <a:sym typeface="Lato"/>
              </a:endParaRPr>
            </a:p>
            <a:p>
              <a:pPr marL="164592" lvl="0" indent="-164592" algn="l" rtl="0">
                <a:spcBef>
                  <a:spcPts val="0"/>
                </a:spcBef>
                <a:spcAft>
                  <a:spcPts val="180"/>
                </a:spcAft>
                <a:buSzPts val="1400"/>
                <a:buFont typeface="Arial" panose="020B0604020202020204" pitchFamily="34" charset="0"/>
                <a:buChar char="•"/>
              </a:pPr>
              <a:r>
                <a:rPr lang="en-US" b="1" dirty="0">
                  <a:latin typeface="Lato"/>
                  <a:ea typeface="Lato"/>
                  <a:cs typeface="Lato"/>
                  <a:sym typeface="Lato"/>
                </a:rPr>
                <a:t>Aligned to priorities of the educator based on</a:t>
              </a:r>
              <a:endParaRPr b="1" dirty="0">
                <a:latin typeface="Lato"/>
                <a:ea typeface="Lato"/>
                <a:cs typeface="Lato"/>
                <a:sym typeface="Lato"/>
              </a:endParaRPr>
            </a:p>
            <a:p>
              <a:pPr marL="164592" lvl="1" indent="-164592" algn="l" rtl="0">
                <a:spcBef>
                  <a:spcPts val="0"/>
                </a:spcBef>
                <a:spcAft>
                  <a:spcPts val="180"/>
                </a:spcAft>
                <a:buSzPts val="1400"/>
                <a:buFont typeface="Arial" panose="020B0604020202020204" pitchFamily="34" charset="0"/>
                <a:buChar char="•"/>
              </a:pPr>
              <a:r>
                <a:rPr lang="en-US" b="1" dirty="0">
                  <a:latin typeface="Lato"/>
                  <a:ea typeface="Lato"/>
                  <a:cs typeface="Lato"/>
                  <a:sym typeface="Lato"/>
                </a:rPr>
                <a:t>Self-review</a:t>
              </a:r>
              <a:endParaRPr b="1" dirty="0">
                <a:latin typeface="Lato"/>
                <a:ea typeface="Lato"/>
                <a:cs typeface="Lato"/>
                <a:sym typeface="Lato"/>
              </a:endParaRPr>
            </a:p>
            <a:p>
              <a:pPr marL="164592" lvl="1" indent="-164592" algn="l" rtl="0">
                <a:spcBef>
                  <a:spcPts val="0"/>
                </a:spcBef>
                <a:spcAft>
                  <a:spcPts val="180"/>
                </a:spcAft>
                <a:buSzPts val="1400"/>
                <a:buFont typeface="Arial" panose="020B0604020202020204" pitchFamily="34" charset="0"/>
                <a:buChar char="•"/>
              </a:pPr>
              <a:r>
                <a:rPr lang="en-US" b="1" dirty="0">
                  <a:latin typeface="Lato"/>
                  <a:ea typeface="Lato"/>
                  <a:cs typeface="Lato"/>
                  <a:sym typeface="Lato"/>
                </a:rPr>
                <a:t>SLO</a:t>
              </a:r>
              <a:endParaRPr b="1" dirty="0">
                <a:latin typeface="Lato"/>
                <a:ea typeface="Lato"/>
                <a:cs typeface="Lato"/>
                <a:sym typeface="Lato"/>
              </a:endParaRPr>
            </a:p>
          </p:txBody>
        </p:sp>
      </p:grpSp>
      <p:grpSp>
        <p:nvGrpSpPr>
          <p:cNvPr id="455" name="Google Shape;455;p71" descr="Smart Art with the header &quot;Opportunities to Use Feedback&quot; label. Underneath are the following descriptive bullets: 1) &quot;Connects to educator's specific context (i.e., classroom or building personalized goals)&quot; and 2) &quot;Connects the educator with resources (mentors, coaches, professional learning communities, professional development opportunities)."/>
          <p:cNvGrpSpPr/>
          <p:nvPr/>
        </p:nvGrpSpPr>
        <p:grpSpPr>
          <a:xfrm>
            <a:off x="5632317" y="1189775"/>
            <a:ext cx="3305700" cy="3284700"/>
            <a:chOff x="5632317" y="1189775"/>
            <a:chExt cx="3305700" cy="3284700"/>
          </a:xfrm>
        </p:grpSpPr>
        <p:sp>
          <p:nvSpPr>
            <p:cNvPr id="456" name="Google Shape;456;p71"/>
            <p:cNvSpPr/>
            <p:nvPr/>
          </p:nvSpPr>
          <p:spPr>
            <a:xfrm>
              <a:off x="5632317" y="1189775"/>
              <a:ext cx="3305700" cy="669000"/>
            </a:xfrm>
            <a:prstGeom prst="chevron">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latin typeface="Lato"/>
                  <a:ea typeface="Lato"/>
                  <a:cs typeface="Lato"/>
                  <a:sym typeface="Lato"/>
                </a:rPr>
                <a:t>Opportunities to </a:t>
              </a:r>
              <a:br>
                <a:rPr lang="en-US" sz="1800" b="1">
                  <a:solidFill>
                    <a:srgbClr val="FFFFFF"/>
                  </a:solidFill>
                  <a:latin typeface="Lato"/>
                  <a:ea typeface="Lato"/>
                  <a:cs typeface="Lato"/>
                  <a:sym typeface="Lato"/>
                </a:rPr>
              </a:br>
              <a:r>
                <a:rPr lang="en-US" sz="1800" b="1">
                  <a:solidFill>
                    <a:srgbClr val="FFFFFF"/>
                  </a:solidFill>
                  <a:latin typeface="Lato"/>
                  <a:ea typeface="Lato"/>
                  <a:cs typeface="Lato"/>
                  <a:sym typeface="Lato"/>
                </a:rPr>
                <a:t>Use Feedback</a:t>
              </a:r>
              <a:endParaRPr sz="1800" b="1">
                <a:solidFill>
                  <a:srgbClr val="FFFFFF"/>
                </a:solidFill>
                <a:latin typeface="Lato"/>
                <a:ea typeface="Lato"/>
                <a:cs typeface="Lato"/>
                <a:sym typeface="Lato"/>
              </a:endParaRPr>
            </a:p>
          </p:txBody>
        </p:sp>
        <p:sp>
          <p:nvSpPr>
            <p:cNvPr id="457" name="Google Shape;457;p71"/>
            <p:cNvSpPr txBox="1"/>
            <p:nvPr/>
          </p:nvSpPr>
          <p:spPr>
            <a:xfrm>
              <a:off x="5830238" y="1858775"/>
              <a:ext cx="2909858" cy="2615700"/>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SzPts val="1200"/>
                <a:buFont typeface="Arial" panose="020B0604020202020204" pitchFamily="34" charset="0"/>
                <a:buChar char="•"/>
              </a:pPr>
              <a:r>
                <a:rPr lang="en-US" b="1" dirty="0">
                  <a:latin typeface="Lato"/>
                  <a:ea typeface="Lato"/>
                  <a:cs typeface="Lato"/>
                  <a:sym typeface="Lato"/>
                </a:rPr>
                <a:t>Connects to educator’s specific context (i.e., classroom or building, personalized goals)</a:t>
              </a:r>
              <a:endParaRPr b="1" dirty="0">
                <a:latin typeface="Lato"/>
                <a:ea typeface="Lato"/>
                <a:cs typeface="Lato"/>
                <a:sym typeface="Lato"/>
              </a:endParaRPr>
            </a:p>
            <a:p>
              <a:pPr marL="164592" lvl="0" indent="-164592" algn="l" rtl="0">
                <a:spcBef>
                  <a:spcPts val="0"/>
                </a:spcBef>
                <a:spcAft>
                  <a:spcPts val="180"/>
                </a:spcAft>
                <a:buSzPts val="1200"/>
                <a:buFont typeface="Arial" panose="020B0604020202020204" pitchFamily="34" charset="0"/>
                <a:buChar char="•"/>
              </a:pPr>
              <a:r>
                <a:rPr lang="en-US" b="1" dirty="0">
                  <a:latin typeface="Lato"/>
                  <a:ea typeface="Lato"/>
                  <a:cs typeface="Lato"/>
                  <a:sym typeface="Lato"/>
                </a:rPr>
                <a:t>Connects the educator with resources</a:t>
              </a:r>
              <a:endParaRPr b="1" dirty="0">
                <a:latin typeface="Lato"/>
                <a:ea typeface="Lato"/>
                <a:cs typeface="Lato"/>
                <a:sym typeface="Lato"/>
              </a:endParaRPr>
            </a:p>
            <a:p>
              <a:pPr marL="457200" lvl="1" indent="-164592" algn="l" rtl="0">
                <a:spcBef>
                  <a:spcPts val="0"/>
                </a:spcBef>
                <a:spcAft>
                  <a:spcPts val="180"/>
                </a:spcAft>
                <a:buSzPts val="1200"/>
                <a:buFont typeface="Arial" panose="020B0604020202020204" pitchFamily="34" charset="0"/>
                <a:buChar char="•"/>
              </a:pPr>
              <a:r>
                <a:rPr lang="en-US" sz="1200" b="1" dirty="0">
                  <a:latin typeface="Lato"/>
                  <a:ea typeface="Lato"/>
                  <a:cs typeface="Lato"/>
                  <a:sym typeface="Lato"/>
                </a:rPr>
                <a:t>Mentors</a:t>
              </a:r>
              <a:endParaRPr sz="1200" b="1" dirty="0">
                <a:latin typeface="Lato"/>
                <a:ea typeface="Lato"/>
                <a:cs typeface="Lato"/>
                <a:sym typeface="Lato"/>
              </a:endParaRPr>
            </a:p>
            <a:p>
              <a:pPr marL="457200" lvl="1" indent="-164592" algn="l" rtl="0">
                <a:spcBef>
                  <a:spcPts val="0"/>
                </a:spcBef>
                <a:spcAft>
                  <a:spcPts val="180"/>
                </a:spcAft>
                <a:buSzPts val="1200"/>
                <a:buFont typeface="Arial" panose="020B0604020202020204" pitchFamily="34" charset="0"/>
                <a:buChar char="•"/>
              </a:pPr>
              <a:r>
                <a:rPr lang="en-US" sz="1200" b="1" dirty="0">
                  <a:latin typeface="Lato"/>
                  <a:ea typeface="Lato"/>
                  <a:cs typeface="Lato"/>
                  <a:sym typeface="Lato"/>
                </a:rPr>
                <a:t>Coaches</a:t>
              </a:r>
              <a:endParaRPr sz="1200" b="1" dirty="0">
                <a:latin typeface="Lato"/>
                <a:ea typeface="Lato"/>
                <a:cs typeface="Lato"/>
                <a:sym typeface="Lato"/>
              </a:endParaRPr>
            </a:p>
            <a:p>
              <a:pPr marL="457200" lvl="1" indent="-164592" algn="l" rtl="0">
                <a:spcBef>
                  <a:spcPts val="0"/>
                </a:spcBef>
                <a:spcAft>
                  <a:spcPts val="180"/>
                </a:spcAft>
                <a:buSzPts val="1200"/>
                <a:buFont typeface="Arial" panose="020B0604020202020204" pitchFamily="34" charset="0"/>
                <a:buChar char="•"/>
              </a:pPr>
              <a:r>
                <a:rPr lang="en-US" sz="1200" b="1" dirty="0">
                  <a:latin typeface="Lato"/>
                  <a:ea typeface="Lato"/>
                  <a:cs typeface="Lato"/>
                  <a:sym typeface="Lato"/>
                </a:rPr>
                <a:t>Professional Learning Communities</a:t>
              </a:r>
              <a:endParaRPr sz="1200" b="1" dirty="0">
                <a:latin typeface="Lato"/>
                <a:ea typeface="Lato"/>
                <a:cs typeface="Lato"/>
                <a:sym typeface="Lato"/>
              </a:endParaRPr>
            </a:p>
            <a:p>
              <a:pPr marL="457200" lvl="1" indent="-164592" algn="l" rtl="0">
                <a:spcBef>
                  <a:spcPts val="0"/>
                </a:spcBef>
                <a:spcAft>
                  <a:spcPts val="180"/>
                </a:spcAft>
                <a:buSzPts val="1200"/>
                <a:buFont typeface="Arial" panose="020B0604020202020204" pitchFamily="34" charset="0"/>
                <a:buChar char="•"/>
              </a:pPr>
              <a:r>
                <a:rPr lang="en-US" sz="1200" b="1" dirty="0">
                  <a:latin typeface="Lato"/>
                  <a:ea typeface="Lato"/>
                  <a:cs typeface="Lato"/>
                  <a:sym typeface="Lato"/>
                </a:rPr>
                <a:t>Professional Development Opportunities</a:t>
              </a:r>
              <a:endParaRPr sz="1200" b="1" dirty="0">
                <a:latin typeface="Lato"/>
                <a:ea typeface="Lato"/>
                <a:cs typeface="Lato"/>
                <a:sym typeface="Lato"/>
              </a:endParaRPr>
            </a:p>
          </p:txBody>
        </p:sp>
      </p:grpSp>
      <p:sp>
        <p:nvSpPr>
          <p:cNvPr id="454" name="Google Shape;454;p71"/>
          <p:cNvSpPr txBox="1"/>
          <p:nvPr/>
        </p:nvSpPr>
        <p:spPr>
          <a:xfrm>
            <a:off x="2944204" y="4438993"/>
            <a:ext cx="6247063"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u="sng">
                <a:solidFill>
                  <a:schemeClr val="hlink"/>
                </a:solidFill>
                <a:hlinkClick r:id="rId4"/>
              </a:rPr>
              <a:t>Jones, C., Gilman, L. (2019) The Impact of the WI Educator Effectiveness Process on Student Achievement</a:t>
            </a:r>
            <a:endParaRPr sz="1000"/>
          </a:p>
        </p:txBody>
      </p:sp>
      <p:sp>
        <p:nvSpPr>
          <p:cNvPr id="3" name="Google Shape;205;p37">
            <a:extLst>
              <a:ext uri="{FF2B5EF4-FFF2-40B4-BE49-F238E27FC236}">
                <a16:creationId xmlns:a16="http://schemas.microsoft.com/office/drawing/2014/main" id="{633717ED-AEFF-8586-D091-FB3277171E9C}"/>
              </a:ext>
              <a:ext uri="{C183D7F6-B498-43B3-948B-1728B52AA6E4}">
                <adec:decorative xmlns:adec="http://schemas.microsoft.com/office/drawing/2017/decorative" val="1"/>
              </a:ext>
            </a:extLst>
          </p:cNvPr>
          <p:cNvSpPr txBox="1">
            <a:spLocks/>
          </p:cNvSpPr>
          <p:nvPr/>
        </p:nvSpPr>
        <p:spPr>
          <a:xfrm>
            <a:off x="-3220" y="4918428"/>
            <a:ext cx="358161"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1pPr>
            <a:lvl2pPr marR="0" lvl="1"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2pPr>
            <a:lvl3pPr marR="0" lvl="2"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3pPr>
            <a:lvl4pPr marR="0" lvl="3"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4pPr>
            <a:lvl5pPr marR="0" lvl="4"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5pPr>
            <a:lvl6pPr marR="0" lvl="5"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6pPr>
            <a:lvl7pPr marR="0" lvl="6"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7pPr>
            <a:lvl8pPr marR="0" lvl="7"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8pPr>
            <a:lvl9pPr marR="0" lvl="8" algn="r" rtl="0">
              <a:lnSpc>
                <a:spcPct val="100000"/>
              </a:lnSpc>
              <a:spcBef>
                <a:spcPts val="0"/>
              </a:spcBef>
              <a:spcAft>
                <a:spcPts val="0"/>
              </a:spcAft>
              <a:buClr>
                <a:srgbClr val="000000"/>
              </a:buClr>
              <a:buFont typeface="Arial"/>
              <a:buNone/>
              <a:defRPr sz="1300" b="0" i="0" u="none" strike="noStrike" cap="none">
                <a:solidFill>
                  <a:schemeClr val="lt1"/>
                </a:solidFill>
                <a:latin typeface="Lato Black"/>
                <a:ea typeface="Lato Black"/>
                <a:cs typeface="Lato Black"/>
                <a:sym typeface="Lato Black"/>
              </a:defRPr>
            </a:lvl9pPr>
          </a:lstStyle>
          <a:p>
            <a:pPr algn="ctr"/>
            <a:fld id="{00000000-1234-1234-1234-123412341234}" type="slidenum">
              <a:rPr lang="en-US" sz="1100" smtClean="0">
                <a:latin typeface="Lato" panose="020F0502020204030203" pitchFamily="34" charset="0"/>
                <a:cs typeface="Lato" panose="020F0502020204030203" pitchFamily="34" charset="0"/>
              </a:rPr>
              <a:pPr algn="ctr"/>
              <a:t>25</a:t>
            </a:fld>
            <a:endParaRPr lang="en-US">
              <a:latin typeface="Lato" panose="020F0502020204030203" pitchFamily="34" charset="0"/>
              <a:cs typeface="Lato" panose="020F0502020204030203" pitchFamily="34" charset="0"/>
            </a:endParaRPr>
          </a:p>
        </p:txBody>
      </p:sp>
      <p:pic>
        <p:nvPicPr>
          <p:cNvPr id="4" name="Picture 4">
            <a:extLst>
              <a:ext uri="{FF2B5EF4-FFF2-40B4-BE49-F238E27FC236}">
                <a16:creationId xmlns:a16="http://schemas.microsoft.com/office/drawing/2014/main" id="{B2E2F01E-4B43-9346-1C67-3336B662945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220" y="404608"/>
            <a:ext cx="505496" cy="51086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1"/>
                                        </p:tgtEl>
                                        <p:attrNameLst>
                                          <p:attrName>style.visibility</p:attrName>
                                        </p:attrNameLst>
                                      </p:cBhvr>
                                      <p:to>
                                        <p:strVal val="visible"/>
                                      </p:to>
                                    </p:set>
                                    <p:animEffect transition="in" filter="fade">
                                      <p:cBhvr>
                                        <p:cTn id="12" dur="1000"/>
                                        <p:tgtEl>
                                          <p:spTgt spid="4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5"/>
                                        </p:tgtEl>
                                        <p:attrNameLst>
                                          <p:attrName>style.visibility</p:attrName>
                                        </p:attrNameLst>
                                      </p:cBhvr>
                                      <p:to>
                                        <p:strVal val="visible"/>
                                      </p:to>
                                    </p:set>
                                    <p:animEffect transition="in" filter="fade">
                                      <p:cBhvr>
                                        <p:cTn id="17" dur="1000"/>
                                        <p:tgtEl>
                                          <p:spTgt spid="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2" name="Text Placeholder 1">
            <a:extLst>
              <a:ext uri="{FF2B5EF4-FFF2-40B4-BE49-F238E27FC236}">
                <a16:creationId xmlns:a16="http://schemas.microsoft.com/office/drawing/2014/main" id="{19A67534-3672-B140-B0BC-EED1C392DB3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Simple, Collaborative Approach </a:t>
            </a:r>
          </a:p>
        </p:txBody>
      </p:sp>
      <p:sp>
        <p:nvSpPr>
          <p:cNvPr id="469" name="Google Shape;469;p72">
            <a:extLst>
              <a:ext uri="{C183D7F6-B498-43B3-948B-1728B52AA6E4}">
                <adec:decorative xmlns:adec="http://schemas.microsoft.com/office/drawing/2017/decorative" val="1"/>
              </a:ext>
            </a:extLst>
          </p:cNvPr>
          <p:cNvSpPr txBox="1">
            <a:spLocks noGrp="1"/>
          </p:cNvSpPr>
          <p:nvPr>
            <p:ph type="sldNum" idx="4294967295"/>
          </p:nvPr>
        </p:nvSpPr>
        <p:spPr>
          <a:xfrm>
            <a:off x="-3220" y="4868863"/>
            <a:ext cx="347330" cy="27463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sz="1100">
                <a:solidFill>
                  <a:schemeClr val="bg1"/>
                </a:solidFill>
                <a:latin typeface="Lato" panose="020F0502020204030203" pitchFamily="34" charset="0"/>
                <a:ea typeface="Lato Black" panose="020F0502020204030203" pitchFamily="34" charset="0"/>
                <a:cs typeface="Lato" panose="020F0502020204030203" pitchFamily="34" charset="0"/>
              </a:rPr>
              <a:t>26</a:t>
            </a:fld>
            <a:endParaRPr>
              <a:solidFill>
                <a:schemeClr val="bg1"/>
              </a:solidFill>
              <a:latin typeface="Lato" panose="020F0502020204030203" pitchFamily="34" charset="0"/>
              <a:ea typeface="Lato Black" panose="020F0502020204030203" pitchFamily="34" charset="0"/>
              <a:cs typeface="Lato" panose="020F0502020204030203" pitchFamily="34" charset="0"/>
            </a:endParaRPr>
          </a:p>
        </p:txBody>
      </p:sp>
      <p:pic>
        <p:nvPicPr>
          <p:cNvPr id="471" name="Google Shape;471;p7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166549" y="1277258"/>
            <a:ext cx="3596451" cy="3146750"/>
          </a:xfrm>
          <a:prstGeom prst="rect">
            <a:avLst/>
          </a:prstGeom>
          <a:noFill/>
          <a:ln>
            <a:noFill/>
          </a:ln>
        </p:spPr>
      </p:pic>
      <p:pic>
        <p:nvPicPr>
          <p:cNvPr id="3" name="Picture 4">
            <a:extLst>
              <a:ext uri="{FF2B5EF4-FFF2-40B4-BE49-F238E27FC236}">
                <a16:creationId xmlns:a16="http://schemas.microsoft.com/office/drawing/2014/main" id="{367E226C-BD40-E38B-005A-13C918FDEC1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220" y="404608"/>
            <a:ext cx="505496" cy="510868"/>
          </a:xfrm>
          <a:prstGeom prst="rect">
            <a:avLst/>
          </a:prstGeom>
        </p:spPr>
      </p:pic>
      <p:sp>
        <p:nvSpPr>
          <p:cNvPr id="6" name="Google Shape;472;p72">
            <a:extLst>
              <a:ext uri="{FF2B5EF4-FFF2-40B4-BE49-F238E27FC236}">
                <a16:creationId xmlns:a16="http://schemas.microsoft.com/office/drawing/2014/main" id="{82E68B89-8C7C-CE90-B742-F906315B4E8A}"/>
              </a:ext>
            </a:extLst>
          </p:cNvPr>
          <p:cNvSpPr txBox="1">
            <a:spLocks noGrp="1"/>
          </p:cNvSpPr>
          <p:nvPr>
            <p:ph type="body" idx="2"/>
          </p:nvPr>
        </p:nvSpPr>
        <p:spPr>
          <a:xfrm>
            <a:off x="502276" y="1049754"/>
            <a:ext cx="4882524" cy="2852033"/>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180"/>
              </a:spcAft>
              <a:buNone/>
            </a:pPr>
            <a:r>
              <a:rPr lang="en-US" sz="1800" dirty="0">
                <a:latin typeface="Lato"/>
                <a:ea typeface="Lato"/>
                <a:cs typeface="Lato"/>
                <a:sym typeface="Lato"/>
              </a:rPr>
              <a:t>What’s working? (Validate)</a:t>
            </a:r>
            <a:endParaRPr sz="1800" dirty="0">
              <a:latin typeface="Lato"/>
              <a:ea typeface="Lato"/>
              <a:cs typeface="Lato"/>
              <a:sym typeface="Lato"/>
            </a:endParaRPr>
          </a:p>
          <a:p>
            <a:pPr marL="0" lvl="0" indent="0" algn="l" rtl="0">
              <a:spcBef>
                <a:spcPts val="600"/>
              </a:spcBef>
              <a:spcAft>
                <a:spcPts val="180"/>
              </a:spcAft>
              <a:buNone/>
            </a:pPr>
            <a:r>
              <a:rPr lang="en-US" sz="1800" dirty="0">
                <a:latin typeface="Lato"/>
                <a:ea typeface="Lato"/>
                <a:cs typeface="Lato"/>
                <a:sym typeface="Lato"/>
              </a:rPr>
              <a:t>What’s challenging? (Clarify)</a:t>
            </a:r>
            <a:endParaRPr sz="1800" dirty="0">
              <a:latin typeface="Lato"/>
              <a:ea typeface="Lato"/>
              <a:cs typeface="Lato"/>
              <a:sym typeface="Lato"/>
            </a:endParaRPr>
          </a:p>
          <a:p>
            <a:pPr marL="0" lvl="0" indent="0" algn="l" rtl="0">
              <a:spcBef>
                <a:spcPts val="600"/>
              </a:spcBef>
              <a:spcAft>
                <a:spcPts val="180"/>
              </a:spcAft>
              <a:buNone/>
            </a:pPr>
            <a:r>
              <a:rPr lang="en-US" sz="1800" dirty="0">
                <a:latin typeface="Lato"/>
                <a:ea typeface="Lato"/>
                <a:cs typeface="Lato"/>
                <a:sym typeface="Lato"/>
              </a:rPr>
              <a:t>What are your next steps? (Stretch &amp; Apply)</a:t>
            </a:r>
            <a:endParaRPr sz="1800" dirty="0">
              <a:latin typeface="Lato"/>
              <a:ea typeface="Lato"/>
              <a:cs typeface="Lato"/>
              <a:sym typeface="Lato"/>
            </a:endParaRPr>
          </a:p>
          <a:p>
            <a:pPr marL="164592" indent="-164592">
              <a:spcBef>
                <a:spcPts val="1200"/>
              </a:spcBef>
              <a:spcAft>
                <a:spcPts val="180"/>
              </a:spcAft>
              <a:buSzPct val="100000"/>
            </a:pPr>
            <a:r>
              <a:rPr lang="en-US" sz="1800" dirty="0">
                <a:latin typeface="Lato"/>
                <a:ea typeface="Lato"/>
                <a:cs typeface="Lato"/>
                <a:sym typeface="Lato"/>
              </a:rPr>
              <a:t>What support might I provide?</a:t>
            </a:r>
          </a:p>
          <a:p>
            <a:pPr marL="164592" indent="-164592">
              <a:spcBef>
                <a:spcPts val="600"/>
              </a:spcBef>
              <a:spcAft>
                <a:spcPts val="180"/>
              </a:spcAft>
              <a:buSzPct val="100000"/>
            </a:pPr>
            <a:r>
              <a:rPr lang="en-US" sz="1800" dirty="0">
                <a:latin typeface="Lato"/>
                <a:ea typeface="Lato"/>
                <a:cs typeface="Lato"/>
                <a:sym typeface="Lato"/>
              </a:rPr>
              <a:t>What feedback do you have for me?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8DA3F-BD79-6E1E-DF03-BAFC9D48D1D7}"/>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Professional Conversations Log</a:t>
            </a:r>
          </a:p>
        </p:txBody>
      </p:sp>
      <p:sp>
        <p:nvSpPr>
          <p:cNvPr id="8" name="Google Shape;472;p72">
            <a:extLst>
              <a:ext uri="{FF2B5EF4-FFF2-40B4-BE49-F238E27FC236}">
                <a16:creationId xmlns:a16="http://schemas.microsoft.com/office/drawing/2014/main" id="{D3D159D0-41A4-2AD7-CE50-E4D2299526E3}"/>
              </a:ext>
            </a:extLst>
          </p:cNvPr>
          <p:cNvSpPr txBox="1"/>
          <p:nvPr/>
        </p:nvSpPr>
        <p:spPr>
          <a:xfrm>
            <a:off x="0" y="1053844"/>
            <a:ext cx="9144000" cy="538579"/>
          </a:xfrm>
          <a:prstGeom prst="rect">
            <a:avLst/>
          </a:prstGeom>
          <a:noFill/>
          <a:ln>
            <a:noFill/>
          </a:ln>
        </p:spPr>
        <p:txBody>
          <a:bodyPr spcFirstLastPara="1" wrap="square" lIns="91425" tIns="91425" rIns="91425" bIns="91425" anchor="t" anchorCtr="0">
            <a:spAutoFit/>
          </a:bodyPr>
          <a:lstStyle/>
          <a:p>
            <a:pPr algn="ctr">
              <a:spcBef>
                <a:spcPts val="600"/>
              </a:spcBef>
            </a:pPr>
            <a:r>
              <a:rPr lang="en-US" sz="1800" b="1" dirty="0">
                <a:solidFill>
                  <a:srgbClr val="0070C0"/>
                </a:solidFill>
                <a:latin typeface="Lato" panose="020F0502020204030203" pitchFamily="34" charset="0"/>
                <a:ea typeface="Lato"/>
                <a:cs typeface="Lato"/>
              </a:rPr>
              <a:t>Professional Conversation Log:</a:t>
            </a:r>
            <a:r>
              <a:rPr lang="en-US" sz="1800" b="1" dirty="0">
                <a:latin typeface="Lato" panose="020F0502020204030203" pitchFamily="34" charset="0"/>
                <a:ea typeface="Lato"/>
                <a:cs typeface="Lato"/>
              </a:rPr>
              <a:t> any conversation, very flexible completion</a:t>
            </a:r>
            <a:endParaRPr sz="1800" b="1" dirty="0">
              <a:latin typeface="Lato" panose="020F0502020204030203" pitchFamily="34" charset="0"/>
              <a:ea typeface="Lato"/>
              <a:cs typeface="Lato"/>
              <a:sym typeface="Lato"/>
            </a:endParaRPr>
          </a:p>
        </p:txBody>
      </p:sp>
      <p:grpSp>
        <p:nvGrpSpPr>
          <p:cNvPr id="13" name="Group 12" descr="A screenshot of the Professional Conversation Log form showing prompts that align to the &quot;Validate, Clarify, Stretch &amp; Apply&quot; feedback approach.">
            <a:extLst>
              <a:ext uri="{FF2B5EF4-FFF2-40B4-BE49-F238E27FC236}">
                <a16:creationId xmlns:a16="http://schemas.microsoft.com/office/drawing/2014/main" id="{DDC33BD0-283E-441F-7333-534088E92FE8}"/>
              </a:ext>
            </a:extLst>
          </p:cNvPr>
          <p:cNvGrpSpPr/>
          <p:nvPr/>
        </p:nvGrpSpPr>
        <p:grpSpPr>
          <a:xfrm>
            <a:off x="118169" y="1799954"/>
            <a:ext cx="4053237" cy="2464092"/>
            <a:chOff x="333829" y="1799954"/>
            <a:chExt cx="3837577" cy="2334696"/>
          </a:xfrm>
        </p:grpSpPr>
        <p:grpSp>
          <p:nvGrpSpPr>
            <p:cNvPr id="5" name="Group 4">
              <a:extLst>
                <a:ext uri="{FF2B5EF4-FFF2-40B4-BE49-F238E27FC236}">
                  <a16:creationId xmlns:a16="http://schemas.microsoft.com/office/drawing/2014/main" id="{3B52371E-ED30-69CC-31DC-BD45AF8A830A}"/>
                </a:ext>
              </a:extLst>
            </p:cNvPr>
            <p:cNvGrpSpPr/>
            <p:nvPr/>
          </p:nvGrpSpPr>
          <p:grpSpPr>
            <a:xfrm>
              <a:off x="333829" y="1799954"/>
              <a:ext cx="3804557" cy="1428721"/>
              <a:chOff x="2347686" y="2598965"/>
              <a:chExt cx="5700485" cy="2136292"/>
            </a:xfrm>
          </p:grpSpPr>
          <p:pic>
            <p:nvPicPr>
              <p:cNvPr id="3" name="Picture 3" descr="Graphical user interface, text, application&#10;&#10;Description automatically generated">
                <a:extLst>
                  <a:ext uri="{FF2B5EF4-FFF2-40B4-BE49-F238E27FC236}">
                    <a16:creationId xmlns:a16="http://schemas.microsoft.com/office/drawing/2014/main" id="{D1E0B01F-C0DC-64B0-8C40-9C788BB0AC7B}"/>
                  </a:ext>
                </a:extLst>
              </p:cNvPr>
              <p:cNvPicPr>
                <a:picLocks noChangeAspect="1"/>
              </p:cNvPicPr>
              <p:nvPr/>
            </p:nvPicPr>
            <p:blipFill>
              <a:blip r:embed="rId4"/>
              <a:stretch>
                <a:fillRect/>
              </a:stretch>
            </p:blipFill>
            <p:spPr>
              <a:xfrm>
                <a:off x="2347686" y="2603530"/>
                <a:ext cx="5700485" cy="2131727"/>
              </a:xfrm>
              <a:prstGeom prst="rect">
                <a:avLst/>
              </a:prstGeom>
              <a:ln w="3175">
                <a:solidFill>
                  <a:schemeClr val="tx1">
                    <a:lumMod val="50000"/>
                    <a:lumOff val="50000"/>
                  </a:schemeClr>
                </a:solidFill>
              </a:ln>
              <a:effectLst>
                <a:outerShdw blurRad="190500" algn="tl" rotWithShape="0">
                  <a:srgbClr val="000000">
                    <a:alpha val="70000"/>
                  </a:srgbClr>
                </a:outerShdw>
              </a:effectLst>
            </p:spPr>
          </p:pic>
          <p:pic>
            <p:nvPicPr>
              <p:cNvPr id="4" name="Picture 4" descr="Graphical user interface, text, application&#10;&#10;Description automatically generated">
                <a:extLst>
                  <a:ext uri="{FF2B5EF4-FFF2-40B4-BE49-F238E27FC236}">
                    <a16:creationId xmlns:a16="http://schemas.microsoft.com/office/drawing/2014/main" id="{90A8B4E6-FDD0-6F7D-6234-07F83F9E59A3}"/>
                  </a:ext>
                </a:extLst>
              </p:cNvPr>
              <p:cNvPicPr>
                <a:picLocks noChangeAspect="1"/>
              </p:cNvPicPr>
              <p:nvPr/>
            </p:nvPicPr>
            <p:blipFill rotWithShape="1">
              <a:blip r:embed="rId4"/>
              <a:srcRect l="51562" t="-632" r="156" b="87395"/>
              <a:stretch/>
            </p:blipFill>
            <p:spPr>
              <a:xfrm>
                <a:off x="4334328" y="2598965"/>
                <a:ext cx="2800448" cy="286976"/>
              </a:xfrm>
              <a:prstGeom prst="rect">
                <a:avLst/>
              </a:prstGeom>
              <a:ln w="3175">
                <a:solidFill>
                  <a:schemeClr val="tx1">
                    <a:lumMod val="50000"/>
                    <a:lumOff val="50000"/>
                  </a:schemeClr>
                </a:solidFill>
              </a:ln>
              <a:effectLst>
                <a:outerShdw blurRad="190500" algn="tl" rotWithShape="0">
                  <a:srgbClr val="000000">
                    <a:alpha val="70000"/>
                  </a:srgbClr>
                </a:outerShdw>
              </a:effectLst>
            </p:spPr>
          </p:pic>
        </p:grpSp>
        <p:pic>
          <p:nvPicPr>
            <p:cNvPr id="6" name="Picture 6">
              <a:extLst>
                <a:ext uri="{FF2B5EF4-FFF2-40B4-BE49-F238E27FC236}">
                  <a16:creationId xmlns:a16="http://schemas.microsoft.com/office/drawing/2014/main" id="{D5B3657A-718C-9CF6-5596-84B1F4356AC8}"/>
                </a:ext>
              </a:extLst>
            </p:cNvPr>
            <p:cNvPicPr>
              <a:picLocks noChangeAspect="1"/>
            </p:cNvPicPr>
            <p:nvPr/>
          </p:nvPicPr>
          <p:blipFill>
            <a:blip r:embed="rId5"/>
            <a:stretch>
              <a:fillRect/>
            </a:stretch>
          </p:blipFill>
          <p:spPr>
            <a:xfrm>
              <a:off x="336006" y="3590578"/>
              <a:ext cx="3835400" cy="544072"/>
            </a:xfrm>
            <a:prstGeom prst="rect">
              <a:avLst/>
            </a:prstGeom>
            <a:ln w="3175">
              <a:solidFill>
                <a:schemeClr val="tx1">
                  <a:lumMod val="50000"/>
                  <a:lumOff val="50000"/>
                </a:schemeClr>
              </a:solidFill>
            </a:ln>
            <a:effectLst>
              <a:outerShdw blurRad="190500" algn="tl" rotWithShape="0">
                <a:srgbClr val="000000">
                  <a:alpha val="70000"/>
                </a:srgbClr>
              </a:outerShdw>
            </a:effectLst>
          </p:spPr>
        </p:pic>
        <p:pic>
          <p:nvPicPr>
            <p:cNvPr id="7" name="Picture 8">
              <a:extLst>
                <a:ext uri="{FF2B5EF4-FFF2-40B4-BE49-F238E27FC236}">
                  <a16:creationId xmlns:a16="http://schemas.microsoft.com/office/drawing/2014/main" id="{A0C2BE26-F28E-2F22-2B59-F60F2A002DD8}"/>
                </a:ext>
              </a:extLst>
            </p:cNvPr>
            <p:cNvPicPr>
              <a:picLocks noChangeAspect="1"/>
            </p:cNvPicPr>
            <p:nvPr/>
          </p:nvPicPr>
          <p:blipFill rotWithShape="1">
            <a:blip r:embed="rId6"/>
            <a:srcRect l="15420" r="15081" b="7692"/>
            <a:stretch/>
          </p:blipFill>
          <p:spPr>
            <a:xfrm>
              <a:off x="333829" y="3337331"/>
              <a:ext cx="3810459" cy="178950"/>
            </a:xfrm>
            <a:prstGeom prst="rect">
              <a:avLst/>
            </a:prstGeom>
            <a:ln w="3175">
              <a:solidFill>
                <a:schemeClr val="tx1">
                  <a:lumMod val="50000"/>
                  <a:lumOff val="50000"/>
                </a:schemeClr>
              </a:solidFill>
            </a:ln>
            <a:effectLst>
              <a:outerShdw blurRad="190500" algn="tl" rotWithShape="0">
                <a:srgbClr val="000000">
                  <a:alpha val="70000"/>
                </a:srgbClr>
              </a:outerShdw>
            </a:effectLst>
          </p:spPr>
        </p:pic>
      </p:grpSp>
      <p:pic>
        <p:nvPicPr>
          <p:cNvPr id="9" name="Picture 9" descr="A screenshot of the professional conversation log's table for checking which rubric components were discussed and whether they were a &quot;area for growth&quot; or &quot;area of strength.&quot;">
            <a:extLst>
              <a:ext uri="{FF2B5EF4-FFF2-40B4-BE49-F238E27FC236}">
                <a16:creationId xmlns:a16="http://schemas.microsoft.com/office/drawing/2014/main" id="{1841F77B-28BC-ED97-4605-637A6D42CDCF}"/>
              </a:ext>
            </a:extLst>
          </p:cNvPr>
          <p:cNvPicPr>
            <a:picLocks noChangeAspect="1"/>
          </p:cNvPicPr>
          <p:nvPr/>
        </p:nvPicPr>
        <p:blipFill>
          <a:blip r:embed="rId7"/>
          <a:stretch>
            <a:fillRect/>
          </a:stretch>
        </p:blipFill>
        <p:spPr>
          <a:xfrm>
            <a:off x="4251960" y="1797829"/>
            <a:ext cx="4770120" cy="2835622"/>
          </a:xfrm>
          <a:prstGeom prst="rect">
            <a:avLst/>
          </a:prstGeom>
          <a:ln w="3175">
            <a:solidFill>
              <a:schemeClr val="tx1">
                <a:lumMod val="50000"/>
                <a:lumOff val="50000"/>
              </a:schemeClr>
            </a:solidFill>
          </a:ln>
          <a:effectLst>
            <a:outerShdw blurRad="190500" algn="tl" rotWithShape="0">
              <a:srgbClr val="000000">
                <a:alpha val="70000"/>
              </a:srgbClr>
            </a:outerShdw>
          </a:effectLst>
        </p:spPr>
      </p:pic>
      <p:sp>
        <p:nvSpPr>
          <p:cNvPr id="10" name="Google Shape;205;p37">
            <a:extLst>
              <a:ext uri="{FF2B5EF4-FFF2-40B4-BE49-F238E27FC236}">
                <a16:creationId xmlns:a16="http://schemas.microsoft.com/office/drawing/2014/main" id="{9B001ECD-6395-BB93-D405-F8BD8C4C6E04}"/>
              </a:ext>
              <a:ext uri="{C183D7F6-B498-43B3-948B-1728B52AA6E4}">
                <adec:decorative xmlns:adec="http://schemas.microsoft.com/office/drawing/2017/decorative" val="1"/>
              </a:ext>
            </a:extLst>
          </p:cNvPr>
          <p:cNvSpPr txBox="1">
            <a:spLocks noGrp="1"/>
          </p:cNvSpPr>
          <p:nvPr>
            <p:ph type="sldNum" idx="12"/>
          </p:nvPr>
        </p:nvSpPr>
        <p:spPr>
          <a:xfrm>
            <a:off x="0" y="4869000"/>
            <a:ext cx="354419"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latin typeface="Lato" panose="020F0502020204030203" pitchFamily="34" charset="0"/>
                <a:cs typeface="Lato" panose="020F0502020204030203" pitchFamily="34" charset="0"/>
              </a:rPr>
              <a:t>27</a:t>
            </a:fld>
            <a:endParaRPr>
              <a:latin typeface="Lato" panose="020F0502020204030203" pitchFamily="34" charset="0"/>
              <a:cs typeface="Lato" panose="020F0502020204030203" pitchFamily="34" charset="0"/>
            </a:endParaRPr>
          </a:p>
        </p:txBody>
      </p:sp>
      <p:pic>
        <p:nvPicPr>
          <p:cNvPr id="12" name="Picture 4">
            <a:extLst>
              <a:ext uri="{FF2B5EF4-FFF2-40B4-BE49-F238E27FC236}">
                <a16:creationId xmlns:a16="http://schemas.microsoft.com/office/drawing/2014/main" id="{BE0AC0E5-2D31-7AA4-2902-3E1B5359C3F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641724" y="404608"/>
            <a:ext cx="505496" cy="510868"/>
          </a:xfrm>
          <a:prstGeom prst="rect">
            <a:avLst/>
          </a:prstGeom>
        </p:spPr>
      </p:pic>
    </p:spTree>
    <p:custDataLst>
      <p:tags r:id="rId1"/>
    </p:custDataLst>
    <p:extLst>
      <p:ext uri="{BB962C8B-B14F-4D97-AF65-F5344CB8AC3E}">
        <p14:creationId xmlns:p14="http://schemas.microsoft.com/office/powerpoint/2010/main" val="349327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8DA3F-BD79-6E1E-DF03-BAFC9D48D1D7}"/>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Professional Growth Review</a:t>
            </a:r>
          </a:p>
        </p:txBody>
      </p:sp>
      <p:sp>
        <p:nvSpPr>
          <p:cNvPr id="4" name="Google Shape;317;p51">
            <a:extLst>
              <a:ext uri="{FF2B5EF4-FFF2-40B4-BE49-F238E27FC236}">
                <a16:creationId xmlns:a16="http://schemas.microsoft.com/office/drawing/2014/main" id="{73B288E8-69BD-98B2-F3D3-7DE24788C3FA}"/>
              </a:ext>
            </a:extLst>
          </p:cNvPr>
          <p:cNvSpPr txBox="1">
            <a:spLocks/>
          </p:cNvSpPr>
          <p:nvPr/>
        </p:nvSpPr>
        <p:spPr>
          <a:xfrm>
            <a:off x="488204" y="1102592"/>
            <a:ext cx="8167592" cy="3636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Lato Black"/>
                <a:ea typeface="Lato Black"/>
                <a:cs typeface="Lato Black"/>
                <a:sym typeface="Lato Black"/>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42900" algn="l" rtl="0">
              <a:lnSpc>
                <a:spcPct val="90000"/>
              </a:lnSpc>
              <a:spcBef>
                <a:spcPts val="375"/>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indent="0" algn="l">
              <a:lnSpc>
                <a:spcPct val="150000"/>
              </a:lnSpc>
            </a:pPr>
            <a:r>
              <a:rPr lang="en-US" sz="1800" dirty="0">
                <a:solidFill>
                  <a:srgbClr val="0070C0"/>
                </a:solidFill>
                <a:latin typeface="Lato" panose="020F0502020204030203" pitchFamily="34" charset="0"/>
              </a:rPr>
              <a:t>Professional Growth Portfolio:</a:t>
            </a:r>
            <a:r>
              <a:rPr lang="en-US" sz="1800" dirty="0">
                <a:latin typeface="Lato" panose="020F0502020204030203" pitchFamily="34" charset="0"/>
              </a:rPr>
              <a:t> </a:t>
            </a:r>
            <a:r>
              <a:rPr lang="en-US" sz="1800" dirty="0">
                <a:solidFill>
                  <a:schemeClr val="tx1"/>
                </a:solidFill>
                <a:latin typeface="Lato" panose="020F0502020204030203" pitchFamily="34" charset="0"/>
              </a:rPr>
              <a:t>"one stop shop" of current year's entries</a:t>
            </a:r>
          </a:p>
          <a:p>
            <a:pPr marL="164592" lvl="1" indent="-164592">
              <a:lnSpc>
                <a:spcPct val="100000"/>
              </a:lnSpc>
              <a:spcBef>
                <a:spcPts val="0"/>
              </a:spcBef>
              <a:spcAft>
                <a:spcPts val="180"/>
              </a:spcAft>
              <a:buSzPts val="2200"/>
              <a:buFont typeface="Arial" panose="020B0604020202020204" pitchFamily="34" charset="0"/>
              <a:buChar char="•"/>
            </a:pPr>
            <a:r>
              <a:rPr lang="en-US" sz="1800" b="1" dirty="0">
                <a:solidFill>
                  <a:srgbClr val="000000"/>
                </a:solidFill>
              </a:rPr>
              <a:t>This Year's Goals &amp; Focus</a:t>
            </a:r>
          </a:p>
          <a:p>
            <a:pPr marL="164592" lvl="2" indent="-164592">
              <a:lnSpc>
                <a:spcPct val="100000"/>
              </a:lnSpc>
              <a:spcBef>
                <a:spcPts val="0"/>
              </a:spcBef>
              <a:spcAft>
                <a:spcPts val="180"/>
              </a:spcAft>
              <a:buSzPts val="2200"/>
            </a:pPr>
            <a:r>
              <a:rPr lang="en-US" sz="1800" b="1" dirty="0">
                <a:latin typeface="Lato"/>
                <a:ea typeface="Lato"/>
                <a:cs typeface="Lato"/>
              </a:rPr>
              <a:t>Displays reports of:</a:t>
            </a:r>
          </a:p>
          <a:p>
            <a:pPr marL="457200" lvl="2" indent="-164592">
              <a:lnSpc>
                <a:spcPct val="100000"/>
              </a:lnSpc>
              <a:spcBef>
                <a:spcPts val="0"/>
              </a:spcBef>
              <a:spcAft>
                <a:spcPts val="180"/>
              </a:spcAft>
              <a:buSzPts val="2200"/>
            </a:pPr>
            <a:r>
              <a:rPr lang="en-US" sz="1800" b="1" dirty="0">
                <a:latin typeface="Lato"/>
                <a:ea typeface="Lato"/>
                <a:cs typeface="Lato"/>
              </a:rPr>
              <a:t>Self-review</a:t>
            </a:r>
          </a:p>
          <a:p>
            <a:pPr marL="457200" lvl="2" indent="-164592">
              <a:lnSpc>
                <a:spcPct val="100000"/>
              </a:lnSpc>
              <a:spcBef>
                <a:spcPts val="0"/>
              </a:spcBef>
              <a:spcAft>
                <a:spcPts val="180"/>
              </a:spcAft>
              <a:buSzPts val="2200"/>
            </a:pPr>
            <a:r>
              <a:rPr lang="en-US" sz="1800" b="1" dirty="0">
                <a:latin typeface="Lato"/>
                <a:ea typeface="Lato"/>
                <a:cs typeface="Lato"/>
              </a:rPr>
              <a:t>Goal, goals adjustments, uploaded supporting files, end-of-year self-summary on the SLO rubric</a:t>
            </a:r>
            <a:endParaRPr lang="en-US" sz="1800" b="1" dirty="0">
              <a:latin typeface="Lato"/>
            </a:endParaRPr>
          </a:p>
          <a:p>
            <a:pPr marL="457200" lvl="1" indent="-164592">
              <a:lnSpc>
                <a:spcPct val="100000"/>
              </a:lnSpc>
              <a:spcBef>
                <a:spcPts val="0"/>
              </a:spcBef>
              <a:spcAft>
                <a:spcPts val="180"/>
              </a:spcAft>
              <a:buSzPts val="2200"/>
              <a:buFont typeface="Arial" panose="020B0604020202020204" pitchFamily="34" charset="0"/>
              <a:buChar char="•"/>
            </a:pPr>
            <a:r>
              <a:rPr lang="en-US" sz="1800" b="1" dirty="0"/>
              <a:t>Professional Conversation Log reports</a:t>
            </a:r>
          </a:p>
          <a:p>
            <a:pPr marL="457200" lvl="1" indent="-164592">
              <a:lnSpc>
                <a:spcPct val="100000"/>
              </a:lnSpc>
              <a:spcBef>
                <a:spcPts val="0"/>
              </a:spcBef>
              <a:spcAft>
                <a:spcPts val="180"/>
              </a:spcAft>
              <a:buSzPts val="2200"/>
              <a:buFont typeface="Arial" panose="020B0604020202020204" pitchFamily="34" charset="0"/>
              <a:buChar char="•"/>
            </a:pPr>
            <a:r>
              <a:rPr lang="en-US" sz="1800" b="1" dirty="0"/>
              <a:t>Artifact and observation evidence (sorted by rubric component)</a:t>
            </a:r>
          </a:p>
          <a:p>
            <a:pPr marL="457200" lvl="1" indent="-164592">
              <a:lnSpc>
                <a:spcPct val="100000"/>
              </a:lnSpc>
              <a:spcBef>
                <a:spcPts val="0"/>
              </a:spcBef>
              <a:spcAft>
                <a:spcPts val="180"/>
              </a:spcAft>
              <a:buSzPts val="2200"/>
              <a:buFont typeface="Arial" panose="020B0604020202020204" pitchFamily="34" charset="0"/>
              <a:buChar char="•"/>
            </a:pPr>
            <a:r>
              <a:rPr lang="en-US" sz="1800" b="1" dirty="0"/>
              <a:t>Fields to document End-of-Year Summary &amp; Next Year Planning</a:t>
            </a:r>
          </a:p>
        </p:txBody>
      </p:sp>
      <p:sp>
        <p:nvSpPr>
          <p:cNvPr id="3" name="Google Shape;205;p37">
            <a:extLst>
              <a:ext uri="{FF2B5EF4-FFF2-40B4-BE49-F238E27FC236}">
                <a16:creationId xmlns:a16="http://schemas.microsoft.com/office/drawing/2014/main" id="{D9ED9D23-1167-2DDD-6F73-E6266EF1774F}"/>
              </a:ext>
              <a:ext uri="{C183D7F6-B498-43B3-948B-1728B52AA6E4}">
                <adec:decorative xmlns:adec="http://schemas.microsoft.com/office/drawing/2017/decorative" val="1"/>
              </a:ext>
            </a:extLst>
          </p:cNvPr>
          <p:cNvSpPr txBox="1">
            <a:spLocks noGrp="1"/>
          </p:cNvSpPr>
          <p:nvPr>
            <p:ph type="sldNum" idx="12"/>
          </p:nvPr>
        </p:nvSpPr>
        <p:spPr>
          <a:xfrm>
            <a:off x="0" y="4869000"/>
            <a:ext cx="361507"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latin typeface="Lato" panose="020F0502020204030203" pitchFamily="34" charset="0"/>
                <a:cs typeface="Lato" panose="020F0502020204030203" pitchFamily="34" charset="0"/>
              </a:rPr>
              <a:t>28</a:t>
            </a:fld>
            <a:endParaRPr>
              <a:latin typeface="Lato" panose="020F0502020204030203" pitchFamily="34" charset="0"/>
              <a:cs typeface="Lato" panose="020F0502020204030203" pitchFamily="34" charset="0"/>
            </a:endParaRPr>
          </a:p>
        </p:txBody>
      </p:sp>
      <p:pic>
        <p:nvPicPr>
          <p:cNvPr id="6" name="Picture 4">
            <a:extLst>
              <a:ext uri="{FF2B5EF4-FFF2-40B4-BE49-F238E27FC236}">
                <a16:creationId xmlns:a16="http://schemas.microsoft.com/office/drawing/2014/main" id="{331C8ECF-FAA0-2290-B2FD-D1B014E1D31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41724" y="404608"/>
            <a:ext cx="505496" cy="510868"/>
          </a:xfrm>
          <a:prstGeom prst="rect">
            <a:avLst/>
          </a:prstGeom>
        </p:spPr>
      </p:pic>
    </p:spTree>
    <p:custDataLst>
      <p:tags r:id="rId1"/>
    </p:custDataLst>
    <p:extLst>
      <p:ext uri="{BB962C8B-B14F-4D97-AF65-F5344CB8AC3E}">
        <p14:creationId xmlns:p14="http://schemas.microsoft.com/office/powerpoint/2010/main" val="1123237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8273B3-21E6-5133-B1BE-8E05D886DC4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Professional Growth Portfolio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(1 of 3)</a:t>
            </a:r>
          </a:p>
        </p:txBody>
      </p:sp>
      <p:sp>
        <p:nvSpPr>
          <p:cNvPr id="5" name="TextBox 4">
            <a:extLst>
              <a:ext uri="{FF2B5EF4-FFF2-40B4-BE49-F238E27FC236}">
                <a16:creationId xmlns:a16="http://schemas.microsoft.com/office/drawing/2014/main" id="{347973CE-9CB7-E083-B1E3-2386592D9887}"/>
              </a:ext>
            </a:extLst>
          </p:cNvPr>
          <p:cNvSpPr txBox="1"/>
          <p:nvPr/>
        </p:nvSpPr>
        <p:spPr>
          <a:xfrm>
            <a:off x="502276" y="1151048"/>
            <a:ext cx="4069724" cy="31444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latin typeface="Lato" panose="020F0502020204030203" pitchFamily="34" charset="0"/>
              </a:rPr>
              <a:t>This Year's Goals &amp; Focus</a:t>
            </a:r>
            <a:br>
              <a:rPr lang="en-US" sz="2400" b="1" dirty="0">
                <a:latin typeface="Lato" panose="020F0502020204030203" pitchFamily="34" charset="0"/>
              </a:rPr>
            </a:br>
            <a:endParaRPr lang="en-US" sz="2400" b="1" dirty="0">
              <a:latin typeface="Lato" panose="020F0502020204030203" pitchFamily="34" charset="0"/>
            </a:endParaRPr>
          </a:p>
          <a:p>
            <a:r>
              <a:rPr lang="en-US" sz="1800" b="1" dirty="0">
                <a:latin typeface="Lato" panose="020F0502020204030203" pitchFamily="34" charset="0"/>
              </a:rPr>
              <a:t>Displays</a:t>
            </a:r>
          </a:p>
          <a:p>
            <a:pPr marL="457200" indent="-164592">
              <a:spcAft>
                <a:spcPts val="180"/>
              </a:spcAft>
              <a:buChar char="•"/>
            </a:pPr>
            <a:r>
              <a:rPr lang="en-US" sz="1800" b="1" dirty="0">
                <a:latin typeface="Lato" panose="020F0502020204030203" pitchFamily="34" charset="0"/>
              </a:rPr>
              <a:t>Self-Review</a:t>
            </a:r>
          </a:p>
          <a:p>
            <a:pPr marL="457200" indent="-164592">
              <a:spcAft>
                <a:spcPts val="180"/>
              </a:spcAft>
              <a:buChar char="•"/>
            </a:pPr>
            <a:r>
              <a:rPr lang="en-US" sz="1800" b="1" dirty="0">
                <a:latin typeface="Lato" panose="020F0502020204030203" pitchFamily="34" charset="0"/>
              </a:rPr>
              <a:t>Goal, </a:t>
            </a:r>
          </a:p>
          <a:p>
            <a:pPr marL="457200" indent="-164592">
              <a:spcAft>
                <a:spcPts val="180"/>
              </a:spcAft>
              <a:buChar char="•"/>
            </a:pPr>
            <a:r>
              <a:rPr lang="en-US" sz="1800" b="1" dirty="0">
                <a:latin typeface="Lato" panose="020F0502020204030203" pitchFamily="34" charset="0"/>
              </a:rPr>
              <a:t>Goal adjustments,</a:t>
            </a:r>
          </a:p>
          <a:p>
            <a:pPr marL="457200" indent="-164592">
              <a:spcAft>
                <a:spcPts val="180"/>
              </a:spcAft>
              <a:buChar char="•"/>
            </a:pPr>
            <a:r>
              <a:rPr lang="en-US" sz="1800" b="1" dirty="0">
                <a:latin typeface="Lato" panose="020F0502020204030203" pitchFamily="34" charset="0"/>
              </a:rPr>
              <a:t>Uploaded files, </a:t>
            </a:r>
          </a:p>
          <a:p>
            <a:pPr marL="457200" indent="-164592">
              <a:spcAft>
                <a:spcPts val="180"/>
              </a:spcAft>
              <a:buChar char="•"/>
            </a:pPr>
            <a:r>
              <a:rPr lang="en-US" sz="1800" b="1" dirty="0">
                <a:latin typeface="Lato" panose="020F0502020204030203" pitchFamily="34" charset="0"/>
              </a:rPr>
              <a:t>End-of-year SLO summary</a:t>
            </a:r>
            <a:br>
              <a:rPr lang="en-US" sz="1800" b="1" dirty="0">
                <a:latin typeface="Lato" panose="020F0502020204030203" pitchFamily="34" charset="0"/>
              </a:rPr>
            </a:br>
            <a:endParaRPr lang="en-US" sz="1800" b="1" dirty="0">
              <a:latin typeface="Lato" panose="020F0502020204030203" pitchFamily="34" charset="0"/>
            </a:endParaRPr>
          </a:p>
          <a:p>
            <a:r>
              <a:rPr lang="en-US" sz="1800" b="1" dirty="0">
                <a:latin typeface="Lato" panose="020F0502020204030203" pitchFamily="34" charset="0"/>
              </a:rPr>
              <a:t>Enter Focus Components</a:t>
            </a:r>
          </a:p>
        </p:txBody>
      </p:sp>
      <p:pic>
        <p:nvPicPr>
          <p:cNvPr id="6" name="Picture 6" descr="Screenshot of the Professional Growth Portfolio showing a summary of the self-review and educator goals sections.">
            <a:extLst>
              <a:ext uri="{FF2B5EF4-FFF2-40B4-BE49-F238E27FC236}">
                <a16:creationId xmlns:a16="http://schemas.microsoft.com/office/drawing/2014/main" id="{FB68E41F-06DE-83A3-8E3D-CDAABDF37A78}"/>
              </a:ext>
            </a:extLst>
          </p:cNvPr>
          <p:cNvPicPr>
            <a:picLocks noChangeAspect="1"/>
          </p:cNvPicPr>
          <p:nvPr/>
        </p:nvPicPr>
        <p:blipFill>
          <a:blip r:embed="rId3"/>
          <a:stretch>
            <a:fillRect/>
          </a:stretch>
        </p:blipFill>
        <p:spPr>
          <a:xfrm>
            <a:off x="4908461" y="786798"/>
            <a:ext cx="3733263" cy="4225701"/>
          </a:xfrm>
          <a:prstGeom prst="rect">
            <a:avLst/>
          </a:prstGeom>
          <a:ln w="3175">
            <a:solidFill>
              <a:schemeClr val="tx1">
                <a:lumMod val="50000"/>
                <a:lumOff val="50000"/>
              </a:schemeClr>
            </a:solidFill>
          </a:ln>
          <a:effectLst>
            <a:outerShdw blurRad="190500" algn="tl" rotWithShape="0">
              <a:srgbClr val="000000">
                <a:alpha val="70000"/>
              </a:srgbClr>
            </a:outerShdw>
          </a:effectLst>
        </p:spPr>
      </p:pic>
      <p:pic>
        <p:nvPicPr>
          <p:cNvPr id="4" name="Picture 4">
            <a:extLst>
              <a:ext uri="{FF2B5EF4-FFF2-40B4-BE49-F238E27FC236}">
                <a16:creationId xmlns:a16="http://schemas.microsoft.com/office/drawing/2014/main" id="{486F1902-0990-D3AE-EDE4-502EF2D198D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41724" y="404608"/>
            <a:ext cx="505496" cy="510868"/>
          </a:xfrm>
          <a:prstGeom prst="rect">
            <a:avLst/>
          </a:prstGeom>
        </p:spPr>
      </p:pic>
      <p:sp>
        <p:nvSpPr>
          <p:cNvPr id="3" name="Google Shape;205;p37">
            <a:extLst>
              <a:ext uri="{FF2B5EF4-FFF2-40B4-BE49-F238E27FC236}">
                <a16:creationId xmlns:a16="http://schemas.microsoft.com/office/drawing/2014/main" id="{ECD5B58A-D246-6AC4-F898-F64202F4BD78}"/>
              </a:ext>
              <a:ext uri="{C183D7F6-B498-43B3-948B-1728B52AA6E4}">
                <adec:decorative xmlns:adec="http://schemas.microsoft.com/office/drawing/2017/decorative" val="1"/>
              </a:ext>
            </a:extLst>
          </p:cNvPr>
          <p:cNvSpPr txBox="1">
            <a:spLocks noGrp="1"/>
          </p:cNvSpPr>
          <p:nvPr>
            <p:ph type="sldNum" idx="12"/>
          </p:nvPr>
        </p:nvSpPr>
        <p:spPr>
          <a:xfrm>
            <a:off x="0" y="4876959"/>
            <a:ext cx="375684"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latin typeface="Lato" panose="020F0502020204030203" pitchFamily="34" charset="0"/>
                <a:cs typeface="Lato" panose="020F0502020204030203" pitchFamily="34" charset="0"/>
              </a:rPr>
              <a:pPr marL="0" lvl="0" indent="0" algn="ctr" rtl="0">
                <a:spcBef>
                  <a:spcPts val="0"/>
                </a:spcBef>
                <a:spcAft>
                  <a:spcPts val="0"/>
                </a:spcAft>
                <a:buNone/>
              </a:pPr>
              <a:t>29</a:t>
            </a:fld>
            <a:endParaRPr lang="en-US">
              <a:latin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413942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E892B8-FB8C-1365-768D-B86849DFB3C2}"/>
              </a:ext>
            </a:extLst>
          </p:cNvPr>
          <p:cNvSpPr>
            <a:spLocks noGrp="1"/>
          </p:cNvSpPr>
          <p:nvPr>
            <p:ph type="title" idx="4294967295"/>
          </p:nvPr>
        </p:nvSpPr>
        <p:spPr>
          <a:xfrm>
            <a:off x="-3220" y="0"/>
            <a:ext cx="914722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Agenda</a:t>
            </a:r>
          </a:p>
        </p:txBody>
      </p:sp>
      <p:sp>
        <p:nvSpPr>
          <p:cNvPr id="3" name="Text Placeholder 2">
            <a:extLst>
              <a:ext uri="{FF2B5EF4-FFF2-40B4-BE49-F238E27FC236}">
                <a16:creationId xmlns:a16="http://schemas.microsoft.com/office/drawing/2014/main" id="{DD38023B-5846-ABD8-B540-DB7268B4FDAC}"/>
              </a:ext>
            </a:extLst>
          </p:cNvPr>
          <p:cNvSpPr>
            <a:spLocks noGrp="1"/>
          </p:cNvSpPr>
          <p:nvPr>
            <p:ph type="body" idx="2"/>
          </p:nvPr>
        </p:nvSpPr>
        <p:spPr>
          <a:xfrm>
            <a:off x="502276" y="1208405"/>
            <a:ext cx="8184524" cy="2432775"/>
          </a:xfrm>
        </p:spPr>
        <p:txBody>
          <a:bodyPr>
            <a:noAutofit/>
          </a:bodyPr>
          <a:lstStyle/>
          <a:p>
            <a:pPr marL="18288" indent="-164592">
              <a:spcAft>
                <a:spcPts val="180"/>
              </a:spcAft>
              <a:buSzPct val="100000"/>
            </a:pPr>
            <a:r>
              <a:rPr lang="en-US" sz="1800" dirty="0"/>
              <a:t>Wisconsin Educator Effectiveness (EE) System Foundations</a:t>
            </a:r>
          </a:p>
          <a:p>
            <a:pPr marL="18288" indent="-164592">
              <a:spcAft>
                <a:spcPts val="180"/>
              </a:spcAft>
              <a:buSzPct val="100000"/>
            </a:pPr>
            <a:r>
              <a:rPr lang="en-US" sz="1800" dirty="0"/>
              <a:t>Tools Supporting EE Implementation</a:t>
            </a:r>
          </a:p>
          <a:p>
            <a:pPr marL="18288" indent="-164592">
              <a:spcAft>
                <a:spcPts val="180"/>
              </a:spcAft>
              <a:buSzPct val="100000"/>
            </a:pPr>
            <a:r>
              <a:rPr lang="en-US" sz="1800" dirty="0"/>
              <a:t>Questions</a:t>
            </a:r>
          </a:p>
        </p:txBody>
      </p:sp>
      <p:sp>
        <p:nvSpPr>
          <p:cNvPr id="4" name="Google Shape;184;p35">
            <a:extLst>
              <a:ext uri="{FF2B5EF4-FFF2-40B4-BE49-F238E27FC236}">
                <a16:creationId xmlns:a16="http://schemas.microsoft.com/office/drawing/2014/main" id="{9BF73349-AC29-6363-88C9-2B9571EACAEE}"/>
              </a:ext>
              <a:ext uri="{C183D7F6-B498-43B3-948B-1728B52AA6E4}">
                <adec:decorative xmlns:adec="http://schemas.microsoft.com/office/drawing/2017/decorative" val="1"/>
              </a:ext>
            </a:extLst>
          </p:cNvPr>
          <p:cNvSpPr txBox="1">
            <a:spLocks/>
          </p:cNvSpPr>
          <p:nvPr/>
        </p:nvSpPr>
        <p:spPr>
          <a:xfrm>
            <a:off x="-3220" y="4807439"/>
            <a:ext cx="342484" cy="33606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fld id="{00000000-1234-1234-1234-123412341234}" type="slidenum">
              <a:rPr lang="en-US" sz="1200" smtClean="0">
                <a:solidFill>
                  <a:schemeClr val="bg1"/>
                </a:solidFill>
                <a:latin typeface="Lato" panose="020F0502020204030203" pitchFamily="34" charset="0"/>
                <a:cs typeface="Lato" panose="020F0502020204030203" pitchFamily="34" charset="0"/>
              </a:rPr>
              <a:pPr algn="ctr">
                <a:buSzPts val="1400"/>
              </a:pPr>
              <a:t>3</a:t>
            </a:fld>
            <a:endParaRPr lang="en-US" sz="1200">
              <a:solidFill>
                <a:schemeClr val="bg1"/>
              </a:solidFill>
              <a:latin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D04A5EE9-5170-AE63-26A9-112600BCD7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Tree>
    <p:custDataLst>
      <p:tags r:id="rId1"/>
    </p:custDataLst>
    <p:extLst>
      <p:ext uri="{BB962C8B-B14F-4D97-AF65-F5344CB8AC3E}">
        <p14:creationId xmlns:p14="http://schemas.microsoft.com/office/powerpoint/2010/main" val="580808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9CFA7D-7714-D097-38B1-F933A75BC295}"/>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Professional Growth Portfolio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(2 of 3)</a:t>
            </a:r>
            <a:endParaRPr kumimoji="0" lang="en-US" sz="3600" b="0"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sp>
        <p:nvSpPr>
          <p:cNvPr id="8" name="TextBox 7">
            <a:extLst>
              <a:ext uri="{FF2B5EF4-FFF2-40B4-BE49-F238E27FC236}">
                <a16:creationId xmlns:a16="http://schemas.microsoft.com/office/drawing/2014/main" id="{C8760E64-1F77-0DCC-3332-A9063D3F784B}"/>
              </a:ext>
            </a:extLst>
          </p:cNvPr>
          <p:cNvSpPr txBox="1"/>
          <p:nvPr/>
        </p:nvSpPr>
        <p:spPr>
          <a:xfrm>
            <a:off x="495299" y="1062506"/>
            <a:ext cx="2008029" cy="36028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200" b="1" dirty="0">
                <a:latin typeface="Lato" panose="020F0502020204030203" pitchFamily="34" charset="0"/>
                <a:cs typeface="Lato" panose="020F0502020204030203" pitchFamily="34" charset="0"/>
              </a:rPr>
              <a:t>Ongoing Evidence Collected</a:t>
            </a:r>
          </a:p>
          <a:p>
            <a:endParaRPr lang="en-US" sz="1800" b="1" dirty="0">
              <a:latin typeface="Lato" panose="020F0502020204030203" pitchFamily="34" charset="0"/>
              <a:cs typeface="Lato" panose="020F0502020204030203" pitchFamily="34" charset="0"/>
            </a:endParaRPr>
          </a:p>
          <a:p>
            <a:r>
              <a:rPr lang="en-US" sz="1800" b="1" dirty="0">
                <a:latin typeface="Lato" panose="020F0502020204030203" pitchFamily="34" charset="0"/>
                <a:cs typeface="Lato" panose="020F0502020204030203" pitchFamily="34" charset="0"/>
              </a:rPr>
              <a:t>Displays</a:t>
            </a:r>
          </a:p>
          <a:p>
            <a:pPr marL="457200" indent="-164592">
              <a:spcAft>
                <a:spcPts val="180"/>
              </a:spcAft>
              <a:buChar char="•"/>
            </a:pPr>
            <a:r>
              <a:rPr lang="en-US" sz="1800" dirty="0">
                <a:latin typeface="Lato" panose="020F0502020204030203" pitchFamily="34" charset="0"/>
                <a:cs typeface="Lato" panose="020F0502020204030203" pitchFamily="34" charset="0"/>
              </a:rPr>
              <a:t>Professional Conversation Log reports</a:t>
            </a:r>
            <a:br>
              <a:rPr lang="en-US" sz="1800" dirty="0">
                <a:latin typeface="Lato" panose="020F0502020204030203" pitchFamily="34" charset="0"/>
                <a:cs typeface="Lato" panose="020F0502020204030203" pitchFamily="34" charset="0"/>
              </a:rPr>
            </a:br>
            <a:endParaRPr lang="en-US" sz="1800" dirty="0">
              <a:latin typeface="Lato" panose="020F0502020204030203" pitchFamily="34" charset="0"/>
              <a:cs typeface="Lato" panose="020F0502020204030203" pitchFamily="34" charset="0"/>
            </a:endParaRPr>
          </a:p>
          <a:p>
            <a:pPr marL="457200" indent="-164592">
              <a:spcAft>
                <a:spcPts val="180"/>
              </a:spcAft>
              <a:buChar char="•"/>
            </a:pPr>
            <a:r>
              <a:rPr lang="en-US" sz="1800" dirty="0">
                <a:latin typeface="Lato" panose="020F0502020204030203" pitchFamily="34" charset="0"/>
                <a:cs typeface="Lato" panose="020F0502020204030203" pitchFamily="34" charset="0"/>
              </a:rPr>
              <a:t>Artifacts &amp; Observations</a:t>
            </a:r>
          </a:p>
          <a:p>
            <a:endParaRPr lang="en-US" sz="2200" b="1" dirty="0">
              <a:latin typeface="Lato" panose="020F0502020204030203" pitchFamily="34" charset="0"/>
              <a:cs typeface="Lato" panose="020F0502020204030203" pitchFamily="34" charset="0"/>
            </a:endParaRPr>
          </a:p>
        </p:txBody>
      </p:sp>
      <p:pic>
        <p:nvPicPr>
          <p:cNvPr id="5" name="Picture 3" descr="Screenshot of the professional growth portfolio's collection of professional conversations log reports.">
            <a:extLst>
              <a:ext uri="{FF2B5EF4-FFF2-40B4-BE49-F238E27FC236}">
                <a16:creationId xmlns:a16="http://schemas.microsoft.com/office/drawing/2014/main" id="{FFA6E46B-3C1D-ED1A-2F81-DB9E13C8180A}"/>
              </a:ext>
            </a:extLst>
          </p:cNvPr>
          <p:cNvPicPr>
            <a:picLocks noChangeAspect="1"/>
          </p:cNvPicPr>
          <p:nvPr/>
        </p:nvPicPr>
        <p:blipFill rotWithShape="1">
          <a:blip r:embed="rId3"/>
          <a:srcRect t="95" r="249" b="56844"/>
          <a:stretch/>
        </p:blipFill>
        <p:spPr>
          <a:xfrm>
            <a:off x="2653048" y="917620"/>
            <a:ext cx="4425509" cy="2499299"/>
          </a:xfrm>
          <a:prstGeom prst="rect">
            <a:avLst/>
          </a:prstGeom>
          <a:ln w="3175">
            <a:solidFill>
              <a:schemeClr val="tx1">
                <a:lumMod val="50000"/>
                <a:lumOff val="50000"/>
              </a:schemeClr>
            </a:solidFill>
          </a:ln>
          <a:effectLst>
            <a:outerShdw blurRad="190500" algn="tl" rotWithShape="0">
              <a:srgbClr val="000000">
                <a:alpha val="70000"/>
              </a:srgbClr>
            </a:outerShdw>
          </a:effectLst>
        </p:spPr>
      </p:pic>
      <p:pic>
        <p:nvPicPr>
          <p:cNvPr id="3" name="Picture 3" descr="A screenshot of the professional growth portfolio's rubric component discussion heat map.">
            <a:extLst>
              <a:ext uri="{FF2B5EF4-FFF2-40B4-BE49-F238E27FC236}">
                <a16:creationId xmlns:a16="http://schemas.microsoft.com/office/drawing/2014/main" id="{F862C5E8-D366-E713-FBC5-25153E94F610}"/>
              </a:ext>
            </a:extLst>
          </p:cNvPr>
          <p:cNvPicPr>
            <a:picLocks noChangeAspect="1"/>
          </p:cNvPicPr>
          <p:nvPr/>
        </p:nvPicPr>
        <p:blipFill rotWithShape="1">
          <a:blip r:embed="rId3"/>
          <a:srcRect t="43061" r="249" b="95"/>
          <a:stretch/>
        </p:blipFill>
        <p:spPr>
          <a:xfrm>
            <a:off x="5027592" y="2068670"/>
            <a:ext cx="4119635" cy="3074822"/>
          </a:xfrm>
          <a:prstGeom prst="rect">
            <a:avLst/>
          </a:prstGeom>
          <a:ln w="3175">
            <a:solidFill>
              <a:schemeClr val="tx1">
                <a:lumMod val="50000"/>
                <a:lumOff val="50000"/>
              </a:schemeClr>
            </a:solidFill>
          </a:ln>
          <a:effectLst>
            <a:outerShdw blurRad="190500" algn="tl" rotWithShape="0">
              <a:srgbClr val="000000">
                <a:alpha val="70000"/>
              </a:srgbClr>
            </a:outerShdw>
          </a:effectLst>
        </p:spPr>
      </p:pic>
      <p:pic>
        <p:nvPicPr>
          <p:cNvPr id="4" name="Picture 4">
            <a:extLst>
              <a:ext uri="{FF2B5EF4-FFF2-40B4-BE49-F238E27FC236}">
                <a16:creationId xmlns:a16="http://schemas.microsoft.com/office/drawing/2014/main" id="{81D0F61E-E3CD-860F-86E6-6891B223C3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41724" y="404608"/>
            <a:ext cx="505496" cy="510868"/>
          </a:xfrm>
          <a:prstGeom prst="rect">
            <a:avLst/>
          </a:prstGeom>
        </p:spPr>
      </p:pic>
      <p:sp>
        <p:nvSpPr>
          <p:cNvPr id="7" name="Google Shape;205;p37">
            <a:extLst>
              <a:ext uri="{FF2B5EF4-FFF2-40B4-BE49-F238E27FC236}">
                <a16:creationId xmlns:a16="http://schemas.microsoft.com/office/drawing/2014/main" id="{30DFC5BD-5E00-E3C5-2291-5C3966C0B03C}"/>
              </a:ext>
              <a:ext uri="{C183D7F6-B498-43B3-948B-1728B52AA6E4}">
                <adec:decorative xmlns:adec="http://schemas.microsoft.com/office/drawing/2017/decorative" val="1"/>
              </a:ext>
            </a:extLst>
          </p:cNvPr>
          <p:cNvSpPr txBox="1">
            <a:spLocks noGrp="1"/>
          </p:cNvSpPr>
          <p:nvPr>
            <p:ph type="sldNum" idx="12"/>
          </p:nvPr>
        </p:nvSpPr>
        <p:spPr>
          <a:xfrm>
            <a:off x="0" y="4876959"/>
            <a:ext cx="4953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latin typeface="Lato" panose="020F0502020204030203" pitchFamily="34" charset="0"/>
                <a:cs typeface="Lato" panose="020F0502020204030203" pitchFamily="34" charset="0"/>
              </a:rPr>
              <a:t>30</a:t>
            </a:fld>
            <a:endParaRPr>
              <a:latin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4187745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F4A3AA-BF39-E8CA-5C93-07494FEC9CA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Professional Growth Portfolio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(3 of 3)</a:t>
            </a:r>
            <a:endParaRPr kumimoji="0" lang="en-US" sz="3600" b="1"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sp>
        <p:nvSpPr>
          <p:cNvPr id="7" name="TextBox 6">
            <a:extLst>
              <a:ext uri="{FF2B5EF4-FFF2-40B4-BE49-F238E27FC236}">
                <a16:creationId xmlns:a16="http://schemas.microsoft.com/office/drawing/2014/main" id="{F97A6BB8-EF9E-D287-AB20-99B88710B3D5}"/>
              </a:ext>
            </a:extLst>
          </p:cNvPr>
          <p:cNvSpPr txBox="1"/>
          <p:nvPr/>
        </p:nvSpPr>
        <p:spPr>
          <a:xfrm>
            <a:off x="474132" y="1046408"/>
            <a:ext cx="220628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latin typeface="Lato" panose="020F0502020204030203" pitchFamily="34" charset="0"/>
                <a:cs typeface="Lato" panose="020F0502020204030203" pitchFamily="34" charset="0"/>
              </a:rPr>
              <a:t>End-of-Year Summary &amp; Next Year Planning </a:t>
            </a:r>
          </a:p>
        </p:txBody>
      </p:sp>
      <p:pic>
        <p:nvPicPr>
          <p:cNvPr id="12" name="Picture 12" descr="A screenshot of the End-of-Year Summary form. A green arrow points to a second screenshot on the slide showing where the End-of-Year Summary form information carries over to the professional growth portfolio.">
            <a:extLst>
              <a:ext uri="{FF2B5EF4-FFF2-40B4-BE49-F238E27FC236}">
                <a16:creationId xmlns:a16="http://schemas.microsoft.com/office/drawing/2014/main" id="{C3A737CA-E418-E209-633E-E67784D1C1AD}"/>
              </a:ext>
            </a:extLst>
          </p:cNvPr>
          <p:cNvPicPr>
            <a:picLocks noChangeAspect="1"/>
          </p:cNvPicPr>
          <p:nvPr/>
        </p:nvPicPr>
        <p:blipFill>
          <a:blip r:embed="rId4"/>
          <a:stretch>
            <a:fillRect/>
          </a:stretch>
        </p:blipFill>
        <p:spPr>
          <a:xfrm>
            <a:off x="2596551" y="950360"/>
            <a:ext cx="5697747" cy="3781931"/>
          </a:xfrm>
          <a:prstGeom prst="rect">
            <a:avLst/>
          </a:prstGeom>
          <a:ln w="3175">
            <a:solidFill>
              <a:schemeClr val="tx1">
                <a:lumMod val="50000"/>
                <a:lumOff val="50000"/>
              </a:schemeClr>
            </a:solidFill>
          </a:ln>
          <a:effectLst>
            <a:outerShdw blurRad="190500" algn="tl" rotWithShape="0">
              <a:srgbClr val="000000">
                <a:alpha val="70000"/>
              </a:srgbClr>
            </a:outerShdw>
          </a:effectLst>
        </p:spPr>
      </p:pic>
      <p:pic>
        <p:nvPicPr>
          <p:cNvPr id="9" name="Picture 9" descr="A screenshot of the focus areas from the end-of-year summary form on the professional growth portfolio.">
            <a:extLst>
              <a:ext uri="{FF2B5EF4-FFF2-40B4-BE49-F238E27FC236}">
                <a16:creationId xmlns:a16="http://schemas.microsoft.com/office/drawing/2014/main" id="{F881C8C5-D48E-1111-32E2-9017AA47953B}"/>
              </a:ext>
            </a:extLst>
          </p:cNvPr>
          <p:cNvPicPr>
            <a:picLocks noChangeAspect="1"/>
          </p:cNvPicPr>
          <p:nvPr/>
        </p:nvPicPr>
        <p:blipFill>
          <a:blip r:embed="rId5"/>
          <a:stretch>
            <a:fillRect/>
          </a:stretch>
        </p:blipFill>
        <p:spPr>
          <a:xfrm>
            <a:off x="3627013" y="4089453"/>
            <a:ext cx="5520207" cy="1053634"/>
          </a:xfrm>
          <a:prstGeom prst="rect">
            <a:avLst/>
          </a:prstGeom>
          <a:ln w="3175">
            <a:solidFill>
              <a:schemeClr val="tx1">
                <a:lumMod val="50000"/>
                <a:lumOff val="50000"/>
              </a:schemeClr>
            </a:solidFill>
          </a:ln>
          <a:effectLst>
            <a:outerShdw blurRad="190500" algn="tl" rotWithShape="0">
              <a:srgbClr val="000000">
                <a:alpha val="70000"/>
              </a:srgbClr>
            </a:outerShdw>
          </a:effectLst>
        </p:spPr>
      </p:pic>
      <p:sp>
        <p:nvSpPr>
          <p:cNvPr id="11" name="Arrow: Right 10">
            <a:extLst>
              <a:ext uri="{FF2B5EF4-FFF2-40B4-BE49-F238E27FC236}">
                <a16:creationId xmlns:a16="http://schemas.microsoft.com/office/drawing/2014/main" id="{41F448EB-EA43-BE8A-FB8D-48F5F5937396}"/>
              </a:ext>
              <a:ext uri="{C183D7F6-B498-43B3-948B-1728B52AA6E4}">
                <adec:decorative xmlns:adec="http://schemas.microsoft.com/office/drawing/2017/decorative" val="1"/>
              </a:ext>
            </a:extLst>
          </p:cNvPr>
          <p:cNvSpPr/>
          <p:nvPr/>
        </p:nvSpPr>
        <p:spPr>
          <a:xfrm rot="4440000">
            <a:off x="3230988" y="3696788"/>
            <a:ext cx="1380226" cy="39897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460C50-7E0C-8B3D-9701-5A65AEC705A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641724" y="404608"/>
            <a:ext cx="505496" cy="510868"/>
          </a:xfrm>
          <a:prstGeom prst="rect">
            <a:avLst/>
          </a:prstGeom>
        </p:spPr>
      </p:pic>
      <p:sp>
        <p:nvSpPr>
          <p:cNvPr id="3" name="Google Shape;205;p37">
            <a:extLst>
              <a:ext uri="{FF2B5EF4-FFF2-40B4-BE49-F238E27FC236}">
                <a16:creationId xmlns:a16="http://schemas.microsoft.com/office/drawing/2014/main" id="{413FB164-85DD-9F96-8132-56B4CAF589AC}"/>
              </a:ext>
              <a:ext uri="{C183D7F6-B498-43B3-948B-1728B52AA6E4}">
                <adec:decorative xmlns:adec="http://schemas.microsoft.com/office/drawing/2017/decorative" val="1"/>
              </a:ext>
            </a:extLst>
          </p:cNvPr>
          <p:cNvSpPr txBox="1">
            <a:spLocks noGrp="1"/>
          </p:cNvSpPr>
          <p:nvPr>
            <p:ph type="sldNum" idx="12"/>
          </p:nvPr>
        </p:nvSpPr>
        <p:spPr>
          <a:xfrm>
            <a:off x="0" y="4876959"/>
            <a:ext cx="34733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latin typeface="Lato" panose="020F0502020204030203" pitchFamily="34" charset="0"/>
                <a:cs typeface="Lato" panose="020F0502020204030203" pitchFamily="34" charset="0"/>
              </a:rPr>
              <a:t>31</a:t>
            </a:fld>
            <a:endParaRPr>
              <a:latin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847139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BB4633-5FB3-D38D-E94E-AB7A52C6CF3D}"/>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EE Data Collection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(1 of 4)</a:t>
            </a:r>
          </a:p>
        </p:txBody>
      </p:sp>
      <p:sp>
        <p:nvSpPr>
          <p:cNvPr id="4" name="Rectangle 1">
            <a:extLst>
              <a:ext uri="{FF2B5EF4-FFF2-40B4-BE49-F238E27FC236}">
                <a16:creationId xmlns:a16="http://schemas.microsoft.com/office/drawing/2014/main" id="{67487441-D208-FAFE-F3F4-3B0AB24D583A}"/>
              </a:ext>
            </a:extLst>
          </p:cNvPr>
          <p:cNvSpPr>
            <a:spLocks noGrp="1" noChangeArrowheads="1"/>
          </p:cNvSpPr>
          <p:nvPr>
            <p:ph type="body" idx="1"/>
          </p:nvPr>
        </p:nvSpPr>
        <p:spPr bwMode="auto">
          <a:xfrm>
            <a:off x="502276" y="1193800"/>
            <a:ext cx="8192144" cy="22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164592" marR="0" lvl="0" indent="-164592" algn="l" defTabSz="914400" rtl="0" eaLnBrk="0" fontAlgn="base" latinLnBrk="0" hangingPunct="0">
              <a:lnSpc>
                <a:spcPct val="150000"/>
              </a:lnSpc>
              <a:spcBef>
                <a:spcPct val="0"/>
              </a:spcBef>
              <a:spcAft>
                <a:spcPts val="180"/>
              </a:spcAft>
              <a:buClrTx/>
              <a:buSzTx/>
              <a:buFont typeface="Arial" panose="020B0604020202020204" pitchFamily="34" charset="0"/>
              <a:buChar char="•"/>
              <a:tabLst/>
            </a:pPr>
            <a:r>
              <a:rPr kumimoji="0" lang="en-US" altLang="en-US" sz="1800" i="0" u="none" strike="noStrike" cap="none" normalizeH="0" baseline="0" dirty="0">
                <a:ln>
                  <a:noFill/>
                </a:ln>
                <a:effectLst/>
                <a:latin typeface="Lato" panose="020F0502020204030203" pitchFamily="34" charset="0"/>
                <a:cs typeface="Lato" panose="020F0502020204030203" pitchFamily="34" charset="0"/>
              </a:rPr>
              <a:t>Districts must retain and be able to provide evidence of the following required EE practices.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effectLst/>
              <a:latin typeface="Lato" panose="020F0502020204030203" pitchFamily="34" charset="0"/>
              <a:cs typeface="Lato" panose="020F0502020204030203" pitchFamily="34" charset="0"/>
            </a:endParaRPr>
          </a:p>
        </p:txBody>
      </p:sp>
      <p:sp>
        <p:nvSpPr>
          <p:cNvPr id="3" name="Google Shape;205;p37">
            <a:extLst>
              <a:ext uri="{FF2B5EF4-FFF2-40B4-BE49-F238E27FC236}">
                <a16:creationId xmlns:a16="http://schemas.microsoft.com/office/drawing/2014/main" id="{ADEA676B-E243-71EB-6CB5-EE1640919F44}"/>
              </a:ext>
              <a:ext uri="{C183D7F6-B498-43B3-948B-1728B52AA6E4}">
                <adec:decorative xmlns:adec="http://schemas.microsoft.com/office/drawing/2017/decorative" val="1"/>
              </a:ext>
            </a:extLst>
          </p:cNvPr>
          <p:cNvSpPr txBox="1">
            <a:spLocks noGrp="1"/>
          </p:cNvSpPr>
          <p:nvPr>
            <p:ph type="sldNum" idx="4294967295"/>
          </p:nvPr>
        </p:nvSpPr>
        <p:spPr>
          <a:xfrm>
            <a:off x="0" y="4868863"/>
            <a:ext cx="390525"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solidFill>
                  <a:schemeClr val="bg1"/>
                </a:solidFill>
                <a:latin typeface="Lato" panose="020F0502020204030203" pitchFamily="34" charset="0"/>
                <a:cs typeface="Lato" panose="020F0502020204030203" pitchFamily="34" charset="0"/>
              </a:rPr>
              <a:t>32</a:t>
            </a:fld>
            <a:endParaRPr dirty="0">
              <a:solidFill>
                <a:schemeClr val="bg1"/>
              </a:solidFill>
              <a:latin typeface="Lato" panose="020F0502020204030203" pitchFamily="34" charset="0"/>
              <a:cs typeface="Lato" panose="020F0502020204030203" pitchFamily="34" charset="0"/>
            </a:endParaRPr>
          </a:p>
        </p:txBody>
      </p:sp>
      <p:pic>
        <p:nvPicPr>
          <p:cNvPr id="7" name="Picture 4">
            <a:extLst>
              <a:ext uri="{FF2B5EF4-FFF2-40B4-BE49-F238E27FC236}">
                <a16:creationId xmlns:a16="http://schemas.microsoft.com/office/drawing/2014/main" id="{53363561-4D74-FFA2-1062-8E6C6C2979A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Tree>
    <p:custDataLst>
      <p:tags r:id="rId1"/>
    </p:custDataLst>
    <p:extLst>
      <p:ext uri="{BB962C8B-B14F-4D97-AF65-F5344CB8AC3E}">
        <p14:creationId xmlns:p14="http://schemas.microsoft.com/office/powerpoint/2010/main" val="3131209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48CA2-6732-A79F-6353-119EF11EA7D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663965B-9523-82DD-FFCC-88E1264128D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EE Data Collection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(2 of 4)</a:t>
            </a:r>
            <a:endParaRPr kumimoji="0" lang="en-US" sz="3600" b="1"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sp>
        <p:nvSpPr>
          <p:cNvPr id="3" name="Google Shape;205;p37">
            <a:extLst>
              <a:ext uri="{FF2B5EF4-FFF2-40B4-BE49-F238E27FC236}">
                <a16:creationId xmlns:a16="http://schemas.microsoft.com/office/drawing/2014/main" id="{42A57193-5C31-CA5F-E8F5-408418C5F1CA}"/>
              </a:ext>
              <a:ext uri="{C183D7F6-B498-43B3-948B-1728B52AA6E4}">
                <adec:decorative xmlns:adec="http://schemas.microsoft.com/office/drawing/2017/decorative" val="1"/>
              </a:ext>
            </a:extLst>
          </p:cNvPr>
          <p:cNvSpPr txBox="1">
            <a:spLocks noGrp="1"/>
          </p:cNvSpPr>
          <p:nvPr>
            <p:ph type="sldNum" idx="4294967295"/>
          </p:nvPr>
        </p:nvSpPr>
        <p:spPr>
          <a:xfrm>
            <a:off x="0" y="4868863"/>
            <a:ext cx="390525"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solidFill>
                  <a:schemeClr val="bg1"/>
                </a:solidFill>
                <a:latin typeface="Lato" panose="020F0502020204030203" pitchFamily="34" charset="0"/>
                <a:cs typeface="Lato" panose="020F0502020204030203" pitchFamily="34" charset="0"/>
              </a:rPr>
              <a:t>33</a:t>
            </a:fld>
            <a:endParaRPr>
              <a:solidFill>
                <a:schemeClr val="bg1"/>
              </a:solidFill>
              <a:latin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4E077101-2E19-AC22-BAB8-E636989BBDDC}"/>
              </a:ext>
            </a:extLst>
          </p:cNvPr>
          <p:cNvSpPr txBox="1"/>
          <p:nvPr/>
        </p:nvSpPr>
        <p:spPr>
          <a:xfrm>
            <a:off x="1303867" y="1094351"/>
            <a:ext cx="7499891" cy="646331"/>
          </a:xfrm>
          <a:prstGeom prst="rect">
            <a:avLst/>
          </a:prstGeom>
          <a:noFill/>
        </p:spPr>
        <p:txBody>
          <a:bodyPr wrap="square" numCol="1" rtlCol="0">
            <a:spAutoFit/>
          </a:bodyPr>
          <a:lstStyle/>
          <a:p>
            <a:pPr marL="164592" indent="-164592">
              <a:spcAft>
                <a:spcPts val="180"/>
              </a:spcAft>
              <a:buClrTx/>
              <a:buSzTx/>
              <a:buFont typeface="Arial" panose="020B0604020202020204" pitchFamily="34" charset="0"/>
              <a:buChar char="•"/>
            </a:pPr>
            <a:r>
              <a:rPr kumimoji="0" lang="en-US" altLang="en-US" sz="1800" b="1" i="0" u="none" strike="noStrike" cap="none" normalizeH="0" baseline="0" dirty="0">
                <a:ln>
                  <a:noFill/>
                </a:ln>
                <a:effectLst/>
                <a:latin typeface="Lato" panose="020F0502020204030203" pitchFamily="34" charset="0"/>
                <a:cs typeface="Lato" panose="020F0502020204030203" pitchFamily="34" charset="0"/>
              </a:rPr>
              <a:t>Provide WI EE System orientation and training for educators and evaluators.</a:t>
            </a:r>
          </a:p>
        </p:txBody>
      </p:sp>
      <p:pic>
        <p:nvPicPr>
          <p:cNvPr id="7" name="Picture 4">
            <a:extLst>
              <a:ext uri="{FF2B5EF4-FFF2-40B4-BE49-F238E27FC236}">
                <a16:creationId xmlns:a16="http://schemas.microsoft.com/office/drawing/2014/main" id="{95720DBD-63A9-18EC-7F7E-9A742F503CA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pic>
        <p:nvPicPr>
          <p:cNvPr id="8" name="Graphic 7" descr="1">
            <a:extLst>
              <a:ext uri="{FF2B5EF4-FFF2-40B4-BE49-F238E27FC236}">
                <a16:creationId xmlns:a16="http://schemas.microsoft.com/office/drawing/2014/main" id="{AAC4C452-501F-CBE2-DE77-6D136F0C9489}"/>
              </a:ext>
              <a:ext uri="{C183D7F6-B498-43B3-948B-1728B52AA6E4}">
                <adec:decorative xmlns:adec="http://schemas.microsoft.com/office/drawing/2017/decorative" val="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2276" y="954343"/>
            <a:ext cx="914400" cy="914400"/>
          </a:xfrm>
          <a:prstGeom prst="rect">
            <a:avLst/>
          </a:prstGeom>
        </p:spPr>
      </p:pic>
      <p:pic>
        <p:nvPicPr>
          <p:cNvPr id="6" name="Graphic 5" descr="2">
            <a:extLst>
              <a:ext uri="{FF2B5EF4-FFF2-40B4-BE49-F238E27FC236}">
                <a16:creationId xmlns:a16="http://schemas.microsoft.com/office/drawing/2014/main" id="{1BD2114E-5622-31D7-5132-FD61FF72F7AA}"/>
              </a:ext>
              <a:ext uri="{C183D7F6-B498-43B3-948B-1728B52AA6E4}">
                <adec:decorative xmlns:adec="http://schemas.microsoft.com/office/drawing/2017/decorative" val="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276" y="2049753"/>
            <a:ext cx="914400" cy="914400"/>
          </a:xfrm>
          <a:prstGeom prst="rect">
            <a:avLst/>
          </a:prstGeom>
        </p:spPr>
      </p:pic>
      <p:pic>
        <p:nvPicPr>
          <p:cNvPr id="10" name="Graphic 9" descr="3">
            <a:extLst>
              <a:ext uri="{FF2B5EF4-FFF2-40B4-BE49-F238E27FC236}">
                <a16:creationId xmlns:a16="http://schemas.microsoft.com/office/drawing/2014/main" id="{8B8C7867-C769-176B-6F38-B3514570938E}"/>
              </a:ext>
              <a:ext uri="{C183D7F6-B498-43B3-948B-1728B52AA6E4}">
                <adec:decorative xmlns:adec="http://schemas.microsoft.com/office/drawing/2017/decorative" val="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2276" y="3148663"/>
            <a:ext cx="914400" cy="914400"/>
          </a:xfrm>
          <a:prstGeom prst="rect">
            <a:avLst/>
          </a:prstGeom>
        </p:spPr>
      </p:pic>
      <p:sp>
        <p:nvSpPr>
          <p:cNvPr id="4" name="TextBox 3">
            <a:extLst>
              <a:ext uri="{FF2B5EF4-FFF2-40B4-BE49-F238E27FC236}">
                <a16:creationId xmlns:a16="http://schemas.microsoft.com/office/drawing/2014/main" id="{FA334E53-07CF-32E3-D5EF-3226F6179390}"/>
              </a:ext>
            </a:extLst>
          </p:cNvPr>
          <p:cNvSpPr txBox="1"/>
          <p:nvPr/>
        </p:nvSpPr>
        <p:spPr>
          <a:xfrm>
            <a:off x="1303867" y="2183787"/>
            <a:ext cx="7499891" cy="646331"/>
          </a:xfrm>
          <a:prstGeom prst="rect">
            <a:avLst/>
          </a:prstGeom>
          <a:noFill/>
        </p:spPr>
        <p:txBody>
          <a:bodyPr wrap="square" numCol="1" rtlCol="0">
            <a:spAutoFit/>
          </a:bodyPr>
          <a:lstStyle/>
          <a:p>
            <a:pPr marL="164592" indent="-164592">
              <a:spcAft>
                <a:spcPts val="180"/>
              </a:spcAft>
              <a:buClrTx/>
              <a:buSzTx/>
              <a:buFont typeface="Arial" panose="020B0604020202020204" pitchFamily="34" charset="0"/>
              <a:buChar char="•"/>
            </a:pPr>
            <a:r>
              <a:rPr kumimoji="0" lang="en-US" altLang="en-US" sz="1800" b="1" i="0" u="none" strike="noStrike" cap="none" normalizeH="0" baseline="0" dirty="0">
                <a:ln>
                  <a:noFill/>
                </a:ln>
                <a:effectLst/>
                <a:latin typeface="Lato" panose="020F0502020204030203" pitchFamily="34" charset="0"/>
                <a:cs typeface="Lato" panose="020F0502020204030203" pitchFamily="34" charset="0"/>
              </a:rPr>
              <a:t>Evaluators certify in the relevant rubric and districts provide ongoing monitoring of inter-rater agreement (aka calibration).</a:t>
            </a:r>
          </a:p>
        </p:txBody>
      </p:sp>
      <p:sp>
        <p:nvSpPr>
          <p:cNvPr id="9" name="TextBox 8">
            <a:extLst>
              <a:ext uri="{FF2B5EF4-FFF2-40B4-BE49-F238E27FC236}">
                <a16:creationId xmlns:a16="http://schemas.microsoft.com/office/drawing/2014/main" id="{A995F9CD-8015-DCFD-68A2-40F502B53DD7}"/>
              </a:ext>
            </a:extLst>
          </p:cNvPr>
          <p:cNvSpPr txBox="1"/>
          <p:nvPr/>
        </p:nvSpPr>
        <p:spPr>
          <a:xfrm>
            <a:off x="1303867" y="3421197"/>
            <a:ext cx="7499891" cy="369332"/>
          </a:xfrm>
          <a:prstGeom prst="rect">
            <a:avLst/>
          </a:prstGeom>
          <a:noFill/>
        </p:spPr>
        <p:txBody>
          <a:bodyPr wrap="square" numCol="1" rtlCol="0">
            <a:spAutoFit/>
          </a:bodyPr>
          <a:lstStyle/>
          <a:p>
            <a:pPr marL="164592" indent="-164592">
              <a:spcAft>
                <a:spcPts val="180"/>
              </a:spcAft>
              <a:buClrTx/>
              <a:buSzTx/>
              <a:buFont typeface="Arial" panose="020B0604020202020204" pitchFamily="34" charset="0"/>
              <a:buChar char="•"/>
            </a:pPr>
            <a:r>
              <a:rPr kumimoji="0" lang="en-US" altLang="en-US" sz="1800" b="1" i="0" u="none" strike="noStrike" cap="none" normalizeH="0" baseline="0" dirty="0">
                <a:ln>
                  <a:noFill/>
                </a:ln>
                <a:effectLst/>
                <a:latin typeface="Lato" panose="020F0502020204030203" pitchFamily="34" charset="0"/>
                <a:cs typeface="Lato" panose="020F0502020204030203" pitchFamily="34" charset="0"/>
              </a:rPr>
              <a:t>Educators complete a self-review during their evaluation cycle.</a:t>
            </a:r>
          </a:p>
        </p:txBody>
      </p:sp>
    </p:spTree>
    <p:custDataLst>
      <p:tags r:id="rId1"/>
    </p:custDataLst>
    <p:extLst>
      <p:ext uri="{BB962C8B-B14F-4D97-AF65-F5344CB8AC3E}">
        <p14:creationId xmlns:p14="http://schemas.microsoft.com/office/powerpoint/2010/main" val="239936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0107C-745C-8CA3-53D4-94FAD4A0BC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9F90A5-AB98-1B0B-F293-346892AE15C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EE Data Collection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(3 of 4)</a:t>
            </a:r>
            <a:endParaRPr kumimoji="0" lang="en-US" sz="3600" b="1"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sp>
        <p:nvSpPr>
          <p:cNvPr id="3" name="Google Shape;205;p37">
            <a:extLst>
              <a:ext uri="{FF2B5EF4-FFF2-40B4-BE49-F238E27FC236}">
                <a16:creationId xmlns:a16="http://schemas.microsoft.com/office/drawing/2014/main" id="{0ACD6CC1-102B-1CE1-AE66-9DDA5F50937F}"/>
              </a:ext>
              <a:ext uri="{C183D7F6-B498-43B3-948B-1728B52AA6E4}">
                <adec:decorative xmlns:adec="http://schemas.microsoft.com/office/drawing/2017/decorative" val="1"/>
              </a:ext>
            </a:extLst>
          </p:cNvPr>
          <p:cNvSpPr txBox="1">
            <a:spLocks noGrp="1"/>
          </p:cNvSpPr>
          <p:nvPr>
            <p:ph type="sldNum" idx="4294967295"/>
          </p:nvPr>
        </p:nvSpPr>
        <p:spPr>
          <a:xfrm>
            <a:off x="0" y="4868863"/>
            <a:ext cx="390525"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solidFill>
                  <a:schemeClr val="bg1"/>
                </a:solidFill>
                <a:latin typeface="Lato" panose="020F0502020204030203" pitchFamily="34" charset="0"/>
                <a:cs typeface="Lato" panose="020F0502020204030203" pitchFamily="34" charset="0"/>
              </a:rPr>
              <a:t>34</a:t>
            </a:fld>
            <a:endParaRPr dirty="0">
              <a:solidFill>
                <a:schemeClr val="bg1"/>
              </a:solidFill>
              <a:latin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F7EA67AF-E699-641D-5453-03E55245847A}"/>
              </a:ext>
            </a:extLst>
          </p:cNvPr>
          <p:cNvSpPr txBox="1"/>
          <p:nvPr/>
        </p:nvSpPr>
        <p:spPr>
          <a:xfrm>
            <a:off x="1416676" y="1114065"/>
            <a:ext cx="7287057" cy="530946"/>
          </a:xfrm>
          <a:prstGeom prst="rect">
            <a:avLst/>
          </a:prstGeom>
          <a:noFill/>
        </p:spPr>
        <p:txBody>
          <a:bodyPr wrap="square" numCol="1" rtlCol="0" anchor="ctr">
            <a:noAutofit/>
          </a:bodyPr>
          <a:lstStyle/>
          <a:p>
            <a:pPr marL="164592" indent="-164592">
              <a:lnSpc>
                <a:spcPct val="100000"/>
              </a:lnSpc>
              <a:buClrTx/>
              <a:buSzTx/>
              <a:buFont typeface="Arial" panose="020B0604020202020204" pitchFamily="34" charset="0"/>
              <a:buChar char="•"/>
            </a:pPr>
            <a:r>
              <a:rPr kumimoji="0" lang="en-US" altLang="en-US" sz="1800" b="1" i="0" u="none" strike="noStrike" cap="none" normalizeH="0" baseline="0" dirty="0">
                <a:ln>
                  <a:noFill/>
                </a:ln>
                <a:effectLst/>
                <a:latin typeface="Lato" panose="020F0502020204030203" pitchFamily="34" charset="0"/>
                <a:cs typeface="Lato" panose="020F0502020204030203" pitchFamily="34" charset="0"/>
              </a:rPr>
              <a:t>Educators develop and complete at least one SLO annually.</a:t>
            </a:r>
            <a:endParaRPr lang="en-US" dirty="0"/>
          </a:p>
        </p:txBody>
      </p:sp>
      <p:pic>
        <p:nvPicPr>
          <p:cNvPr id="7" name="Picture 4">
            <a:extLst>
              <a:ext uri="{FF2B5EF4-FFF2-40B4-BE49-F238E27FC236}">
                <a16:creationId xmlns:a16="http://schemas.microsoft.com/office/drawing/2014/main" id="{C3A4523E-63BF-865A-83F3-E0422D7BE8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pic>
        <p:nvPicPr>
          <p:cNvPr id="12" name="Graphic 11" descr="4">
            <a:extLst>
              <a:ext uri="{FF2B5EF4-FFF2-40B4-BE49-F238E27FC236}">
                <a16:creationId xmlns:a16="http://schemas.microsoft.com/office/drawing/2014/main" id="{689B02F7-93C7-FCE2-D3F0-1E84E8701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2276" y="922338"/>
            <a:ext cx="914400" cy="914400"/>
          </a:xfrm>
          <a:prstGeom prst="rect">
            <a:avLst/>
          </a:prstGeom>
        </p:spPr>
      </p:pic>
      <p:pic>
        <p:nvPicPr>
          <p:cNvPr id="14" name="Graphic 13" descr="5">
            <a:extLst>
              <a:ext uri="{FF2B5EF4-FFF2-40B4-BE49-F238E27FC236}">
                <a16:creationId xmlns:a16="http://schemas.microsoft.com/office/drawing/2014/main" id="{39174F1A-D3FD-6F44-468F-3F253C50DF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276" y="2007525"/>
            <a:ext cx="914400" cy="914400"/>
          </a:xfrm>
          <a:prstGeom prst="rect">
            <a:avLst/>
          </a:prstGeom>
        </p:spPr>
      </p:pic>
      <p:pic>
        <p:nvPicPr>
          <p:cNvPr id="16" name="Graphic 15" descr="6">
            <a:extLst>
              <a:ext uri="{FF2B5EF4-FFF2-40B4-BE49-F238E27FC236}">
                <a16:creationId xmlns:a16="http://schemas.microsoft.com/office/drawing/2014/main" id="{590ABA15-0A58-3F44-A1B5-BDCDA2F345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2276" y="3092712"/>
            <a:ext cx="914400" cy="914400"/>
          </a:xfrm>
          <a:prstGeom prst="rect">
            <a:avLst/>
          </a:prstGeom>
        </p:spPr>
      </p:pic>
      <p:sp>
        <p:nvSpPr>
          <p:cNvPr id="6" name="TextBox 5">
            <a:extLst>
              <a:ext uri="{FF2B5EF4-FFF2-40B4-BE49-F238E27FC236}">
                <a16:creationId xmlns:a16="http://schemas.microsoft.com/office/drawing/2014/main" id="{AEAE3B23-759E-0026-A5D7-E56F57C39A3C}"/>
              </a:ext>
            </a:extLst>
          </p:cNvPr>
          <p:cNvSpPr txBox="1"/>
          <p:nvPr/>
        </p:nvSpPr>
        <p:spPr>
          <a:xfrm>
            <a:off x="1416675" y="3240686"/>
            <a:ext cx="7287057" cy="618451"/>
          </a:xfrm>
          <a:prstGeom prst="rect">
            <a:avLst/>
          </a:prstGeom>
          <a:noFill/>
        </p:spPr>
        <p:txBody>
          <a:bodyPr wrap="square" numCol="1" rtlCol="0">
            <a:noAutofit/>
          </a:bodyPr>
          <a:lstStyle/>
          <a:p>
            <a:pPr marL="164592" indent="-164592">
              <a:lnSpc>
                <a:spcPct val="100000"/>
              </a:lnSpc>
              <a:spcAft>
                <a:spcPts val="180"/>
              </a:spcAft>
              <a:buClrTx/>
              <a:buSzTx/>
              <a:buFont typeface="Arial" panose="020B0604020202020204" pitchFamily="34" charset="0"/>
              <a:buChar char="•"/>
            </a:pPr>
            <a:r>
              <a:rPr kumimoji="0" lang="en-US" altLang="en-US" sz="1800" b="1" i="0" u="none" strike="noStrike" cap="none" normalizeH="0" baseline="0" dirty="0">
                <a:ln>
                  <a:noFill/>
                </a:ln>
                <a:effectLst/>
                <a:latin typeface="Lato" panose="020F0502020204030203" pitchFamily="34" charset="0"/>
                <a:cs typeface="Lato" panose="020F0502020204030203" pitchFamily="34" charset="0"/>
              </a:rPr>
              <a:t>Evaluators conduct required observations of professional practice for each evaluation.</a:t>
            </a:r>
          </a:p>
          <a:p>
            <a:endParaRPr lang="en-US" dirty="0"/>
          </a:p>
        </p:txBody>
      </p:sp>
      <p:sp>
        <p:nvSpPr>
          <p:cNvPr id="8" name="TextBox 7">
            <a:extLst>
              <a:ext uri="{FF2B5EF4-FFF2-40B4-BE49-F238E27FC236}">
                <a16:creationId xmlns:a16="http://schemas.microsoft.com/office/drawing/2014/main" id="{E24853C3-FFC1-EDC8-B875-A2B4E3E4C22F}"/>
              </a:ext>
            </a:extLst>
          </p:cNvPr>
          <p:cNvSpPr txBox="1"/>
          <p:nvPr/>
        </p:nvSpPr>
        <p:spPr>
          <a:xfrm>
            <a:off x="1416675" y="2155499"/>
            <a:ext cx="7287057" cy="618451"/>
          </a:xfrm>
          <a:prstGeom prst="rect">
            <a:avLst/>
          </a:prstGeom>
          <a:noFill/>
        </p:spPr>
        <p:txBody>
          <a:bodyPr wrap="square" numCol="1" rtlCol="0">
            <a:noAutofit/>
          </a:bodyPr>
          <a:lstStyle/>
          <a:p>
            <a:pPr marL="164592" indent="-164592">
              <a:lnSpc>
                <a:spcPct val="100000"/>
              </a:lnSpc>
              <a:spcAft>
                <a:spcPts val="180"/>
              </a:spcAft>
              <a:buClrTx/>
              <a:buSzTx/>
              <a:buFont typeface="Arial" panose="020B0604020202020204" pitchFamily="34" charset="0"/>
              <a:buChar char="•"/>
            </a:pPr>
            <a:r>
              <a:rPr kumimoji="0" lang="en-US" altLang="en-US" sz="1800" b="1" i="0" u="none" strike="noStrike" cap="none" normalizeH="0" baseline="0" dirty="0">
                <a:ln>
                  <a:noFill/>
                </a:ln>
                <a:effectLst/>
                <a:latin typeface="Lato" panose="020F0502020204030203" pitchFamily="34" charset="0"/>
                <a:cs typeface="Lato" panose="020F0502020204030203" pitchFamily="34" charset="0"/>
              </a:rPr>
              <a:t>Evaluators conduct required EE conferences, including Planning, Mid-year, and End-of-cycle conferences.</a:t>
            </a:r>
          </a:p>
          <a:p>
            <a:endParaRPr lang="en-US" dirty="0"/>
          </a:p>
        </p:txBody>
      </p:sp>
    </p:spTree>
    <p:custDataLst>
      <p:tags r:id="rId1"/>
    </p:custDataLst>
    <p:extLst>
      <p:ext uri="{BB962C8B-B14F-4D97-AF65-F5344CB8AC3E}">
        <p14:creationId xmlns:p14="http://schemas.microsoft.com/office/powerpoint/2010/main" val="331315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5E26F6-EF95-ED3A-F847-ED5BA2A8B11F}"/>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EE Data Collection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(4 of 4)</a:t>
            </a:r>
            <a:endParaRPr kumimoji="0" lang="en-US" sz="3600" b="1"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675C9680-FDB7-A411-093A-CF8246DD4C7C}"/>
              </a:ext>
            </a:extLst>
          </p:cNvPr>
          <p:cNvSpPr>
            <a:spLocks noGrp="1"/>
          </p:cNvSpPr>
          <p:nvPr>
            <p:ph type="body" idx="1"/>
          </p:nvPr>
        </p:nvSpPr>
        <p:spPr>
          <a:xfrm>
            <a:off x="502276" y="1202267"/>
            <a:ext cx="8192991" cy="2922627"/>
          </a:xfrm>
        </p:spPr>
        <p:txBody>
          <a:bodyPr anchor="t">
            <a:noAutofit/>
          </a:bodyPr>
          <a:lstStyle/>
          <a:p>
            <a:pPr marL="164592" indent="-164592" algn="l">
              <a:lnSpc>
                <a:spcPct val="150000"/>
              </a:lnSpc>
              <a:spcAft>
                <a:spcPts val="180"/>
              </a:spcAft>
              <a:buClr>
                <a:schemeClr val="tx1"/>
              </a:buClr>
              <a:buSzPct val="100000"/>
              <a:buFont typeface="Arial" panose="020B0604020202020204" pitchFamily="34" charset="0"/>
              <a:buChar char="•"/>
            </a:pPr>
            <a:r>
              <a:rPr lang="en-US" sz="1800" dirty="0">
                <a:solidFill>
                  <a:schemeClr val="tx1"/>
                </a:solidFill>
                <a:latin typeface="Lato" panose="020F0502020204030203" pitchFamily="34" charset="0"/>
              </a:rPr>
              <a:t>Districts using Frontline have EE data collection &amp; compliance taken care of.</a:t>
            </a:r>
          </a:p>
          <a:p>
            <a:pPr marL="164592" indent="-164592" algn="l">
              <a:lnSpc>
                <a:spcPct val="150000"/>
              </a:lnSpc>
              <a:spcAft>
                <a:spcPts val="180"/>
              </a:spcAft>
              <a:buClr>
                <a:schemeClr val="tx1"/>
              </a:buClr>
              <a:buSzPct val="100000"/>
              <a:buFont typeface="Arial" panose="020B0604020202020204" pitchFamily="34" charset="0"/>
              <a:buChar char="•"/>
            </a:pPr>
            <a:endParaRPr lang="en-US" sz="1800" dirty="0">
              <a:solidFill>
                <a:schemeClr val="tx1"/>
              </a:solidFill>
              <a:latin typeface="Lato" panose="020F0502020204030203" pitchFamily="34" charset="0"/>
            </a:endParaRPr>
          </a:p>
          <a:p>
            <a:pPr marL="164592" indent="-164592" algn="l">
              <a:lnSpc>
                <a:spcPct val="150000"/>
              </a:lnSpc>
              <a:spcAft>
                <a:spcPts val="180"/>
              </a:spcAft>
              <a:buClr>
                <a:schemeClr val="tx1"/>
              </a:buClr>
              <a:buSzPct val="100000"/>
              <a:buFont typeface="Arial" panose="020B0604020202020204" pitchFamily="34" charset="0"/>
              <a:buChar char="•"/>
            </a:pPr>
            <a:r>
              <a:rPr lang="en-US" sz="1800" dirty="0">
                <a:solidFill>
                  <a:schemeClr val="tx1"/>
                </a:solidFill>
                <a:latin typeface="Lato" panose="020F0502020204030203" pitchFamily="34" charset="0"/>
              </a:rPr>
              <a:t>Districts implementing their own EE management system (e.g., Google Classroom, etc.) or an alternative model must create a data collection management independently.</a:t>
            </a:r>
          </a:p>
        </p:txBody>
      </p:sp>
      <p:sp>
        <p:nvSpPr>
          <p:cNvPr id="5" name="Google Shape;205;p37">
            <a:extLst>
              <a:ext uri="{FF2B5EF4-FFF2-40B4-BE49-F238E27FC236}">
                <a16:creationId xmlns:a16="http://schemas.microsoft.com/office/drawing/2014/main" id="{1CBBC2D8-5E85-697F-17FA-440237DB26CC}"/>
              </a:ext>
              <a:ext uri="{C183D7F6-B498-43B3-948B-1728B52AA6E4}">
                <adec:decorative xmlns:adec="http://schemas.microsoft.com/office/drawing/2017/decorative" val="1"/>
              </a:ext>
            </a:extLst>
          </p:cNvPr>
          <p:cNvSpPr txBox="1">
            <a:spLocks noGrp="1"/>
          </p:cNvSpPr>
          <p:nvPr>
            <p:ph type="sldNum" idx="4294967295"/>
          </p:nvPr>
        </p:nvSpPr>
        <p:spPr>
          <a:xfrm>
            <a:off x="0" y="4868863"/>
            <a:ext cx="390525"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solidFill>
                  <a:schemeClr val="bg1"/>
                </a:solidFill>
                <a:latin typeface="Lato" panose="020F0502020204030203" pitchFamily="34" charset="0"/>
                <a:cs typeface="Lato" panose="020F0502020204030203" pitchFamily="34" charset="0"/>
              </a:rPr>
              <a:t>35</a:t>
            </a:fld>
            <a:endParaRPr dirty="0">
              <a:solidFill>
                <a:schemeClr val="bg1"/>
              </a:solidFill>
              <a:latin typeface="Lato" panose="020F0502020204030203" pitchFamily="34" charset="0"/>
              <a:cs typeface="Lato" panose="020F0502020204030203" pitchFamily="34" charset="0"/>
            </a:endParaRPr>
          </a:p>
        </p:txBody>
      </p:sp>
      <p:pic>
        <p:nvPicPr>
          <p:cNvPr id="4" name="Picture 4">
            <a:extLst>
              <a:ext uri="{FF2B5EF4-FFF2-40B4-BE49-F238E27FC236}">
                <a16:creationId xmlns:a16="http://schemas.microsoft.com/office/drawing/2014/main" id="{5AC86307-9CC1-4FCB-7BBE-914AE6BB55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20" y="404608"/>
            <a:ext cx="505496" cy="510868"/>
          </a:xfrm>
          <a:prstGeom prst="rect">
            <a:avLst/>
          </a:prstGeom>
        </p:spPr>
      </p:pic>
    </p:spTree>
    <p:custDataLst>
      <p:tags r:id="rId1"/>
    </p:custDataLst>
    <p:extLst>
      <p:ext uri="{BB962C8B-B14F-4D97-AF65-F5344CB8AC3E}">
        <p14:creationId xmlns:p14="http://schemas.microsoft.com/office/powerpoint/2010/main" val="531874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B17442-8079-E1B1-42C4-9CCFCE91CB1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Platform Supports &amp; Resources</a:t>
            </a:r>
          </a:p>
        </p:txBody>
      </p:sp>
      <p:sp>
        <p:nvSpPr>
          <p:cNvPr id="3" name="Text Placeholder 2">
            <a:extLst>
              <a:ext uri="{FF2B5EF4-FFF2-40B4-BE49-F238E27FC236}">
                <a16:creationId xmlns:a16="http://schemas.microsoft.com/office/drawing/2014/main" id="{392EFB22-9E81-58CA-1319-79D3A5B23CD5}"/>
              </a:ext>
            </a:extLst>
          </p:cNvPr>
          <p:cNvSpPr>
            <a:spLocks noGrp="1"/>
          </p:cNvSpPr>
          <p:nvPr>
            <p:ph type="body" idx="2"/>
          </p:nvPr>
        </p:nvSpPr>
        <p:spPr>
          <a:xfrm>
            <a:off x="473824" y="922338"/>
            <a:ext cx="6358776" cy="922338"/>
          </a:xfrm>
        </p:spPr>
        <p:txBody>
          <a:bodyPr>
            <a:noAutofit/>
          </a:bodyPr>
          <a:lstStyle/>
          <a:p>
            <a:pPr marL="164592" indent="-164592">
              <a:spcAft>
                <a:spcPts val="180"/>
              </a:spcAft>
              <a:buSzPct val="100000"/>
            </a:pPr>
            <a:r>
              <a:rPr lang="en-US" sz="1800" dirty="0">
                <a:hlinkClick r:id="rId4"/>
              </a:rPr>
              <a:t>DPI Help Center to Support the Frontline Platform</a:t>
            </a:r>
            <a:r>
              <a:rPr lang="en-US" sz="1800" b="0" dirty="0"/>
              <a:t>)</a:t>
            </a:r>
          </a:p>
        </p:txBody>
      </p:sp>
      <p:sp>
        <p:nvSpPr>
          <p:cNvPr id="4" name="Google Shape;205;p37">
            <a:extLst>
              <a:ext uri="{FF2B5EF4-FFF2-40B4-BE49-F238E27FC236}">
                <a16:creationId xmlns:a16="http://schemas.microsoft.com/office/drawing/2014/main" id="{F1D49108-DA0D-FD3F-7D47-12108455F486}"/>
              </a:ext>
              <a:ext uri="{C183D7F6-B498-43B3-948B-1728B52AA6E4}">
                <adec:decorative xmlns:adec="http://schemas.microsoft.com/office/drawing/2017/decorative" val="1"/>
              </a:ext>
            </a:extLst>
          </p:cNvPr>
          <p:cNvSpPr txBox="1">
            <a:spLocks/>
          </p:cNvSpPr>
          <p:nvPr/>
        </p:nvSpPr>
        <p:spPr>
          <a:xfrm>
            <a:off x="0" y="4869000"/>
            <a:ext cx="361507"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en-US" sz="1100" smtClean="0">
                <a:solidFill>
                  <a:schemeClr val="bg1"/>
                </a:solidFill>
                <a:latin typeface="Lato" panose="020F0502020204030203" pitchFamily="34" charset="0"/>
                <a:cs typeface="Lato" panose="020F0502020204030203" pitchFamily="34" charset="0"/>
              </a:rPr>
              <a:pPr algn="ctr"/>
              <a:t>36</a:t>
            </a:fld>
            <a:endParaRPr lang="en-US">
              <a:solidFill>
                <a:schemeClr val="bg1"/>
              </a:solidFill>
              <a:latin typeface="Lato" panose="020F0502020204030203" pitchFamily="34" charset="0"/>
              <a:cs typeface="Lato" panose="020F0502020204030203" pitchFamily="34" charset="0"/>
            </a:endParaRPr>
          </a:p>
        </p:txBody>
      </p:sp>
      <p:pic>
        <p:nvPicPr>
          <p:cNvPr id="6" name="Picture 4">
            <a:extLst>
              <a:ext uri="{FF2B5EF4-FFF2-40B4-BE49-F238E27FC236}">
                <a16:creationId xmlns:a16="http://schemas.microsoft.com/office/drawing/2014/main" id="{3A46B8D3-2115-C8EE-B6AB-2A973B6BB04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641724" y="404608"/>
            <a:ext cx="505496" cy="510868"/>
          </a:xfrm>
          <a:prstGeom prst="rect">
            <a:avLst/>
          </a:prstGeom>
        </p:spPr>
      </p:pic>
      <p:sp>
        <p:nvSpPr>
          <p:cNvPr id="5" name="Text Placeholder 2">
            <a:extLst>
              <a:ext uri="{FF2B5EF4-FFF2-40B4-BE49-F238E27FC236}">
                <a16:creationId xmlns:a16="http://schemas.microsoft.com/office/drawing/2014/main" id="{81186DA9-98FE-DCD8-C0CE-C29F1E7F981A}"/>
              </a:ext>
            </a:extLst>
          </p:cNvPr>
          <p:cNvSpPr txBox="1">
            <a:spLocks/>
          </p:cNvSpPr>
          <p:nvPr/>
        </p:nvSpPr>
        <p:spPr>
          <a:xfrm>
            <a:off x="473824" y="1383507"/>
            <a:ext cx="5029201" cy="21407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758"/>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indent="-164592">
              <a:spcAft>
                <a:spcPts val="180"/>
              </a:spcAft>
              <a:buSzPct val="100000"/>
            </a:pPr>
            <a:r>
              <a:rPr lang="en-US" sz="1800" b="0" dirty="0"/>
              <a:t>Articles sorted by role</a:t>
            </a:r>
          </a:p>
          <a:p>
            <a:pPr indent="-164592">
              <a:spcAft>
                <a:spcPts val="180"/>
              </a:spcAft>
              <a:buSzPct val="100000"/>
            </a:pPr>
            <a:r>
              <a:rPr lang="en-US" sz="1800" b="0" dirty="0"/>
              <a:t>WI-specific setup and use guidance</a:t>
            </a:r>
          </a:p>
          <a:p>
            <a:pPr indent="-164592">
              <a:spcAft>
                <a:spcPts val="180"/>
              </a:spcAft>
              <a:buSzPct val="100000"/>
            </a:pPr>
            <a:r>
              <a:rPr lang="en-US" sz="1800" b="0" dirty="0"/>
              <a:t>Announcements &amp; upcoming training opportunities</a:t>
            </a:r>
          </a:p>
          <a:p>
            <a:pPr indent="-164592">
              <a:spcAft>
                <a:spcPts val="180"/>
              </a:spcAft>
              <a:buSzPct val="100000"/>
            </a:pPr>
            <a:r>
              <a:rPr lang="en-US" sz="1800" b="0" dirty="0"/>
              <a:t>Request submission</a:t>
            </a:r>
          </a:p>
        </p:txBody>
      </p:sp>
      <p:pic>
        <p:nvPicPr>
          <p:cNvPr id="7" name="Picture 6">
            <a:extLst>
              <a:ext uri="{FF2B5EF4-FFF2-40B4-BE49-F238E27FC236}">
                <a16:creationId xmlns:a16="http://schemas.microsoft.com/office/drawing/2014/main" id="{7CCB5E68-8703-1326-7912-8B5184B6BD8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524524" y="1501391"/>
            <a:ext cx="3369948" cy="1904947"/>
          </a:xfrm>
          <a:prstGeom prst="rect">
            <a:avLst/>
          </a:prstGeom>
          <a:ln w="3175">
            <a:solidFill>
              <a:schemeClr val="tx1">
                <a:lumMod val="50000"/>
                <a:lumOff val="50000"/>
              </a:schemeClr>
            </a:solidFill>
          </a:ln>
          <a:effectLst>
            <a:outerShdw blurRad="190500" algn="tl" rotWithShape="0">
              <a:srgbClr val="000000">
                <a:alpha val="70000"/>
              </a:srgbClr>
            </a:outerShdw>
          </a:effectLst>
        </p:spPr>
      </p:pic>
      <p:sp>
        <p:nvSpPr>
          <p:cNvPr id="8" name="Text Placeholder 2">
            <a:extLst>
              <a:ext uri="{FF2B5EF4-FFF2-40B4-BE49-F238E27FC236}">
                <a16:creationId xmlns:a16="http://schemas.microsoft.com/office/drawing/2014/main" id="{B184429C-9DBB-7590-AF80-F8608B0D4502}"/>
              </a:ext>
            </a:extLst>
          </p:cNvPr>
          <p:cNvSpPr txBox="1">
            <a:spLocks/>
          </p:cNvSpPr>
          <p:nvPr/>
        </p:nvSpPr>
        <p:spPr>
          <a:xfrm>
            <a:off x="564250" y="3524223"/>
            <a:ext cx="8015500" cy="58858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758"/>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164592" indent="-164592">
              <a:spcAft>
                <a:spcPts val="180"/>
              </a:spcAft>
              <a:buSzPct val="100000"/>
            </a:pPr>
            <a:r>
              <a:rPr lang="en-US" sz="1800" dirty="0"/>
              <a:t>Frontline Learning Center </a:t>
            </a:r>
            <a:r>
              <a:rPr lang="en-US" sz="1800" b="0" dirty="0"/>
              <a:t>(must be logged in to Frontline account to access)</a:t>
            </a:r>
          </a:p>
        </p:txBody>
      </p:sp>
    </p:spTree>
    <p:custDataLst>
      <p:tags r:id="rId1"/>
    </p:custDataLst>
    <p:extLst>
      <p:ext uri="{BB962C8B-B14F-4D97-AF65-F5344CB8AC3E}">
        <p14:creationId xmlns:p14="http://schemas.microsoft.com/office/powerpoint/2010/main" val="1712859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8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Next Steps for EE</a:t>
            </a:r>
          </a:p>
        </p:txBody>
      </p:sp>
      <p:sp>
        <p:nvSpPr>
          <p:cNvPr id="614" name="Google Shape;614;p88"/>
          <p:cNvSpPr txBox="1">
            <a:spLocks noGrp="1"/>
          </p:cNvSpPr>
          <p:nvPr>
            <p:ph type="body" idx="2"/>
          </p:nvPr>
        </p:nvSpPr>
        <p:spPr>
          <a:xfrm>
            <a:off x="502275" y="1193800"/>
            <a:ext cx="8184525" cy="3070080"/>
          </a:xfrm>
          <a:prstGeom prst="rect">
            <a:avLst/>
          </a:prstGeom>
        </p:spPr>
        <p:txBody>
          <a:bodyPr spcFirstLastPara="1" wrap="square" lIns="91425" tIns="45700" rIns="91425" bIns="45700" anchor="t" anchorCtr="0">
            <a:noAutofit/>
          </a:bodyPr>
          <a:lstStyle/>
          <a:p>
            <a:pPr marL="0" lvl="0" indent="0" algn="l" rtl="0">
              <a:lnSpc>
                <a:spcPct val="110000"/>
              </a:lnSpc>
              <a:spcAft>
                <a:spcPts val="0"/>
              </a:spcAft>
              <a:buClr>
                <a:schemeClr val="dk1"/>
              </a:buClr>
              <a:buSzPct val="81818"/>
              <a:buFont typeface="Arial"/>
              <a:buNone/>
            </a:pPr>
            <a:r>
              <a:rPr lang="en-US" sz="1800" dirty="0"/>
              <a:t>DPI continues to refine and improve EE</a:t>
            </a:r>
            <a:endParaRPr sz="1800" dirty="0"/>
          </a:p>
          <a:p>
            <a:pPr marL="457200" lvl="1" indent="-164592" algn="l" rtl="0">
              <a:lnSpc>
                <a:spcPct val="130000"/>
              </a:lnSpc>
              <a:spcBef>
                <a:spcPts val="0"/>
              </a:spcBef>
              <a:spcAft>
                <a:spcPts val="180"/>
              </a:spcAft>
              <a:buSzPct val="100000"/>
              <a:buFont typeface="Arial" panose="020B0604020202020204" pitchFamily="34" charset="0"/>
              <a:buChar char="•"/>
            </a:pPr>
            <a:r>
              <a:rPr lang="en-US" sz="1800" b="1" dirty="0"/>
              <a:t>Recently implemented </a:t>
            </a:r>
            <a:r>
              <a:rPr lang="en-US" sz="1800" b="1" u="sng" dirty="0">
                <a:solidFill>
                  <a:srgbClr val="333399"/>
                </a:solidFill>
                <a:hlinkClick r:id="rId4">
                  <a:extLst>
                    <a:ext uri="{A12FA001-AC4F-418D-AE19-62706E023703}">
                      <ahyp:hlinkClr xmlns:ahyp="http://schemas.microsoft.com/office/drawing/2018/hyperlinkcolor" val="tx"/>
                    </a:ext>
                  </a:extLst>
                </a:hlinkClick>
              </a:rPr>
              <a:t>new flexibilities</a:t>
            </a:r>
            <a:r>
              <a:rPr lang="en-US" sz="1800" b="1" dirty="0"/>
              <a:t> in 2022 to support educators and overall system improvement</a:t>
            </a:r>
          </a:p>
          <a:p>
            <a:pPr marL="457200" lvl="1" indent="-164592">
              <a:lnSpc>
                <a:spcPct val="130000"/>
              </a:lnSpc>
              <a:spcBef>
                <a:spcPts val="0"/>
              </a:spcBef>
              <a:spcAft>
                <a:spcPts val="180"/>
              </a:spcAft>
              <a:buSzPct val="100000"/>
              <a:buFont typeface="Arial" panose="020B0604020202020204" pitchFamily="34" charset="0"/>
              <a:buChar char="•"/>
            </a:pPr>
            <a:r>
              <a:rPr lang="en-US" sz="1800" b="1" dirty="0"/>
              <a:t>Publishing </a:t>
            </a:r>
            <a:r>
              <a:rPr lang="en-US" sz="1800" b="1" u="sng" dirty="0">
                <a:solidFill>
                  <a:schemeClr val="hlink"/>
                </a:solidFill>
                <a:hlinkClick r:id="rId5">
                  <a:extLst>
                    <a:ext uri="{A12FA001-AC4F-418D-AE19-62706E023703}">
                      <ahyp:hlinkClr xmlns:ahyp="http://schemas.microsoft.com/office/drawing/2018/hyperlinkcolor" val="tx"/>
                    </a:ext>
                  </a:extLst>
                </a:hlinkClick>
              </a:rPr>
              <a:t>revised guidance</a:t>
            </a:r>
            <a:r>
              <a:rPr lang="en-US" sz="1800" b="1" dirty="0"/>
              <a:t> and training this summer</a:t>
            </a:r>
          </a:p>
          <a:p>
            <a:pPr marL="457200" lvl="1" indent="-164592" algn="l" rtl="0">
              <a:lnSpc>
                <a:spcPct val="130000"/>
              </a:lnSpc>
              <a:spcBef>
                <a:spcPts val="0"/>
              </a:spcBef>
              <a:spcAft>
                <a:spcPts val="180"/>
              </a:spcAft>
              <a:buSzPct val="100000"/>
              <a:buFont typeface="Arial" panose="020B0604020202020204" pitchFamily="34" charset="0"/>
              <a:buChar char="•"/>
            </a:pPr>
            <a:r>
              <a:rPr lang="en-US" sz="1800" b="1" dirty="0"/>
              <a:t>Expanding on new, robust, and time-saving training for evaluators available this summer</a:t>
            </a:r>
          </a:p>
          <a:p>
            <a:pPr marL="457200" lvl="1" indent="-164592" algn="l" rtl="0">
              <a:lnSpc>
                <a:spcPct val="130000"/>
              </a:lnSpc>
              <a:spcBef>
                <a:spcPts val="0"/>
              </a:spcBef>
              <a:spcAft>
                <a:spcPts val="180"/>
              </a:spcAft>
              <a:buSzPct val="100000"/>
              <a:buFont typeface="Arial" panose="020B0604020202020204" pitchFamily="34" charset="0"/>
              <a:buChar char="•"/>
            </a:pPr>
            <a:r>
              <a:rPr lang="en-US" sz="1800" b="1" dirty="0"/>
              <a:t>Providing Free Professional Development Resources: </a:t>
            </a:r>
            <a:r>
              <a:rPr lang="en-US" sz="1800" b="1" u="sng" dirty="0">
                <a:solidFill>
                  <a:schemeClr val="hlink"/>
                </a:solidFill>
                <a:hlinkClick r:id="rId6">
                  <a:extLst>
                    <a:ext uri="{A12FA001-AC4F-418D-AE19-62706E023703}">
                      <ahyp:hlinkClr xmlns:ahyp="http://schemas.microsoft.com/office/drawing/2018/hyperlinkcolor" val="tx"/>
                    </a:ext>
                  </a:extLst>
                </a:hlinkClick>
              </a:rPr>
              <a:t>LinkedIn Learning</a:t>
            </a:r>
            <a:endParaRPr lang="en-US" sz="1800" b="1" dirty="0">
              <a:solidFill>
                <a:schemeClr val="hlink"/>
              </a:solidFill>
            </a:endParaRPr>
          </a:p>
        </p:txBody>
      </p:sp>
      <p:sp>
        <p:nvSpPr>
          <p:cNvPr id="2" name="Google Shape;205;p37">
            <a:extLst>
              <a:ext uri="{FF2B5EF4-FFF2-40B4-BE49-F238E27FC236}">
                <a16:creationId xmlns:a16="http://schemas.microsoft.com/office/drawing/2014/main" id="{435CB61F-7ABD-DC77-687C-F538697C4484}"/>
              </a:ext>
              <a:ext uri="{C183D7F6-B498-43B3-948B-1728B52AA6E4}">
                <adec:decorative xmlns:adec="http://schemas.microsoft.com/office/drawing/2017/decorative" val="1"/>
              </a:ext>
            </a:extLst>
          </p:cNvPr>
          <p:cNvSpPr txBox="1">
            <a:spLocks/>
          </p:cNvSpPr>
          <p:nvPr/>
        </p:nvSpPr>
        <p:spPr>
          <a:xfrm>
            <a:off x="-3220" y="4869000"/>
            <a:ext cx="361507"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en-US" sz="1200" smtClean="0">
                <a:solidFill>
                  <a:schemeClr val="bg1"/>
                </a:solidFill>
                <a:latin typeface="Lato" panose="020F0502020204030203" pitchFamily="34" charset="0"/>
                <a:cs typeface="Lato" panose="020F0502020204030203" pitchFamily="34" charset="0"/>
              </a:rPr>
              <a:pPr algn="ctr"/>
              <a:t>37</a:t>
            </a:fld>
            <a:endParaRPr lang="en-US">
              <a:solidFill>
                <a:schemeClr val="bg1"/>
              </a:solidFill>
              <a:latin typeface="Lato" panose="020F0502020204030203" pitchFamily="34" charset="0"/>
              <a:cs typeface="Lato" panose="020F0502020204030203" pitchFamily="34" charset="0"/>
            </a:endParaRPr>
          </a:p>
        </p:txBody>
      </p:sp>
      <p:pic>
        <p:nvPicPr>
          <p:cNvPr id="4" name="Picture 4">
            <a:extLst>
              <a:ext uri="{FF2B5EF4-FFF2-40B4-BE49-F238E27FC236}">
                <a16:creationId xmlns:a16="http://schemas.microsoft.com/office/drawing/2014/main" id="{529C9475-E725-B07B-F2D6-83C3B53930C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220" y="404608"/>
            <a:ext cx="505496" cy="510868"/>
          </a:xfrm>
          <a:prstGeom prst="rect">
            <a:avLst/>
          </a:prstGeom>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7"/>
          <p:cNvSpPr txBox="1">
            <a:spLocks noGrp="1"/>
          </p:cNvSpPr>
          <p:nvPr>
            <p:ph type="title" idx="4294967295"/>
          </p:nvPr>
        </p:nvSpPr>
        <p:spPr>
          <a:xfrm>
            <a:off x="-3220" y="0"/>
            <a:ext cx="9147220" cy="915476"/>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Resources for Educator Effectiveness</a:t>
            </a:r>
            <a:endParaRPr dirty="0"/>
          </a:p>
        </p:txBody>
      </p:sp>
      <p:sp>
        <p:nvSpPr>
          <p:cNvPr id="3" name="Text Placeholder 2">
            <a:extLst>
              <a:ext uri="{FF2B5EF4-FFF2-40B4-BE49-F238E27FC236}">
                <a16:creationId xmlns:a16="http://schemas.microsoft.com/office/drawing/2014/main" id="{0B6FF279-B426-04D1-4D6A-7065FCF6A3D4}"/>
              </a:ext>
            </a:extLst>
          </p:cNvPr>
          <p:cNvSpPr>
            <a:spLocks noGrp="1"/>
          </p:cNvSpPr>
          <p:nvPr>
            <p:ph type="body" idx="2"/>
          </p:nvPr>
        </p:nvSpPr>
        <p:spPr>
          <a:xfrm>
            <a:off x="922867" y="915476"/>
            <a:ext cx="7332134" cy="3677057"/>
          </a:xfrm>
        </p:spPr>
        <p:txBody>
          <a:bodyPr>
            <a:noAutofit/>
          </a:bodyPr>
          <a:lstStyle/>
          <a:p>
            <a:pPr marL="0" indent="0">
              <a:spcAft>
                <a:spcPts val="180"/>
              </a:spcAft>
              <a:buSzPct val="100000"/>
              <a:buNone/>
            </a:pPr>
            <a:r>
              <a:rPr lang="en-US" sz="1600" dirty="0">
                <a:hlinkClick r:id="rId4"/>
              </a:rPr>
              <a:t>DPI Educator Effectiveness webpage</a:t>
            </a:r>
            <a:endParaRPr lang="en-US" sz="1600" dirty="0"/>
          </a:p>
          <a:p>
            <a:pPr marL="164592" indent="-164592">
              <a:spcAft>
                <a:spcPts val="180"/>
              </a:spcAft>
              <a:buSzPct val="100000"/>
            </a:pPr>
            <a:r>
              <a:rPr lang="en-US" sz="1600" dirty="0"/>
              <a:t>Process Guides for </a:t>
            </a:r>
            <a:r>
              <a:rPr lang="en-US" sz="1600" u="sng" dirty="0">
                <a:solidFill>
                  <a:schemeClr val="hlink"/>
                </a:solidFill>
                <a:hlinkClick r:id="rId5">
                  <a:extLst>
                    <a:ext uri="{A12FA001-AC4F-418D-AE19-62706E023703}">
                      <ahyp:hlinkClr xmlns:ahyp="http://schemas.microsoft.com/office/drawing/2018/hyperlinkcolor" val="tx"/>
                    </a:ext>
                  </a:extLst>
                </a:hlinkClick>
              </a:rPr>
              <a:t>Teachers</a:t>
            </a:r>
            <a:r>
              <a:rPr lang="en-US" sz="1600" dirty="0"/>
              <a:t> and </a:t>
            </a:r>
            <a:r>
              <a:rPr lang="en-US" sz="1600" u="sng" dirty="0">
                <a:solidFill>
                  <a:schemeClr val="hlink"/>
                </a:solidFill>
                <a:hlinkClick r:id="rId6">
                  <a:extLst>
                    <a:ext uri="{A12FA001-AC4F-418D-AE19-62706E023703}">
                      <ahyp:hlinkClr xmlns:ahyp="http://schemas.microsoft.com/office/drawing/2018/hyperlinkcolor" val="tx"/>
                    </a:ext>
                  </a:extLst>
                </a:hlinkClick>
              </a:rPr>
              <a:t>Principals</a:t>
            </a:r>
            <a:endParaRPr lang="en-US" sz="1600" dirty="0">
              <a:solidFill>
                <a:schemeClr val="hlink"/>
              </a:solidFill>
            </a:endParaRPr>
          </a:p>
          <a:p>
            <a:pPr marL="164592" indent="-164592">
              <a:spcAft>
                <a:spcPts val="180"/>
              </a:spcAft>
              <a:buSzPct val="100000"/>
            </a:pPr>
            <a:r>
              <a:rPr lang="en-US" sz="1600" u="sng" dirty="0">
                <a:solidFill>
                  <a:schemeClr val="hlink"/>
                </a:solidFill>
                <a:hlinkClick r:id="rId7"/>
              </a:rPr>
              <a:t>Required Evaluator of Teachers Training</a:t>
            </a:r>
            <a:endParaRPr lang="en-US" sz="1600" dirty="0"/>
          </a:p>
          <a:p>
            <a:pPr marL="164592" indent="-164592">
              <a:spcAft>
                <a:spcPts val="180"/>
              </a:spcAft>
              <a:buSzPct val="100000"/>
            </a:pPr>
            <a:r>
              <a:rPr lang="en-US" sz="1600" u="sng" dirty="0">
                <a:solidFill>
                  <a:schemeClr val="hlink"/>
                </a:solidFill>
                <a:hlinkClick r:id="rId8"/>
              </a:rPr>
              <a:t>Recommended Training for Principals and Evaluators of Principals</a:t>
            </a:r>
            <a:endParaRPr lang="en-US" sz="1600" dirty="0"/>
          </a:p>
          <a:p>
            <a:pPr marL="164592" indent="-164592">
              <a:spcAft>
                <a:spcPts val="180"/>
              </a:spcAft>
              <a:buSzPct val="100000"/>
            </a:pPr>
            <a:r>
              <a:rPr lang="en-US" sz="1600" dirty="0"/>
              <a:t>Mentoring and Induction Resources</a:t>
            </a:r>
          </a:p>
          <a:p>
            <a:pPr marL="457200" lvl="1" indent="-164592" algn="l" rtl="0">
              <a:spcBef>
                <a:spcPts val="0"/>
              </a:spcBef>
              <a:spcAft>
                <a:spcPts val="180"/>
              </a:spcAft>
              <a:buSzPct val="100000"/>
              <a:buFont typeface="Arial" panose="020B0604020202020204" pitchFamily="34" charset="0"/>
              <a:buChar char="•"/>
            </a:pPr>
            <a:r>
              <a:rPr lang="en-US" sz="1600" b="1" u="sng" dirty="0">
                <a:solidFill>
                  <a:schemeClr val="hlink"/>
                </a:solidFill>
                <a:hlinkClick r:id="rId9"/>
              </a:rPr>
              <a:t>Mentoring and Induction Guidebook</a:t>
            </a:r>
            <a:endParaRPr lang="en-US" sz="1600" b="1" dirty="0"/>
          </a:p>
          <a:p>
            <a:pPr marL="457200" lvl="1" indent="-164592" algn="l" rtl="0">
              <a:spcBef>
                <a:spcPts val="0"/>
              </a:spcBef>
              <a:spcAft>
                <a:spcPts val="180"/>
              </a:spcAft>
              <a:buSzPct val="100000"/>
              <a:buFont typeface="Arial" panose="020B0604020202020204" pitchFamily="34" charset="0"/>
              <a:buChar char="•"/>
            </a:pPr>
            <a:r>
              <a:rPr lang="en-US" sz="1600" b="1" u="sng" dirty="0">
                <a:solidFill>
                  <a:schemeClr val="hlink"/>
                </a:solidFill>
                <a:hlinkClick r:id="rId10"/>
              </a:rPr>
              <a:t>Mentor Training</a:t>
            </a:r>
            <a:endParaRPr lang="en-US" sz="1600" b="1" dirty="0"/>
          </a:p>
          <a:p>
            <a:pPr marL="164592" indent="-164592">
              <a:spcAft>
                <a:spcPts val="180"/>
              </a:spcAft>
              <a:buSzPct val="100000"/>
            </a:pPr>
            <a:r>
              <a:rPr lang="en-US" sz="1600" u="sng" dirty="0">
                <a:solidFill>
                  <a:schemeClr val="hlink"/>
                </a:solidFill>
                <a:hlinkClick r:id="rId11"/>
              </a:rPr>
              <a:t>Coaching and Professional Learning Communities</a:t>
            </a:r>
            <a:endParaRPr lang="en-US" sz="1800" dirty="0"/>
          </a:p>
        </p:txBody>
      </p:sp>
      <p:sp>
        <p:nvSpPr>
          <p:cNvPr id="2" name="Google Shape;205;p37">
            <a:extLst>
              <a:ext uri="{FF2B5EF4-FFF2-40B4-BE49-F238E27FC236}">
                <a16:creationId xmlns:a16="http://schemas.microsoft.com/office/drawing/2014/main" id="{50295097-E173-4379-CB13-DE94F8B76D7A}"/>
              </a:ext>
              <a:ext uri="{C183D7F6-B498-43B3-948B-1728B52AA6E4}">
                <adec:decorative xmlns:adec="http://schemas.microsoft.com/office/drawing/2017/decorative" val="1"/>
              </a:ext>
            </a:extLst>
          </p:cNvPr>
          <p:cNvSpPr txBox="1">
            <a:spLocks noGrp="1"/>
          </p:cNvSpPr>
          <p:nvPr>
            <p:ph type="sldNum" idx="4294967295"/>
          </p:nvPr>
        </p:nvSpPr>
        <p:spPr>
          <a:xfrm>
            <a:off x="0" y="4868863"/>
            <a:ext cx="354419"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100">
                <a:solidFill>
                  <a:schemeClr val="bg1"/>
                </a:solidFill>
                <a:latin typeface="Lato" panose="020F0502020204030203" pitchFamily="34" charset="0"/>
                <a:cs typeface="Lato" panose="020F0502020204030203" pitchFamily="34" charset="0"/>
              </a:rPr>
              <a:pPr marL="0" lvl="0" indent="0" algn="ctr" rtl="0">
                <a:spcBef>
                  <a:spcPts val="0"/>
                </a:spcBef>
                <a:spcAft>
                  <a:spcPts val="0"/>
                </a:spcAft>
                <a:buNone/>
              </a:pPr>
              <a:t>38</a:t>
            </a:fld>
            <a:endParaRPr lang="en-US">
              <a:solidFill>
                <a:schemeClr val="bg1"/>
              </a:solidFill>
              <a:latin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74D5D8F7-63ED-8D5B-90C5-99110F08B593}"/>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3220" y="404608"/>
            <a:ext cx="505496" cy="510868"/>
          </a:xfrm>
          <a:prstGeom prst="rect">
            <a:avLst/>
          </a:prstGeom>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sz="3600"/>
              <a:t>Thank you!					Thank you!</a:t>
            </a:r>
          </a:p>
          <a:p>
            <a:pPr marL="0" indent="0" algn="ctr">
              <a:buFont typeface="Arial"/>
              <a:buNone/>
            </a:pPr>
            <a:endParaRPr lang="en-US" sz="3200"/>
          </a:p>
          <a:p>
            <a:pPr marL="0" indent="0" algn="ctr">
              <a:buFont typeface="Arial"/>
              <a:buNone/>
            </a:pPr>
            <a:endParaRPr lang="en-US" sz="3200"/>
          </a:p>
          <a:p>
            <a:pPr marL="0" indent="0" algn="ctr">
              <a:buFont typeface="Arial"/>
              <a:buNone/>
            </a:pPr>
            <a:r>
              <a:rPr lang="en-US" sz="3200"/>
              <a:t>Please scan the QR code to provide us with your feedback!</a:t>
            </a:r>
            <a:endParaRPr lang="en-US" sz="3200" dirty="0"/>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D180E2-1150-9CDB-B8BD-CBCC7E89A86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Who Are You?</a:t>
            </a:r>
          </a:p>
        </p:txBody>
      </p:sp>
      <p:sp>
        <p:nvSpPr>
          <p:cNvPr id="3" name="Text Placeholder 2">
            <a:extLst>
              <a:ext uri="{FF2B5EF4-FFF2-40B4-BE49-F238E27FC236}">
                <a16:creationId xmlns:a16="http://schemas.microsoft.com/office/drawing/2014/main" id="{87A27D53-62EB-CCA3-8CEE-310EAB3117BA}"/>
              </a:ext>
            </a:extLst>
          </p:cNvPr>
          <p:cNvSpPr>
            <a:spLocks noGrp="1"/>
          </p:cNvSpPr>
          <p:nvPr>
            <p:ph type="body" idx="2"/>
          </p:nvPr>
        </p:nvSpPr>
        <p:spPr>
          <a:xfrm>
            <a:off x="502276" y="1192896"/>
            <a:ext cx="8184524" cy="2512779"/>
          </a:xfrm>
        </p:spPr>
        <p:txBody>
          <a:bodyPr>
            <a:noAutofit/>
          </a:bodyPr>
          <a:lstStyle/>
          <a:p>
            <a:pPr marL="164592" indent="-164592">
              <a:spcAft>
                <a:spcPts val="180"/>
              </a:spcAft>
            </a:pPr>
            <a:r>
              <a:rPr lang="en-US" sz="1800" dirty="0"/>
              <a:t>What are your roles?</a:t>
            </a:r>
          </a:p>
          <a:p>
            <a:pPr marL="164592" indent="-164592">
              <a:spcAft>
                <a:spcPts val="180"/>
              </a:spcAft>
            </a:pPr>
            <a:r>
              <a:rPr lang="en-US" sz="1800" dirty="0"/>
              <a:t>Do you currently use Frontline Education for EE?</a:t>
            </a:r>
          </a:p>
          <a:p>
            <a:pPr marL="164592" indent="-164592">
              <a:spcAft>
                <a:spcPts val="180"/>
              </a:spcAft>
            </a:pPr>
            <a:r>
              <a:rPr lang="en-US" sz="1800" dirty="0"/>
              <a:t>What is your vision for EE in your school or district? How can a data tool help get you there?</a:t>
            </a:r>
          </a:p>
        </p:txBody>
      </p:sp>
      <p:pic>
        <p:nvPicPr>
          <p:cNvPr id="4" name="Picture 4">
            <a:extLst>
              <a:ext uri="{FF2B5EF4-FFF2-40B4-BE49-F238E27FC236}">
                <a16:creationId xmlns:a16="http://schemas.microsoft.com/office/drawing/2014/main" id="{A91C899A-5A88-3D75-5E77-8B3A1E41FB9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
        <p:nvSpPr>
          <p:cNvPr id="5" name="Google Shape;184;p35">
            <a:extLst>
              <a:ext uri="{FF2B5EF4-FFF2-40B4-BE49-F238E27FC236}">
                <a16:creationId xmlns:a16="http://schemas.microsoft.com/office/drawing/2014/main" id="{D2D131D6-0F41-CA06-B2AF-EC62CBFB1B25}"/>
              </a:ext>
              <a:ext uri="{C183D7F6-B498-43B3-948B-1728B52AA6E4}">
                <adec:decorative xmlns:adec="http://schemas.microsoft.com/office/drawing/2017/decorative" val="1"/>
              </a:ext>
            </a:extLst>
          </p:cNvPr>
          <p:cNvSpPr txBox="1">
            <a:spLocks/>
          </p:cNvSpPr>
          <p:nvPr/>
        </p:nvSpPr>
        <p:spPr>
          <a:xfrm>
            <a:off x="-3220" y="4807439"/>
            <a:ext cx="342484" cy="33606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fld id="{00000000-1234-1234-1234-123412341234}" type="slidenum">
              <a:rPr lang="en-US" sz="1200" smtClean="0">
                <a:solidFill>
                  <a:schemeClr val="bg1"/>
                </a:solidFill>
                <a:latin typeface="Lato" panose="020F0502020204030203" pitchFamily="34" charset="0"/>
                <a:cs typeface="Lato" panose="020F0502020204030203" pitchFamily="34" charset="0"/>
              </a:rPr>
              <a:pPr algn="ctr">
                <a:buSzPts val="1400"/>
              </a:pPr>
              <a:t>4</a:t>
            </a:fld>
            <a:endParaRPr lang="en-US" sz="1200">
              <a:solidFill>
                <a:schemeClr val="bg1"/>
              </a:solidFill>
              <a:latin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85828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idx="4294967295"/>
          </p:nvPr>
        </p:nvSpPr>
        <p:spPr>
          <a:xfrm>
            <a:off x="0" y="0"/>
            <a:ext cx="9144000" cy="915476"/>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dirty="0">
                <a:solidFill>
                  <a:schemeClr val="lt1"/>
                </a:solidFill>
                <a:latin typeface="Lato Black" panose="020F0502020204030203" pitchFamily="34" charset="0"/>
                <a:ea typeface="Lato Black" panose="020F0502020204030203" pitchFamily="34" charset="0"/>
                <a:cs typeface="Lato Black" panose="020F0502020204030203" pitchFamily="34" charset="0"/>
                <a:sym typeface="Lato"/>
              </a:rPr>
              <a:t>What is Educator Effectiveness?</a:t>
            </a:r>
          </a:p>
        </p:txBody>
      </p:sp>
      <p:sp>
        <p:nvSpPr>
          <p:cNvPr id="171" name="Google Shape;171;p33"/>
          <p:cNvSpPr txBox="1">
            <a:spLocks noGrp="1"/>
          </p:cNvSpPr>
          <p:nvPr>
            <p:ph type="body" idx="2"/>
          </p:nvPr>
        </p:nvSpPr>
        <p:spPr>
          <a:xfrm>
            <a:off x="502276" y="1192800"/>
            <a:ext cx="8184524" cy="2852022"/>
          </a:xfrm>
          <a:prstGeom prst="rect">
            <a:avLst/>
          </a:prstGeom>
        </p:spPr>
        <p:txBody>
          <a:bodyPr spcFirstLastPara="1" wrap="square" lIns="91425" tIns="45700" rIns="91425" bIns="45700" anchor="t" anchorCtr="0">
            <a:spAutoFit/>
          </a:bodyPr>
          <a:lstStyle/>
          <a:p>
            <a:pPr marL="0" lvl="0" indent="0" algn="ctr" rtl="0">
              <a:lnSpc>
                <a:spcPct val="125000"/>
              </a:lnSpc>
              <a:spcBef>
                <a:spcPts val="600"/>
              </a:spcBef>
              <a:spcAft>
                <a:spcPts val="0"/>
              </a:spcAft>
              <a:buClr>
                <a:schemeClr val="dk1"/>
              </a:buClr>
              <a:buSzPts val="1100"/>
              <a:buFont typeface="Arial"/>
              <a:buNone/>
            </a:pPr>
            <a:r>
              <a:rPr lang="en-US" sz="1800" b="0" dirty="0"/>
              <a:t>The Wisconsin Educator Effectiveness System is a </a:t>
            </a:r>
            <a:br>
              <a:rPr lang="en-US" sz="1800" b="0" dirty="0"/>
            </a:br>
            <a:r>
              <a:rPr lang="en-US" sz="1800" dirty="0"/>
              <a:t>learning-centered, continuous improvement</a:t>
            </a:r>
            <a:r>
              <a:rPr lang="en-US" sz="1800" b="0" dirty="0"/>
              <a:t> system designed to </a:t>
            </a:r>
            <a:r>
              <a:rPr lang="en-US" sz="1800" dirty="0"/>
              <a:t>improve the education of </a:t>
            </a:r>
            <a:r>
              <a:rPr lang="en-US" sz="1800" i="1" dirty="0"/>
              <a:t>all </a:t>
            </a:r>
            <a:r>
              <a:rPr lang="en-US" sz="1800" dirty="0"/>
              <a:t>students</a:t>
            </a:r>
            <a:r>
              <a:rPr lang="en-US" sz="1800" b="0" dirty="0"/>
              <a:t> in </a:t>
            </a:r>
            <a:br>
              <a:rPr lang="en-US" sz="1800" b="0" dirty="0"/>
            </a:br>
            <a:r>
              <a:rPr lang="en-US" sz="1800" b="0" dirty="0"/>
              <a:t>the state of Wisconsin by </a:t>
            </a:r>
            <a:r>
              <a:rPr lang="en-US" sz="1800" dirty="0"/>
              <a:t>supporting guided, </a:t>
            </a:r>
            <a:br>
              <a:rPr lang="en-US" sz="1800" dirty="0"/>
            </a:br>
            <a:r>
              <a:rPr lang="en-US" sz="1800" dirty="0"/>
              <a:t>individualized professional growth and </a:t>
            </a:r>
            <a:br>
              <a:rPr lang="en-US" sz="1800" dirty="0"/>
            </a:br>
            <a:r>
              <a:rPr lang="en-US" sz="1800" dirty="0"/>
              <a:t>development</a:t>
            </a:r>
            <a:r>
              <a:rPr lang="en-US" sz="1800" b="0" dirty="0"/>
              <a:t> of educators.</a:t>
            </a:r>
            <a:endParaRPr sz="1800" b="0" dirty="0"/>
          </a:p>
          <a:p>
            <a:pPr marL="0" lvl="0" indent="0" algn="l" rtl="0">
              <a:spcBef>
                <a:spcPts val="0"/>
              </a:spcBef>
              <a:spcAft>
                <a:spcPts val="439"/>
              </a:spcAft>
              <a:buNone/>
            </a:pPr>
            <a:endParaRPr dirty="0"/>
          </a:p>
        </p:txBody>
      </p:sp>
      <p:pic>
        <p:nvPicPr>
          <p:cNvPr id="3" name="Picture 4">
            <a:extLst>
              <a:ext uri="{FF2B5EF4-FFF2-40B4-BE49-F238E27FC236}">
                <a16:creationId xmlns:a16="http://schemas.microsoft.com/office/drawing/2014/main" id="{63238433-C2AB-7C56-F9F0-3B52767A74A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
        <p:nvSpPr>
          <p:cNvPr id="2" name="Google Shape;184;p35">
            <a:extLst>
              <a:ext uri="{FF2B5EF4-FFF2-40B4-BE49-F238E27FC236}">
                <a16:creationId xmlns:a16="http://schemas.microsoft.com/office/drawing/2014/main" id="{F1632432-3786-C65C-5626-053D873379F1}"/>
              </a:ext>
              <a:ext uri="{C183D7F6-B498-43B3-948B-1728B52AA6E4}">
                <adec:decorative xmlns:adec="http://schemas.microsoft.com/office/drawing/2017/decorative" val="1"/>
              </a:ext>
            </a:extLst>
          </p:cNvPr>
          <p:cNvSpPr txBox="1">
            <a:spLocks/>
          </p:cNvSpPr>
          <p:nvPr/>
        </p:nvSpPr>
        <p:spPr>
          <a:xfrm>
            <a:off x="-3220" y="4807439"/>
            <a:ext cx="342484" cy="33606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fld id="{00000000-1234-1234-1234-123412341234}" type="slidenum">
              <a:rPr lang="en-US" sz="1200" smtClean="0">
                <a:solidFill>
                  <a:schemeClr val="bg1"/>
                </a:solidFill>
                <a:latin typeface="Lato" panose="020F0502020204030203" pitchFamily="34" charset="0"/>
                <a:cs typeface="Lato" panose="020F0502020204030203" pitchFamily="34" charset="0"/>
              </a:rPr>
              <a:pPr algn="ctr">
                <a:buSzPts val="1400"/>
              </a:pPr>
              <a:t>5</a:t>
            </a:fld>
            <a:endParaRPr lang="en-US" sz="1200">
              <a:solidFill>
                <a:schemeClr val="bg1"/>
              </a:solidFill>
              <a:latin typeface="Lato" panose="020F0502020204030203" pitchFamily="34" charset="0"/>
              <a:cs typeface="Lato" panose="020F0502020204030203" pitchFamily="34"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34"/>
          <p:cNvSpPr txBox="1">
            <a:spLocks noGrp="1"/>
          </p:cNvSpPr>
          <p:nvPr>
            <p:ph type="title" idx="4294967295"/>
          </p:nvPr>
        </p:nvSpPr>
        <p:spPr>
          <a:xfrm>
            <a:off x="0" y="2161518"/>
            <a:ext cx="9144000" cy="820464"/>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333399"/>
                </a:solidFill>
              </a:rPr>
              <a:t>Why Educator Effectiveness?</a:t>
            </a:r>
            <a:endParaRPr lang="en-US" dirty="0">
              <a:solidFill>
                <a:srgbClr val="333399"/>
              </a:solidFill>
              <a:latin typeface="Lato"/>
              <a:ea typeface="Lato"/>
              <a:cs typeface="Lato"/>
            </a:endParaRPr>
          </a:p>
        </p:txBody>
      </p:sp>
      <p:pic>
        <p:nvPicPr>
          <p:cNvPr id="3" name="Picture 4">
            <a:extLst>
              <a:ext uri="{FF2B5EF4-FFF2-40B4-BE49-F238E27FC236}">
                <a16:creationId xmlns:a16="http://schemas.microsoft.com/office/drawing/2014/main" id="{5E2BC481-460A-8836-49CD-D3EE9AB3F4B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
        <p:nvSpPr>
          <p:cNvPr id="2" name="Google Shape;184;p35">
            <a:extLst>
              <a:ext uri="{FF2B5EF4-FFF2-40B4-BE49-F238E27FC236}">
                <a16:creationId xmlns:a16="http://schemas.microsoft.com/office/drawing/2014/main" id="{5AAA50A3-BFD0-E2A0-CCD3-1373791EDF0E}"/>
              </a:ext>
              <a:ext uri="{C183D7F6-B498-43B3-948B-1728B52AA6E4}">
                <adec:decorative xmlns:adec="http://schemas.microsoft.com/office/drawing/2017/decorative" val="1"/>
              </a:ext>
            </a:extLst>
          </p:cNvPr>
          <p:cNvSpPr txBox="1">
            <a:spLocks/>
          </p:cNvSpPr>
          <p:nvPr/>
        </p:nvSpPr>
        <p:spPr>
          <a:xfrm>
            <a:off x="-3220" y="4807439"/>
            <a:ext cx="342484" cy="33606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fld id="{00000000-1234-1234-1234-123412341234}" type="slidenum">
              <a:rPr lang="en-US" sz="1200" smtClean="0">
                <a:solidFill>
                  <a:schemeClr val="bg1"/>
                </a:solidFill>
                <a:latin typeface="Lato" panose="020F0502020204030203" pitchFamily="34" charset="0"/>
                <a:cs typeface="Lato" panose="020F0502020204030203" pitchFamily="34" charset="0"/>
              </a:rPr>
              <a:pPr algn="ctr">
                <a:buSzPts val="1400"/>
              </a:pPr>
              <a:t>6</a:t>
            </a:fld>
            <a:endParaRPr lang="en-US" sz="1200">
              <a:solidFill>
                <a:schemeClr val="bg1"/>
              </a:solidFill>
              <a:latin typeface="Lato" panose="020F0502020204030203" pitchFamily="34" charset="0"/>
              <a:cs typeface="Lato" panose="020F0502020204030203" pitchFamily="34"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6" name="Google Shape;186;p35"/>
          <p:cNvSpPr txBox="1">
            <a:spLocks noGrp="1"/>
          </p:cNvSpPr>
          <p:nvPr>
            <p:ph type="body" idx="1"/>
          </p:nvPr>
        </p:nvSpPr>
        <p:spPr>
          <a:xfrm>
            <a:off x="502276" y="1216207"/>
            <a:ext cx="8192688" cy="2564130"/>
          </a:xfrm>
          <a:prstGeom prst="rect">
            <a:avLst/>
          </a:prstGeom>
          <a:noFill/>
          <a:ln>
            <a:noFill/>
          </a:ln>
        </p:spPr>
        <p:txBody>
          <a:bodyPr spcFirstLastPara="1" wrap="square" lIns="91425" tIns="45700" rIns="91425" bIns="45700" anchor="t" anchorCtr="0">
            <a:noAutofit/>
          </a:bodyPr>
          <a:lstStyle/>
          <a:p>
            <a:pPr marL="164592" lvl="1" indent="-164592" algn="l" rtl="0">
              <a:spcBef>
                <a:spcPts val="0"/>
              </a:spcBef>
              <a:spcAft>
                <a:spcPts val="180"/>
              </a:spcAft>
              <a:buClr>
                <a:schemeClr val="dk1"/>
              </a:buClr>
              <a:buSzPct val="100000"/>
              <a:buFont typeface="Arial" panose="020B0604020202020204" pitchFamily="34" charset="0"/>
              <a:buChar char="•"/>
            </a:pPr>
            <a:r>
              <a:rPr lang="en-US" sz="1800" b="1" dirty="0">
                <a:solidFill>
                  <a:schemeClr val="dk1"/>
                </a:solidFill>
              </a:rPr>
              <a:t>Teachers are the most important school-based factor contributing to student outcomes.</a:t>
            </a:r>
            <a:endParaRPr sz="1800" b="1" dirty="0">
              <a:solidFill>
                <a:schemeClr val="dk1"/>
              </a:solidFill>
            </a:endParaRPr>
          </a:p>
          <a:p>
            <a:pPr marL="164592" lvl="1" indent="-164592" algn="l" rtl="0">
              <a:spcBef>
                <a:spcPts val="0"/>
              </a:spcBef>
              <a:spcAft>
                <a:spcPts val="180"/>
              </a:spcAft>
              <a:buSzPct val="100000"/>
              <a:buFont typeface="Arial" panose="020B0604020202020204" pitchFamily="34" charset="0"/>
              <a:buChar char="•"/>
            </a:pPr>
            <a:r>
              <a:rPr lang="en-US" sz="1800" b="1" dirty="0">
                <a:solidFill>
                  <a:schemeClr val="dk1"/>
                </a:solidFill>
              </a:rPr>
              <a:t>School Leadership is the second most important school-based factor contributing to student outcomes.</a:t>
            </a:r>
            <a:endParaRPr sz="1800" b="1" dirty="0"/>
          </a:p>
        </p:txBody>
      </p:sp>
      <p:sp>
        <p:nvSpPr>
          <p:cNvPr id="185" name="Google Shape;185;p35"/>
          <p:cNvSpPr txBox="1">
            <a:spLocks noGrp="1"/>
          </p:cNvSpPr>
          <p:nvPr>
            <p:ph type="title" idx="4294967295"/>
          </p:nvPr>
        </p:nvSpPr>
        <p:spPr>
          <a:xfrm>
            <a:off x="0" y="0"/>
            <a:ext cx="9144000" cy="915476"/>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SzPts val="3200"/>
              <a:buNone/>
            </a:pPr>
            <a:r>
              <a:rPr lang="en-US" dirty="0">
                <a:solidFill>
                  <a:schemeClr val="lt1"/>
                </a:solidFill>
              </a:rPr>
              <a:t>Why Educator Effectiveness? </a:t>
            </a:r>
            <a:r>
              <a:rPr lang="en-US" sz="1600" i="1" dirty="0">
                <a:solidFill>
                  <a:schemeClr val="lt1"/>
                </a:solidFill>
              </a:rPr>
              <a:t>(1 of 2) </a:t>
            </a:r>
            <a:r>
              <a:rPr lang="en-US" dirty="0">
                <a:solidFill>
                  <a:srgbClr val="333399"/>
                </a:solidFill>
              </a:rPr>
              <a:t>1</a:t>
            </a:r>
            <a:endParaRPr sz="3600" dirty="0">
              <a:solidFill>
                <a:srgbClr val="333399"/>
              </a:solidFill>
            </a:endParaRPr>
          </a:p>
        </p:txBody>
      </p:sp>
      <p:sp>
        <p:nvSpPr>
          <p:cNvPr id="184" name="Google Shape;184;p35">
            <a:extLst>
              <a:ext uri="{C183D7F6-B498-43B3-948B-1728B52AA6E4}">
                <adec:decorative xmlns:adec="http://schemas.microsoft.com/office/drawing/2017/decorative" val="1"/>
              </a:ext>
            </a:extLst>
          </p:cNvPr>
          <p:cNvSpPr txBox="1">
            <a:spLocks noGrp="1"/>
          </p:cNvSpPr>
          <p:nvPr>
            <p:ph type="sldNum" idx="4294967295"/>
          </p:nvPr>
        </p:nvSpPr>
        <p:spPr>
          <a:xfrm>
            <a:off x="0" y="4806950"/>
            <a:ext cx="342900" cy="3365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sz="1100">
                <a:solidFill>
                  <a:schemeClr val="bg1"/>
                </a:solidFill>
                <a:latin typeface="Lato" panose="020F0502020204030203" pitchFamily="34" charset="0"/>
                <a:cs typeface="Lato" panose="020F0502020204030203" pitchFamily="34" charset="0"/>
              </a:rPr>
              <a:pPr marL="0" lvl="0" indent="0" algn="ctr" rtl="0">
                <a:spcBef>
                  <a:spcPts val="0"/>
                </a:spcBef>
                <a:spcAft>
                  <a:spcPts val="0"/>
                </a:spcAft>
                <a:buClr>
                  <a:srgbClr val="000000"/>
                </a:buClr>
                <a:buSzPts val="1400"/>
                <a:buFont typeface="Arial"/>
                <a:buNone/>
              </a:pPr>
              <a:t>7</a:t>
            </a:fld>
            <a:endParaRPr lang="en-US" sz="1100">
              <a:solidFill>
                <a:schemeClr val="bg1"/>
              </a:solidFill>
              <a:latin typeface="Lato" panose="020F0502020204030203" pitchFamily="34" charset="0"/>
              <a:cs typeface="Lato" panose="020F0502020204030203" pitchFamily="34" charset="0"/>
            </a:endParaRPr>
          </a:p>
        </p:txBody>
      </p:sp>
      <p:pic>
        <p:nvPicPr>
          <p:cNvPr id="3" name="Picture 4">
            <a:extLst>
              <a:ext uri="{FF2B5EF4-FFF2-40B4-BE49-F238E27FC236}">
                <a16:creationId xmlns:a16="http://schemas.microsoft.com/office/drawing/2014/main" id="{6C03A5AC-567F-4E9B-F95F-35B7E560CA2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5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Effect transition="in" filter="fade">
                                      <p:cBhvr>
                                        <p:cTn id="12" dur="500"/>
                                        <p:tgtEl>
                                          <p:spTgt spid="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6" name="Google Shape;186;p35"/>
          <p:cNvSpPr txBox="1">
            <a:spLocks noGrp="1"/>
          </p:cNvSpPr>
          <p:nvPr>
            <p:ph type="body" idx="1"/>
          </p:nvPr>
        </p:nvSpPr>
        <p:spPr>
          <a:xfrm>
            <a:off x="502276" y="1200150"/>
            <a:ext cx="8184524" cy="2883218"/>
          </a:xfrm>
          <a:prstGeom prst="rect">
            <a:avLst/>
          </a:prstGeom>
          <a:noFill/>
          <a:ln>
            <a:noFill/>
          </a:ln>
        </p:spPr>
        <p:txBody>
          <a:bodyPr spcFirstLastPara="1" wrap="square" lIns="91425" tIns="45700" rIns="91425" bIns="45700" anchor="t" anchorCtr="0">
            <a:noAutofit/>
          </a:bodyPr>
          <a:lstStyle/>
          <a:p>
            <a:pPr marL="164592" lvl="1" indent="-164592" algn="l" rtl="0">
              <a:spcBef>
                <a:spcPts val="0"/>
              </a:spcBef>
              <a:spcAft>
                <a:spcPts val="180"/>
              </a:spcAft>
              <a:buSzPct val="100000"/>
              <a:buFont typeface="Arial" panose="020B0604020202020204" pitchFamily="34" charset="0"/>
              <a:buChar char="•"/>
            </a:pPr>
            <a:r>
              <a:rPr lang="en-US" sz="1800" b="1" dirty="0">
                <a:solidFill>
                  <a:schemeClr val="dk1"/>
                </a:solidFill>
              </a:rPr>
              <a:t>School leaders make that contribution to student achievement through their effects on the school environment, teacher effectiveness, and other factors.</a:t>
            </a:r>
            <a:endParaRPr sz="1800" b="1" dirty="0"/>
          </a:p>
          <a:p>
            <a:pPr marL="164592" lvl="1" indent="-164592" algn="l" rtl="0">
              <a:spcBef>
                <a:spcPts val="0"/>
              </a:spcBef>
              <a:spcAft>
                <a:spcPts val="180"/>
              </a:spcAft>
              <a:buClr>
                <a:srgbClr val="222222"/>
              </a:buClr>
              <a:buSzPct val="100000"/>
              <a:buFont typeface="Arial" panose="020B0604020202020204" pitchFamily="34" charset="0"/>
              <a:buChar char="•"/>
            </a:pPr>
            <a:r>
              <a:rPr lang="en-US" sz="1800" b="1" dirty="0">
                <a:solidFill>
                  <a:schemeClr val="dk1"/>
                </a:solidFill>
              </a:rPr>
              <a:t>Teacher effectiveness is not fixed, can be improved, and school leaders have a role to play in that professional growth. </a:t>
            </a:r>
            <a:endParaRPr sz="1800" b="1" dirty="0">
              <a:solidFill>
                <a:schemeClr val="dk1"/>
              </a:solidFill>
            </a:endParaRPr>
          </a:p>
        </p:txBody>
      </p:sp>
      <p:sp>
        <p:nvSpPr>
          <p:cNvPr id="185" name="Google Shape;185;p35"/>
          <p:cNvSpPr txBox="1">
            <a:spLocks noGrp="1"/>
          </p:cNvSpPr>
          <p:nvPr>
            <p:ph type="title" idx="4294967295"/>
          </p:nvPr>
        </p:nvSpPr>
        <p:spPr>
          <a:xfrm>
            <a:off x="0" y="0"/>
            <a:ext cx="9144000" cy="915476"/>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SzPts val="3200"/>
              <a:buNone/>
            </a:pPr>
            <a:r>
              <a:rPr lang="en-US" dirty="0">
                <a:solidFill>
                  <a:schemeClr val="lt1"/>
                </a:solidFill>
              </a:rPr>
              <a:t>Why Educator Effectiveness? </a:t>
            </a:r>
            <a:r>
              <a:rPr lang="en-US" sz="1600" i="1" dirty="0">
                <a:solidFill>
                  <a:schemeClr val="lt1"/>
                </a:solidFill>
              </a:rPr>
              <a:t>(2 of 2) </a:t>
            </a:r>
            <a:r>
              <a:rPr lang="en-US" dirty="0">
                <a:solidFill>
                  <a:srgbClr val="333399"/>
                </a:solidFill>
              </a:rPr>
              <a:t>2</a:t>
            </a:r>
            <a:endParaRPr sz="3600" dirty="0">
              <a:solidFill>
                <a:srgbClr val="333399"/>
              </a:solidFill>
            </a:endParaRPr>
          </a:p>
        </p:txBody>
      </p:sp>
      <p:sp>
        <p:nvSpPr>
          <p:cNvPr id="184" name="Google Shape;184;p35">
            <a:extLst>
              <a:ext uri="{C183D7F6-B498-43B3-948B-1728B52AA6E4}">
                <adec:decorative xmlns:adec="http://schemas.microsoft.com/office/drawing/2017/decorative" val="1"/>
              </a:ext>
            </a:extLst>
          </p:cNvPr>
          <p:cNvSpPr txBox="1">
            <a:spLocks noGrp="1"/>
          </p:cNvSpPr>
          <p:nvPr>
            <p:ph type="sldNum" idx="4294967295"/>
          </p:nvPr>
        </p:nvSpPr>
        <p:spPr>
          <a:xfrm>
            <a:off x="0" y="4833938"/>
            <a:ext cx="334963" cy="2984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sz="1100" smtClean="0">
                <a:solidFill>
                  <a:schemeClr val="bg1"/>
                </a:solidFill>
                <a:latin typeface="Lato" panose="020F0502020204030203" pitchFamily="34" charset="0"/>
                <a:cs typeface="Lato" panose="020F0502020204030203" pitchFamily="34" charset="0"/>
              </a:rPr>
              <a:t>8</a:t>
            </a:fld>
            <a:endParaRPr sz="1100">
              <a:solidFill>
                <a:schemeClr val="bg1"/>
              </a:solidFill>
              <a:latin typeface="Lato" panose="020F0502020204030203" pitchFamily="34" charset="0"/>
              <a:cs typeface="Lato" panose="020F0502020204030203" pitchFamily="34" charset="0"/>
            </a:endParaRPr>
          </a:p>
        </p:txBody>
      </p:sp>
      <p:pic>
        <p:nvPicPr>
          <p:cNvPr id="3" name="Picture 4">
            <a:extLst>
              <a:ext uri="{FF2B5EF4-FFF2-40B4-BE49-F238E27FC236}">
                <a16:creationId xmlns:a16="http://schemas.microsoft.com/office/drawing/2014/main" id="{DA9E033C-CC53-E93E-155E-3E0D6215A0A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0" y="404608"/>
            <a:ext cx="505496" cy="510868"/>
          </a:xfrm>
          <a:prstGeom prst="rect">
            <a:avLst/>
          </a:prstGeom>
        </p:spPr>
      </p:pic>
    </p:spTree>
    <p:custDataLst>
      <p:tags r:id="rId1"/>
    </p:custDataLst>
    <p:extLst>
      <p:ext uri="{BB962C8B-B14F-4D97-AF65-F5344CB8AC3E}">
        <p14:creationId xmlns:p14="http://schemas.microsoft.com/office/powerpoint/2010/main" val="394554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5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Effect transition="in" filter="fade">
                                      <p:cBhvr>
                                        <p:cTn id="12" dur="500"/>
                                        <p:tgtEl>
                                          <p:spTgt spid="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4" name="Google Shape;194;p3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502020204030203" pitchFamily="34" charset="0"/>
                <a:ea typeface="Lato Black" panose="020F0502020204030203" pitchFamily="34" charset="0"/>
                <a:cs typeface="Lato Black" panose="020F0502020204030203" pitchFamily="34" charset="0"/>
                <a:sym typeface="Lato"/>
              </a:rPr>
              <a:t>Educational Equity</a:t>
            </a:r>
          </a:p>
        </p:txBody>
      </p:sp>
      <p:sp>
        <p:nvSpPr>
          <p:cNvPr id="195" name="Google Shape;195;p36"/>
          <p:cNvSpPr txBox="1"/>
          <p:nvPr/>
        </p:nvSpPr>
        <p:spPr>
          <a:xfrm>
            <a:off x="502275" y="1068499"/>
            <a:ext cx="4585645" cy="3118772"/>
          </a:xfrm>
          <a:prstGeom prst="rect">
            <a:avLst/>
          </a:prstGeom>
          <a:noFill/>
          <a:ln>
            <a:noFill/>
          </a:ln>
        </p:spPr>
        <p:txBody>
          <a:bodyPr spcFirstLastPara="1" wrap="square" lIns="91425" tIns="91425" rIns="91425" bIns="91425" anchor="t" anchorCtr="0">
            <a:spAutoFit/>
          </a:bodyPr>
          <a:lstStyle/>
          <a:p>
            <a:pPr marL="164592" marR="0" lvl="0" indent="-164592" algn="l" rtl="0">
              <a:lnSpc>
                <a:spcPct val="150000"/>
              </a:lnSpc>
              <a:spcBef>
                <a:spcPts val="0"/>
              </a:spcBef>
              <a:spcAft>
                <a:spcPts val="180"/>
              </a:spcAft>
              <a:buClr>
                <a:srgbClr val="000000"/>
              </a:buClr>
              <a:buSzPts val="1800"/>
              <a:buFont typeface="Arial" panose="020B0604020202020204" pitchFamily="34" charset="0"/>
              <a:buChar char="•"/>
            </a:pPr>
            <a:r>
              <a:rPr lang="en-US" sz="1800" b="1" i="0" u="none" strike="noStrike" cap="none" dirty="0">
                <a:solidFill>
                  <a:schemeClr val="tx1"/>
                </a:solidFill>
                <a:latin typeface="Lato"/>
                <a:ea typeface="Lato"/>
                <a:cs typeface="Lato"/>
                <a:sym typeface="Lato"/>
              </a:rPr>
              <a:t>Educational equity means that every student has access to</a:t>
            </a:r>
            <a:r>
              <a:rPr lang="en-US" sz="1800" b="1" dirty="0">
                <a:solidFill>
                  <a:schemeClr val="tx1"/>
                </a:solidFill>
                <a:latin typeface="Lato"/>
                <a:ea typeface="Lato"/>
                <a:cs typeface="Lato"/>
                <a:sym typeface="Lato"/>
              </a:rPr>
              <a:t> </a:t>
            </a:r>
            <a:r>
              <a:rPr lang="en-US" sz="1800" b="1" i="0" u="none" strike="noStrike" cap="none" dirty="0">
                <a:solidFill>
                  <a:schemeClr val="tx1"/>
                </a:solidFill>
                <a:latin typeface="Lato"/>
                <a:ea typeface="Lato"/>
                <a:cs typeface="Lato"/>
                <a:sym typeface="Lato"/>
              </a:rPr>
              <a:t>the resources and educational rigor they need at the right moment in their education, across race, gender, ethnicity, language, ability, sexual orientation, family background, and/or family income.</a:t>
            </a:r>
          </a:p>
        </p:txBody>
      </p:sp>
      <p:pic>
        <p:nvPicPr>
          <p:cNvPr id="197" name="Google Shape;197;p36" descr="A diagram of a wheel with the words &quot;Equity: Culturally Responsive Practice&quot; in the center, the outer wheel divided into three sections, and additional content related to the outer wheel's categories in the spaces between the eight spokes. Under the outer wheel section &quot;WILL: Desire to lead&quot; are &quot;Become self-aware, Examine the system's impact on families &amp; students&quot;, and &quot;Believe all students will learn&quot; between the spokes. Under the &quot;FILL: Gain cultural knowledge&quot; section are &quot;Understand we all have unique identities &amp; world views&quot; and &quot;Know the communities.&quot; Under the &quot;SKILL: Apply knowledge&quot; section are &quot;Lead, model, and advocate for equity practices,&quot; &quot;Accept institutional responsibility,&quot; and &quot;Use practices and curriculum that respect students' cultures.&quot;"/>
          <p:cNvPicPr preferRelativeResize="0"/>
          <p:nvPr/>
        </p:nvPicPr>
        <p:blipFill rotWithShape="1">
          <a:blip r:embed="rId4">
            <a:alphaModFix/>
          </a:blip>
          <a:srcRect/>
          <a:stretch/>
        </p:blipFill>
        <p:spPr>
          <a:xfrm>
            <a:off x="5087921" y="922338"/>
            <a:ext cx="3625924" cy="3497220"/>
          </a:xfrm>
          <a:prstGeom prst="rect">
            <a:avLst/>
          </a:prstGeom>
          <a:noFill/>
          <a:ln>
            <a:noFill/>
          </a:ln>
        </p:spPr>
      </p:pic>
      <p:sp>
        <p:nvSpPr>
          <p:cNvPr id="198" name="Google Shape;198;p36"/>
          <p:cNvSpPr txBox="1"/>
          <p:nvPr/>
        </p:nvSpPr>
        <p:spPr>
          <a:xfrm>
            <a:off x="4993500" y="4487882"/>
            <a:ext cx="4150500" cy="53857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en-US" sz="1000" b="0" i="0" u="none" strike="noStrike" cap="none">
                <a:solidFill>
                  <a:srgbClr val="4C4C4C"/>
                </a:solidFill>
                <a:latin typeface="Arial"/>
                <a:ea typeface="Arial"/>
                <a:cs typeface="Arial"/>
                <a:sym typeface="Arial"/>
              </a:rPr>
              <a:t>WI Department of Public Instruction (2017) </a:t>
            </a:r>
            <a:br>
              <a:rPr lang="en-US" sz="1000" b="0" i="0" u="none" strike="noStrike" cap="none">
                <a:solidFill>
                  <a:srgbClr val="4C4C4C"/>
                </a:solidFill>
                <a:latin typeface="Arial"/>
                <a:ea typeface="Arial"/>
                <a:cs typeface="Arial"/>
                <a:sym typeface="Arial"/>
              </a:rPr>
            </a:br>
            <a:r>
              <a:rPr lang="en-US" sz="1000" b="0" i="0" u="sng" strike="noStrike" cap="none">
                <a:solidFill>
                  <a:schemeClr val="hlink"/>
                </a:solidFill>
                <a:latin typeface="Arial"/>
                <a:ea typeface="Arial"/>
                <a:cs typeface="Arial"/>
                <a:sym typeface="Arial"/>
                <a:hlinkClick r:id="rId5"/>
              </a:rPr>
              <a:t>Equity: Wisconsin’s Model to Inform Culturally Responsive Practices.</a:t>
            </a:r>
            <a:endParaRPr lang="en-US" sz="1400" b="0" i="0" u="none" strike="noStrike" cap="none">
              <a:solidFill>
                <a:srgbClr val="000000"/>
              </a:solidFill>
              <a:latin typeface="Lato"/>
              <a:ea typeface="Lato"/>
              <a:cs typeface="Lato"/>
              <a:sym typeface="Lato"/>
            </a:endParaRPr>
          </a:p>
        </p:txBody>
      </p:sp>
      <p:sp>
        <p:nvSpPr>
          <p:cNvPr id="199" name="Google Shape;199;p36">
            <a:extLst>
              <a:ext uri="{C183D7F6-B498-43B3-948B-1728B52AA6E4}">
                <adec:decorative xmlns:adec="http://schemas.microsoft.com/office/drawing/2017/decorative" val="1"/>
              </a:ext>
            </a:extLst>
          </p:cNvPr>
          <p:cNvSpPr txBox="1">
            <a:spLocks noGrp="1"/>
          </p:cNvSpPr>
          <p:nvPr>
            <p:ph type="sldNum" idx="12"/>
          </p:nvPr>
        </p:nvSpPr>
        <p:spPr>
          <a:xfrm>
            <a:off x="33700" y="4825450"/>
            <a:ext cx="3978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1100">
                <a:latin typeface="Lato" panose="020F0502020204030203" pitchFamily="34" charset="0"/>
                <a:cs typeface="Lato" panose="020F0502020204030203" pitchFamily="34" charset="0"/>
              </a:rPr>
              <a:t>9</a:t>
            </a:fld>
            <a:endParaRPr>
              <a:latin typeface="Lato" panose="020F0502020204030203" pitchFamily="34" charset="0"/>
              <a:cs typeface="Lato" panose="020F0502020204030203" pitchFamily="34" charset="0"/>
            </a:endParaRPr>
          </a:p>
        </p:txBody>
      </p:sp>
      <p:pic>
        <p:nvPicPr>
          <p:cNvPr id="3" name="Picture 4">
            <a:extLst>
              <a:ext uri="{FF2B5EF4-FFF2-40B4-BE49-F238E27FC236}">
                <a16:creationId xmlns:a16="http://schemas.microsoft.com/office/drawing/2014/main" id="{0B107D7D-B7E6-89A4-DC46-B1BB441BAFB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220" y="404608"/>
            <a:ext cx="505496" cy="510868"/>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2" ma:contentTypeDescription="Create a new document." ma:contentTypeScope="" ma:versionID="69da9da826b7c74472cdc9b6aa1b657a">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054e0a38ec00719a7c69ff213ff2ce"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0E64B-962D-4A9E-9F50-D7AE2A7BAC90}">
  <ds:schemaRefs>
    <ds:schemaRef ds:uri="http://schemas.openxmlformats.org/package/2006/metadata/core-properties"/>
    <ds:schemaRef ds:uri="53b6fa66-905b-41bc-bd6d-9745c0971c15"/>
    <ds:schemaRef ds:uri="http://schemas.microsoft.com/office/2006/documentManagement/types"/>
    <ds:schemaRef ds:uri="http://schemas.microsoft.com/office/infopath/2007/PartnerControls"/>
    <ds:schemaRef ds:uri="2e738f9a-aabc-43fa-ba56-f67ecbb3da8a"/>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B76B4AD4-04EC-4FAE-847C-182D1A0CE8C7}"/>
</file>

<file path=customXml/itemProps3.xml><?xml version="1.0" encoding="utf-8"?>
<ds:datastoreItem xmlns:ds="http://schemas.openxmlformats.org/officeDocument/2006/customXml" ds:itemID="{0BC8CE90-5D2A-4CC3-B5E0-8BD2A6BCD2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496</TotalTime>
  <Words>2970</Words>
  <Application>Microsoft Office PowerPoint</Application>
  <PresentationFormat>On-screen Show (16:9)</PresentationFormat>
  <Paragraphs>373</Paragraphs>
  <Slides>39</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Lato Black</vt:lpstr>
      <vt:lpstr>Lato</vt:lpstr>
      <vt:lpstr>Arial</vt:lpstr>
      <vt:lpstr>Calibri</vt:lpstr>
      <vt:lpstr>Office Theme</vt:lpstr>
      <vt:lpstr>Educator Effectiveness &amp; Implementation Tools</vt:lpstr>
      <vt:lpstr>A Little Bit About Me</vt:lpstr>
      <vt:lpstr>Agenda</vt:lpstr>
      <vt:lpstr>Who Are You?</vt:lpstr>
      <vt:lpstr>What is Educator Effectiveness?</vt:lpstr>
      <vt:lpstr>Why Educator Effectiveness?</vt:lpstr>
      <vt:lpstr>Why Educator Effectiveness? (1 of 2) 1</vt:lpstr>
      <vt:lpstr>Why Educator Effectiveness? (2 of 2) 2</vt:lpstr>
      <vt:lpstr>Educational Equity</vt:lpstr>
      <vt:lpstr> Five Learning-Centered Principles</vt:lpstr>
      <vt:lpstr>Trust Matters</vt:lpstr>
      <vt:lpstr>Integration</vt:lpstr>
      <vt:lpstr>Data Reports in Frontline</vt:lpstr>
      <vt:lpstr>Educator Effectiveness Process Data</vt:lpstr>
      <vt:lpstr>Elements of the System in Practice (1 of 2)</vt:lpstr>
      <vt:lpstr>Elements of the System in Practice (2 of 2)</vt:lpstr>
      <vt:lpstr>Supporting System Processes with Tools</vt:lpstr>
      <vt:lpstr>Supporting System Processes with Tools 2</vt:lpstr>
      <vt:lpstr>Regular Self-Review</vt:lpstr>
      <vt:lpstr>Self-Review</vt:lpstr>
      <vt:lpstr>Educator-Developed Goals</vt:lpstr>
      <vt:lpstr>Goal Setting &amp; Review</vt:lpstr>
      <vt:lpstr>Observations, Evidence, and Feedback</vt:lpstr>
      <vt:lpstr>Regular Conferences</vt:lpstr>
      <vt:lpstr>What’s Good Feedback?</vt:lpstr>
      <vt:lpstr>Simple, Collaborative Approach </vt:lpstr>
      <vt:lpstr>Professional Conversations Log</vt:lpstr>
      <vt:lpstr>Professional Growth Review</vt:lpstr>
      <vt:lpstr>Professional Growth Portfolio (1 of 3)</vt:lpstr>
      <vt:lpstr>Professional Growth Portfolio (2 of 3)</vt:lpstr>
      <vt:lpstr>Professional Growth Portfolio (3 of 3)</vt:lpstr>
      <vt:lpstr>EE Data Collection (1 of 4)</vt:lpstr>
      <vt:lpstr>EE Data Collection (2 of 4)</vt:lpstr>
      <vt:lpstr>EE Data Collection (3 of 4)</vt:lpstr>
      <vt:lpstr>EE Data Collection (4 of 4)</vt:lpstr>
      <vt:lpstr>Platform Supports &amp; Resources</vt:lpstr>
      <vt:lpstr>Next Steps for EE</vt:lpstr>
      <vt:lpstr>Resources for Educator Effectiveness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Stringfellow, Kina F. DPI</cp:lastModifiedBy>
  <cp:revision>1</cp:revision>
  <dcterms:modified xsi:type="dcterms:W3CDTF">2024-02-29T15:00:46Z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ArticulateGUID">
    <vt:lpwstr>4B8BC54D-16F2-4345-AA29-86813A3E3C59</vt:lpwstr>
  </property>
  <property fmtid="{D5CDD505-2E9C-101B-9397-08002B2CF9AE}" pid="4" name="ArticulatePath">
    <vt:lpwstr>https://widpiprd.sharepoint.com/sites/M365CG-WISEdataConference/Shared Documents/General/2024 WISEdata Conference/Slide Decks/Educator Effectiveness</vt:lpwstr>
  </property>
  <property fmtid="{D5CDD505-2E9C-101B-9397-08002B2CF9AE}" pid="5" name="MediaServiceImageTags">
    <vt:lpwstr/>
  </property>
  <property fmtid="{D5CDD505-2E9C-101B-9397-08002B2CF9AE}" pid="6" name="_MarkAsFinal">
    <vt:bool>true</vt:bool>
  </property>
  <property fmtid="{D5CDD505-2E9C-101B-9397-08002B2CF9AE}" pid="7" name="Order">
    <vt:r8>52600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