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comments/modernComment_1F1_84C298A.xml" ContentType="application/vnd.ms-powerpoint.comments+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notesSlides/notesSlide51.xml" ContentType="application/vnd.openxmlformats-officedocument.presentationml.notesSlide+xml"/>
  <Override PartName="/ppt/tags/tag54.xml" ContentType="application/vnd.openxmlformats-officedocument.presentationml.tags+xml"/>
  <Override PartName="/ppt/notesSlides/notesSlide5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4"/>
  </p:notesMasterIdLst>
  <p:sldIdLst>
    <p:sldId id="436" r:id="rId5"/>
    <p:sldId id="532" r:id="rId6"/>
    <p:sldId id="367" r:id="rId7"/>
    <p:sldId id="363" r:id="rId8"/>
    <p:sldId id="290" r:id="rId9"/>
    <p:sldId id="409" r:id="rId10"/>
    <p:sldId id="533" r:id="rId11"/>
    <p:sldId id="424" r:id="rId12"/>
    <p:sldId id="518" r:id="rId13"/>
    <p:sldId id="395" r:id="rId14"/>
    <p:sldId id="391" r:id="rId15"/>
    <p:sldId id="441" r:id="rId16"/>
    <p:sldId id="519" r:id="rId17"/>
    <p:sldId id="410" r:id="rId18"/>
    <p:sldId id="499" r:id="rId19"/>
    <p:sldId id="501" r:id="rId20"/>
    <p:sldId id="500" r:id="rId21"/>
    <p:sldId id="520" r:id="rId22"/>
    <p:sldId id="415" r:id="rId23"/>
    <p:sldId id="457" r:id="rId24"/>
    <p:sldId id="456" r:id="rId25"/>
    <p:sldId id="521" r:id="rId26"/>
    <p:sldId id="413" r:id="rId27"/>
    <p:sldId id="444" r:id="rId28"/>
    <p:sldId id="369" r:id="rId29"/>
    <p:sldId id="522" r:id="rId30"/>
    <p:sldId id="530" r:id="rId31"/>
    <p:sldId id="531" r:id="rId32"/>
    <p:sldId id="523" r:id="rId33"/>
    <p:sldId id="414" r:id="rId34"/>
    <p:sldId id="451" r:id="rId35"/>
    <p:sldId id="374" r:id="rId36"/>
    <p:sldId id="524" r:id="rId37"/>
    <p:sldId id="417" r:id="rId38"/>
    <p:sldId id="461" r:id="rId39"/>
    <p:sldId id="377" r:id="rId40"/>
    <p:sldId id="525" r:id="rId41"/>
    <p:sldId id="418" r:id="rId42"/>
    <p:sldId id="466" r:id="rId43"/>
    <p:sldId id="465" r:id="rId44"/>
    <p:sldId id="526" r:id="rId45"/>
    <p:sldId id="430" r:id="rId46"/>
    <p:sldId id="497" r:id="rId47"/>
    <p:sldId id="431" r:id="rId48"/>
    <p:sldId id="493" r:id="rId49"/>
    <p:sldId id="494" r:id="rId50"/>
    <p:sldId id="529" r:id="rId51"/>
    <p:sldId id="433" r:id="rId52"/>
    <p:sldId id="505" r:id="rId53"/>
    <p:sldId id="434" r:id="rId54"/>
    <p:sldId id="528" r:id="rId55"/>
    <p:sldId id="427" r:id="rId56"/>
    <p:sldId id="428" r:id="rId57"/>
    <p:sldId id="502" r:id="rId58"/>
    <p:sldId id="527" r:id="rId59"/>
    <p:sldId id="420" r:id="rId60"/>
    <p:sldId id="483" r:id="rId61"/>
    <p:sldId id="379" r:id="rId62"/>
    <p:sldId id="297" r:id="rId63"/>
  </p:sldIdLst>
  <p:sldSz cx="12192000" cy="6858000"/>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39DC1D-5900-45FC-0EA8-BF80A106E5DD}" name="Boe, Carrie A.   DPI" initials="BCAD" userId="S::Carrie.Boe@dpi.wi.gov::ad307906-849c-4257-9cee-5c2119764e9b" providerId="AD"/>
  <p188:author id="{21684A5B-5397-BFAE-1EAC-82C5B96CB21F}" name="Nadolski, Kristine A.   DPI" initials="ND" userId="S::kristine.nadolski@dpi.wi.gov::466582ad-c506-4cac-8b5b-8672e1aad6dd" providerId="AD"/>
  <p188:author id="{83E2566B-2224-FAFC-295B-E315BD313E49}" name="Stringfellow, Kina F. DPI" initials="SKFD" userId="S::Kina.Stringfellow@dpi.wi.gov::002858cf-6d8d-4f58-b096-3c8ddc1070aa" providerId="AD"/>
  <p188:author id="{4CE4EC72-511D-5A55-CF30-B4CE158704AB}" name="Jenkins, Courtney   DPI" initials="JD" userId="S::courtney.jenkins@dpi.wi.gov::da3c2e95-500e-4a61-993d-0e7ecb8ebce9" providerId="AD"/>
  <p188:author id="{151D8CD6-6ABC-0D1A-4C6D-3CD7F3AAA5EC}" name="Stringfellow, Kina F. DPI" initials="SD" userId="S::kina.stringfellow@dpi.wi.gov::002858cf-6d8d-4f58-b096-3c8ddc1070aa" providerId="AD"/>
  <p188:author id="{21D395F1-DCD7-8C46-A246-04208DEA00EE}" name="Boe, Carrie A.   DPI" initials="BD" userId="S::carrie.boe@dpi.wi.gov::ad307906-849c-4257-9cee-5c2119764e9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1D5DD6-D3BC-4B08-981B-50BAB28028E6}" v="9" dt="2024-02-29T21:21:26.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54" autoAdjust="0"/>
    <p:restoredTop sz="66863" autoAdjust="0"/>
  </p:normalViewPr>
  <p:slideViewPr>
    <p:cSldViewPr snapToGrid="0">
      <p:cViewPr varScale="1">
        <p:scale>
          <a:sx n="41" d="100"/>
          <a:sy n="41" d="100"/>
        </p:scale>
        <p:origin x="1176" y="36"/>
      </p:cViewPr>
      <p:guideLst/>
    </p:cSldViewPr>
  </p:slideViewPr>
  <p:outlineViewPr>
    <p:cViewPr>
      <p:scale>
        <a:sx n="33" d="100"/>
        <a:sy n="33" d="100"/>
      </p:scale>
      <p:origin x="0" y="-366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fellow, Kina F. DPI" userId="002858cf-6d8d-4f58-b096-3c8ddc1070aa" providerId="ADAL" clId="{FC1D5DD6-D3BC-4B08-981B-50BAB28028E6}"/>
    <pc:docChg chg="undo custSel addSld modSld sldOrd replTag delTag">
      <pc:chgData name="Stringfellow, Kina F. DPI" userId="002858cf-6d8d-4f58-b096-3c8ddc1070aa" providerId="ADAL" clId="{FC1D5DD6-D3BC-4B08-981B-50BAB28028E6}" dt="2024-02-29T21:21:08.567" v="4050"/>
      <pc:docMkLst>
        <pc:docMk/>
      </pc:docMkLst>
      <pc:sldChg chg="modSp add mod replTag delTag modNotesTx">
        <pc:chgData name="Stringfellow, Kina F. DPI" userId="002858cf-6d8d-4f58-b096-3c8ddc1070aa" providerId="ADAL" clId="{FC1D5DD6-D3BC-4B08-981B-50BAB28028E6}" dt="2024-02-29T19:32:09.750" v="2782"/>
        <pc:sldMkLst>
          <pc:docMk/>
          <pc:sldMk cId="0" sldId="290"/>
        </pc:sldMkLst>
        <pc:spChg chg="mod">
          <ac:chgData name="Stringfellow, Kina F. DPI" userId="002858cf-6d8d-4f58-b096-3c8ddc1070aa" providerId="ADAL" clId="{FC1D5DD6-D3BC-4B08-981B-50BAB28028E6}" dt="2024-02-29T17:52:34.987" v="673" actId="1076"/>
          <ac:spMkLst>
            <pc:docMk/>
            <pc:sldMk cId="0" sldId="290"/>
            <ac:spMk id="6" creationId="{82E68B89-8C7C-CE90-B742-F906315B4E8A}"/>
          </ac:spMkLst>
        </pc:spChg>
      </pc:sldChg>
      <pc:sldChg chg="replTag delTag">
        <pc:chgData name="Stringfellow, Kina F. DPI" userId="002858cf-6d8d-4f58-b096-3c8ddc1070aa" providerId="ADAL" clId="{FC1D5DD6-D3BC-4B08-981B-50BAB28028E6}" dt="2024-02-29T18:16:42.895" v="1037"/>
        <pc:sldMkLst>
          <pc:docMk/>
          <pc:sldMk cId="3728319369" sldId="297"/>
        </pc:sldMkLst>
      </pc:sldChg>
      <pc:sldChg chg="modSp mod ord replTag delTag modNotesTx">
        <pc:chgData name="Stringfellow, Kina F. DPI" userId="002858cf-6d8d-4f58-b096-3c8ddc1070aa" providerId="ADAL" clId="{FC1D5DD6-D3BC-4B08-981B-50BAB28028E6}" dt="2024-02-29T19:30:26.990" v="2620" actId="20577"/>
        <pc:sldMkLst>
          <pc:docMk/>
          <pc:sldMk cId="3048689568" sldId="363"/>
        </pc:sldMkLst>
        <pc:spChg chg="mod">
          <ac:chgData name="Stringfellow, Kina F. DPI" userId="002858cf-6d8d-4f58-b096-3c8ddc1070aa" providerId="ADAL" clId="{FC1D5DD6-D3BC-4B08-981B-50BAB28028E6}" dt="2024-02-29T19:27:41.409" v="2287" actId="20577"/>
          <ac:spMkLst>
            <pc:docMk/>
            <pc:sldMk cId="3048689568" sldId="363"/>
            <ac:spMk id="3" creationId="{00000000-0000-0000-0000-000000000000}"/>
          </ac:spMkLst>
        </pc:spChg>
      </pc:sldChg>
      <pc:sldChg chg="modSp add mod replTag delTag modNotesTx">
        <pc:chgData name="Stringfellow, Kina F. DPI" userId="002858cf-6d8d-4f58-b096-3c8ddc1070aa" providerId="ADAL" clId="{FC1D5DD6-D3BC-4B08-981B-50BAB28028E6}" dt="2024-02-29T21:21:08.567" v="4050"/>
        <pc:sldMkLst>
          <pc:docMk/>
          <pc:sldMk cId="3491617956" sldId="367"/>
        </pc:sldMkLst>
        <pc:spChg chg="mod">
          <ac:chgData name="Stringfellow, Kina F. DPI" userId="002858cf-6d8d-4f58-b096-3c8ddc1070aa" providerId="ADAL" clId="{FC1D5DD6-D3BC-4B08-981B-50BAB28028E6}" dt="2024-02-28T20:28:02.083" v="22" actId="27636"/>
          <ac:spMkLst>
            <pc:docMk/>
            <pc:sldMk cId="3491617956" sldId="367"/>
            <ac:spMk id="3" creationId="{4DF99785-6EF5-DD86-8967-72A2823AEC4E}"/>
          </ac:spMkLst>
        </pc:spChg>
        <pc:spChg chg="mod">
          <ac:chgData name="Stringfellow, Kina F. DPI" userId="002858cf-6d8d-4f58-b096-3c8ddc1070aa" providerId="ADAL" clId="{FC1D5DD6-D3BC-4B08-981B-50BAB28028E6}" dt="2024-02-29T17:51:38.649" v="655" actId="1076"/>
          <ac:spMkLst>
            <pc:docMk/>
            <pc:sldMk cId="3491617956" sldId="367"/>
            <ac:spMk id="8" creationId="{76A00A09-8536-3AF5-23CF-97533EECA38A}"/>
          </ac:spMkLst>
        </pc:spChg>
      </pc:sldChg>
      <pc:sldChg chg="modSp mod replTag delTag">
        <pc:chgData name="Stringfellow, Kina F. DPI" userId="002858cf-6d8d-4f58-b096-3c8ddc1070aa" providerId="ADAL" clId="{FC1D5DD6-D3BC-4B08-981B-50BAB28028E6}" dt="2024-02-29T18:00:51.513" v="836"/>
        <pc:sldMkLst>
          <pc:docMk/>
          <pc:sldMk cId="793299104" sldId="369"/>
        </pc:sldMkLst>
        <pc:spChg chg="mod">
          <ac:chgData name="Stringfellow, Kina F. DPI" userId="002858cf-6d8d-4f58-b096-3c8ddc1070aa" providerId="ADAL" clId="{FC1D5DD6-D3BC-4B08-981B-50BAB28028E6}" dt="2024-02-29T18:00:50.263" v="834" actId="948"/>
          <ac:spMkLst>
            <pc:docMk/>
            <pc:sldMk cId="793299104" sldId="369"/>
            <ac:spMk id="3" creationId="{00000000-0000-0000-0000-000000000000}"/>
          </ac:spMkLst>
        </pc:spChg>
      </pc:sldChg>
      <pc:sldChg chg="modSp mod replTag delTag">
        <pc:chgData name="Stringfellow, Kina F. DPI" userId="002858cf-6d8d-4f58-b096-3c8ddc1070aa" providerId="ADAL" clId="{FC1D5DD6-D3BC-4B08-981B-50BAB28028E6}" dt="2024-02-29T18:02:45.997" v="871"/>
        <pc:sldMkLst>
          <pc:docMk/>
          <pc:sldMk cId="564367732" sldId="374"/>
        </pc:sldMkLst>
        <pc:spChg chg="mod">
          <ac:chgData name="Stringfellow, Kina F. DPI" userId="002858cf-6d8d-4f58-b096-3c8ddc1070aa" providerId="ADAL" clId="{FC1D5DD6-D3BC-4B08-981B-50BAB28028E6}" dt="2024-02-29T18:02:44.398" v="869" actId="255"/>
          <ac:spMkLst>
            <pc:docMk/>
            <pc:sldMk cId="564367732" sldId="374"/>
            <ac:spMk id="10" creationId="{7F874AED-C6A5-A12D-9E8C-B48B6040A1B8}"/>
          </ac:spMkLst>
        </pc:spChg>
      </pc:sldChg>
      <pc:sldChg chg="modSp mod replTag delTag">
        <pc:chgData name="Stringfellow, Kina F. DPI" userId="002858cf-6d8d-4f58-b096-3c8ddc1070aa" providerId="ADAL" clId="{FC1D5DD6-D3BC-4B08-981B-50BAB28028E6}" dt="2024-02-29T18:04:24.673" v="893"/>
        <pc:sldMkLst>
          <pc:docMk/>
          <pc:sldMk cId="2814879426" sldId="377"/>
        </pc:sldMkLst>
        <pc:spChg chg="mod">
          <ac:chgData name="Stringfellow, Kina F. DPI" userId="002858cf-6d8d-4f58-b096-3c8ddc1070aa" providerId="ADAL" clId="{FC1D5DD6-D3BC-4B08-981B-50BAB28028E6}" dt="2024-02-29T18:04:23.349" v="891" actId="948"/>
          <ac:spMkLst>
            <pc:docMk/>
            <pc:sldMk cId="2814879426" sldId="377"/>
            <ac:spMk id="3" creationId="{00000000-0000-0000-0000-000000000000}"/>
          </ac:spMkLst>
        </pc:spChg>
      </pc:sldChg>
      <pc:sldChg chg="modSp mod replTag delTag">
        <pc:chgData name="Stringfellow, Kina F. DPI" userId="002858cf-6d8d-4f58-b096-3c8ddc1070aa" providerId="ADAL" clId="{FC1D5DD6-D3BC-4B08-981B-50BAB28028E6}" dt="2024-02-29T18:16:38.703" v="1035"/>
        <pc:sldMkLst>
          <pc:docMk/>
          <pc:sldMk cId="2005499859" sldId="379"/>
        </pc:sldMkLst>
        <pc:spChg chg="mod">
          <ac:chgData name="Stringfellow, Kina F. DPI" userId="002858cf-6d8d-4f58-b096-3c8ddc1070aa" providerId="ADAL" clId="{FC1D5DD6-D3BC-4B08-981B-50BAB28028E6}" dt="2024-02-29T18:16:37.667" v="1033" actId="948"/>
          <ac:spMkLst>
            <pc:docMk/>
            <pc:sldMk cId="2005499859" sldId="379"/>
            <ac:spMk id="3" creationId="{00000000-0000-0000-0000-000000000000}"/>
          </ac:spMkLst>
        </pc:spChg>
      </pc:sldChg>
      <pc:sldChg chg="modSp mod ord replTag delTag delCm modNotesTx">
        <pc:chgData name="Stringfellow, Kina F. DPI" userId="002858cf-6d8d-4f58-b096-3c8ddc1070aa" providerId="ADAL" clId="{FC1D5DD6-D3BC-4B08-981B-50BAB28028E6}" dt="2024-02-29T19:40:23.259" v="3512"/>
        <pc:sldMkLst>
          <pc:docMk/>
          <pc:sldMk cId="1758142066" sldId="391"/>
        </pc:sldMkLst>
        <pc:spChg chg="mod">
          <ac:chgData name="Stringfellow, Kina F. DPI" userId="002858cf-6d8d-4f58-b096-3c8ddc1070aa" providerId="ADAL" clId="{FC1D5DD6-D3BC-4B08-981B-50BAB28028E6}" dt="2024-02-29T17:51:15.191" v="650" actId="3064"/>
          <ac:spMkLst>
            <pc:docMk/>
            <pc:sldMk cId="1758142066" sldId="391"/>
            <ac:spMk id="3" creationId="{0F1D2380-AFDF-42C5-B016-EF841E7EE306}"/>
          </ac:spMkLst>
        </pc:sp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FC1D5DD6-D3BC-4B08-981B-50BAB28028E6}" dt="2024-02-28T20:28:07.034" v="27"/>
              <pc2:cmMkLst xmlns:pc2="http://schemas.microsoft.com/office/powerpoint/2019/9/main/command">
                <pc:docMk/>
                <pc:sldMk cId="1758142066" sldId="391"/>
                <pc2:cmMk id="{13B4ADC8-0B4F-4CC1-A62C-55405C379223}"/>
              </pc2:cmMkLst>
            </pc226:cmChg>
          </p:ext>
        </pc:extLst>
      </pc:sldChg>
      <pc:sldChg chg="modSp mod replTag delTag modNotesTx">
        <pc:chgData name="Stringfellow, Kina F. DPI" userId="002858cf-6d8d-4f58-b096-3c8ddc1070aa" providerId="ADAL" clId="{FC1D5DD6-D3BC-4B08-981B-50BAB28028E6}" dt="2024-02-29T19:39:11.378" v="3223" actId="20577"/>
        <pc:sldMkLst>
          <pc:docMk/>
          <pc:sldMk cId="3105253591" sldId="395"/>
        </pc:sldMkLst>
        <pc:spChg chg="mod">
          <ac:chgData name="Stringfellow, Kina F. DPI" userId="002858cf-6d8d-4f58-b096-3c8ddc1070aa" providerId="ADAL" clId="{FC1D5DD6-D3BC-4B08-981B-50BAB28028E6}" dt="2024-02-29T17:53:39.458" v="695" actId="948"/>
          <ac:spMkLst>
            <pc:docMk/>
            <pc:sldMk cId="3105253591" sldId="395"/>
            <ac:spMk id="4" creationId="{9A1CD956-8F41-7797-295A-AC92A790A50E}"/>
          </ac:spMkLst>
        </pc:spChg>
      </pc:sldChg>
      <pc:sldChg chg="add replTag delTag">
        <pc:chgData name="Stringfellow, Kina F. DPI" userId="002858cf-6d8d-4f58-b096-3c8ddc1070aa" providerId="ADAL" clId="{FC1D5DD6-D3BC-4B08-981B-50BAB28028E6}" dt="2024-02-29T20:04:49.195" v="3888"/>
        <pc:sldMkLst>
          <pc:docMk/>
          <pc:sldMk cId="3208667476" sldId="409"/>
        </pc:sldMkLst>
      </pc:sldChg>
      <pc:sldChg chg="modSp mod replTag delTag">
        <pc:chgData name="Stringfellow, Kina F. DPI" userId="002858cf-6d8d-4f58-b096-3c8ddc1070aa" providerId="ADAL" clId="{FC1D5DD6-D3BC-4B08-981B-50BAB28028E6}" dt="2024-02-29T17:55:00.744" v="725" actId="948"/>
        <pc:sldMkLst>
          <pc:docMk/>
          <pc:sldMk cId="2541447560" sldId="410"/>
        </pc:sldMkLst>
        <pc:spChg chg="mod">
          <ac:chgData name="Stringfellow, Kina F. DPI" userId="002858cf-6d8d-4f58-b096-3c8ddc1070aa" providerId="ADAL" clId="{FC1D5DD6-D3BC-4B08-981B-50BAB28028E6}" dt="2024-02-29T17:55:00.744" v="725" actId="948"/>
          <ac:spMkLst>
            <pc:docMk/>
            <pc:sldMk cId="2541447560" sldId="410"/>
            <ac:spMk id="8" creationId="{91E1ECF4-3923-1091-8448-B6BC0B210533}"/>
          </ac:spMkLst>
        </pc:spChg>
      </pc:sldChg>
      <pc:sldChg chg="modSp mod replTag delTag">
        <pc:chgData name="Stringfellow, Kina F. DPI" userId="002858cf-6d8d-4f58-b096-3c8ddc1070aa" providerId="ADAL" clId="{FC1D5DD6-D3BC-4B08-981B-50BAB28028E6}" dt="2024-02-29T18:00:00.201" v="822"/>
        <pc:sldMkLst>
          <pc:docMk/>
          <pc:sldMk cId="616686087" sldId="413"/>
        </pc:sldMkLst>
        <pc:spChg chg="mod">
          <ac:chgData name="Stringfellow, Kina F. DPI" userId="002858cf-6d8d-4f58-b096-3c8ddc1070aa" providerId="ADAL" clId="{FC1D5DD6-D3BC-4B08-981B-50BAB28028E6}" dt="2024-02-29T17:59:57.985" v="820" actId="948"/>
          <ac:spMkLst>
            <pc:docMk/>
            <pc:sldMk cId="616686087" sldId="413"/>
            <ac:spMk id="8" creationId="{E09C024A-9EA3-A0FA-2F37-395486A25FB1}"/>
          </ac:spMkLst>
        </pc:spChg>
      </pc:sldChg>
      <pc:sldChg chg="modSp mod replTag delTag">
        <pc:chgData name="Stringfellow, Kina F. DPI" userId="002858cf-6d8d-4f58-b096-3c8ddc1070aa" providerId="ADAL" clId="{FC1D5DD6-D3BC-4B08-981B-50BAB28028E6}" dt="2024-02-29T18:01:54.882" v="856"/>
        <pc:sldMkLst>
          <pc:docMk/>
          <pc:sldMk cId="492297408" sldId="414"/>
        </pc:sldMkLst>
        <pc:spChg chg="mod">
          <ac:chgData name="Stringfellow, Kina F. DPI" userId="002858cf-6d8d-4f58-b096-3c8ddc1070aa" providerId="ADAL" clId="{FC1D5DD6-D3BC-4B08-981B-50BAB28028E6}" dt="2024-02-29T18:01:52.201" v="854" actId="948"/>
          <ac:spMkLst>
            <pc:docMk/>
            <pc:sldMk cId="492297408" sldId="414"/>
            <ac:spMk id="7" creationId="{7AD32792-0452-B153-79CB-B5A106E6EF35}"/>
          </ac:spMkLst>
        </pc:spChg>
      </pc:sldChg>
      <pc:sldChg chg="modSp mod replTag delTag">
        <pc:chgData name="Stringfellow, Kina F. DPI" userId="002858cf-6d8d-4f58-b096-3c8ddc1070aa" providerId="ADAL" clId="{FC1D5DD6-D3BC-4B08-981B-50BAB28028E6}" dt="2024-02-29T17:58:35.635" v="798"/>
        <pc:sldMkLst>
          <pc:docMk/>
          <pc:sldMk cId="863685142" sldId="415"/>
        </pc:sldMkLst>
        <pc:spChg chg="mod">
          <ac:chgData name="Stringfellow, Kina F. DPI" userId="002858cf-6d8d-4f58-b096-3c8ddc1070aa" providerId="ADAL" clId="{FC1D5DD6-D3BC-4B08-981B-50BAB28028E6}" dt="2024-02-29T17:58:33.936" v="796" actId="20577"/>
          <ac:spMkLst>
            <pc:docMk/>
            <pc:sldMk cId="863685142" sldId="415"/>
            <ac:spMk id="8" creationId="{CB06A769-9E2D-3A4E-3B53-4F9BCA55E43A}"/>
          </ac:spMkLst>
        </pc:spChg>
      </pc:sldChg>
      <pc:sldChg chg="modSp mod replTag delTag">
        <pc:chgData name="Stringfellow, Kina F. DPI" userId="002858cf-6d8d-4f58-b096-3c8ddc1070aa" providerId="ADAL" clId="{FC1D5DD6-D3BC-4B08-981B-50BAB28028E6}" dt="2024-02-29T18:03:12.361" v="878"/>
        <pc:sldMkLst>
          <pc:docMk/>
          <pc:sldMk cId="2459230465" sldId="417"/>
        </pc:sldMkLst>
        <pc:spChg chg="mod">
          <ac:chgData name="Stringfellow, Kina F. DPI" userId="002858cf-6d8d-4f58-b096-3c8ddc1070aa" providerId="ADAL" clId="{FC1D5DD6-D3BC-4B08-981B-50BAB28028E6}" dt="2024-02-29T18:03:10.354" v="876" actId="948"/>
          <ac:spMkLst>
            <pc:docMk/>
            <pc:sldMk cId="2459230465" sldId="417"/>
            <ac:spMk id="6" creationId="{8A9F0E0C-AEBB-405A-0603-2F7A2318103C}"/>
          </ac:spMkLst>
        </pc:spChg>
      </pc:sldChg>
      <pc:sldChg chg="modSp mod replTag delTag">
        <pc:chgData name="Stringfellow, Kina F. DPI" userId="002858cf-6d8d-4f58-b096-3c8ddc1070aa" providerId="ADAL" clId="{FC1D5DD6-D3BC-4B08-981B-50BAB28028E6}" dt="2024-02-29T18:04:54.681" v="900" actId="948"/>
        <pc:sldMkLst>
          <pc:docMk/>
          <pc:sldMk cId="2757044186" sldId="418"/>
        </pc:sldMkLst>
        <pc:spChg chg="mod">
          <ac:chgData name="Stringfellow, Kina F. DPI" userId="002858cf-6d8d-4f58-b096-3c8ddc1070aa" providerId="ADAL" clId="{FC1D5DD6-D3BC-4B08-981B-50BAB28028E6}" dt="2024-02-29T18:04:54.681" v="900" actId="948"/>
          <ac:spMkLst>
            <pc:docMk/>
            <pc:sldMk cId="2757044186" sldId="418"/>
            <ac:spMk id="6" creationId="{410BDD91-5AA0-F0B6-94E0-31C0475DE2C3}"/>
          </ac:spMkLst>
        </pc:spChg>
      </pc:sldChg>
      <pc:sldChg chg="modSp mod replTag delTag">
        <pc:chgData name="Stringfellow, Kina F. DPI" userId="002858cf-6d8d-4f58-b096-3c8ddc1070aa" providerId="ADAL" clId="{FC1D5DD6-D3BC-4B08-981B-50BAB28028E6}" dt="2024-02-29T18:15:56.667" v="1018" actId="948"/>
        <pc:sldMkLst>
          <pc:docMk/>
          <pc:sldMk cId="67202624" sldId="420"/>
        </pc:sldMkLst>
        <pc:spChg chg="mod">
          <ac:chgData name="Stringfellow, Kina F. DPI" userId="002858cf-6d8d-4f58-b096-3c8ddc1070aa" providerId="ADAL" clId="{FC1D5DD6-D3BC-4B08-981B-50BAB28028E6}" dt="2024-02-29T18:15:56.667" v="1018" actId="948"/>
          <ac:spMkLst>
            <pc:docMk/>
            <pc:sldMk cId="67202624" sldId="420"/>
            <ac:spMk id="7" creationId="{1C8C0AD0-FA5E-8B89-A829-CF8CCEC22138}"/>
          </ac:spMkLst>
        </pc:spChg>
      </pc:sldChg>
      <pc:sldChg chg="modSp mod replTag delTag modNotesTx">
        <pc:chgData name="Stringfellow, Kina F. DPI" userId="002858cf-6d8d-4f58-b096-3c8ddc1070aa" providerId="ADAL" clId="{FC1D5DD6-D3BC-4B08-981B-50BAB28028E6}" dt="2024-02-29T19:32:33.809" v="2879" actId="20577"/>
        <pc:sldMkLst>
          <pc:docMk/>
          <pc:sldMk cId="3335556035" sldId="424"/>
        </pc:sldMkLst>
        <pc:spChg chg="mod">
          <ac:chgData name="Stringfellow, Kina F. DPI" userId="002858cf-6d8d-4f58-b096-3c8ddc1070aa" providerId="ADAL" clId="{FC1D5DD6-D3BC-4B08-981B-50BAB28028E6}" dt="2024-02-29T17:53:15.830" v="688" actId="948"/>
          <ac:spMkLst>
            <pc:docMk/>
            <pc:sldMk cId="3335556035" sldId="424"/>
            <ac:spMk id="4" creationId="{9A1CD956-8F41-7797-295A-AC92A790A50E}"/>
          </ac:spMkLst>
        </pc:spChg>
      </pc:sldChg>
      <pc:sldChg chg="addSp modSp mod replTag delTag">
        <pc:chgData name="Stringfellow, Kina F. DPI" userId="002858cf-6d8d-4f58-b096-3c8ddc1070aa" providerId="ADAL" clId="{FC1D5DD6-D3BC-4B08-981B-50BAB28028E6}" dt="2024-02-29T18:13:34.720" v="995"/>
        <pc:sldMkLst>
          <pc:docMk/>
          <pc:sldMk cId="3781478746" sldId="427"/>
        </pc:sldMkLst>
        <pc:spChg chg="mod">
          <ac:chgData name="Stringfellow, Kina F. DPI" userId="002858cf-6d8d-4f58-b096-3c8ddc1070aa" providerId="ADAL" clId="{FC1D5DD6-D3BC-4B08-981B-50BAB28028E6}" dt="2024-02-29T18:13:34.720" v="995"/>
          <ac:spMkLst>
            <pc:docMk/>
            <pc:sldMk cId="3781478746" sldId="427"/>
            <ac:spMk id="4" creationId="{9A1CD956-8F41-7797-295A-AC92A790A50E}"/>
          </ac:spMkLst>
        </pc:spChg>
        <pc:spChg chg="add mod">
          <ac:chgData name="Stringfellow, Kina F. DPI" userId="002858cf-6d8d-4f58-b096-3c8ddc1070aa" providerId="ADAL" clId="{FC1D5DD6-D3BC-4B08-981B-50BAB28028E6}" dt="2024-02-29T18:12:40.122" v="991" actId="1076"/>
          <ac:spMkLst>
            <pc:docMk/>
            <pc:sldMk cId="3781478746" sldId="427"/>
            <ac:spMk id="5" creationId="{4BBF9A9D-E485-B262-D60A-C276806317C9}"/>
          </ac:spMkLst>
        </pc:spChg>
      </pc:sldChg>
      <pc:sldChg chg="modSp mod replTag delTag">
        <pc:chgData name="Stringfellow, Kina F. DPI" userId="002858cf-6d8d-4f58-b096-3c8ddc1070aa" providerId="ADAL" clId="{FC1D5DD6-D3BC-4B08-981B-50BAB28028E6}" dt="2024-02-29T18:13:54.336" v="1000" actId="948"/>
        <pc:sldMkLst>
          <pc:docMk/>
          <pc:sldMk cId="1920720884" sldId="428"/>
        </pc:sldMkLst>
        <pc:spChg chg="mod">
          <ac:chgData name="Stringfellow, Kina F. DPI" userId="002858cf-6d8d-4f58-b096-3c8ddc1070aa" providerId="ADAL" clId="{FC1D5DD6-D3BC-4B08-981B-50BAB28028E6}" dt="2024-02-29T18:13:54.336" v="1000" actId="948"/>
          <ac:spMkLst>
            <pc:docMk/>
            <pc:sldMk cId="1920720884" sldId="428"/>
            <ac:spMk id="3" creationId="{00000000-0000-0000-0000-000000000000}"/>
          </ac:spMkLst>
        </pc:spChg>
      </pc:sldChg>
      <pc:sldChg chg="modSp mod replTag delTag">
        <pc:chgData name="Stringfellow, Kina F. DPI" userId="002858cf-6d8d-4f58-b096-3c8ddc1070aa" providerId="ADAL" clId="{FC1D5DD6-D3BC-4B08-981B-50BAB28028E6}" dt="2024-02-29T18:08:48.736" v="927"/>
        <pc:sldMkLst>
          <pc:docMk/>
          <pc:sldMk cId="3296675799" sldId="430"/>
        </pc:sldMkLst>
        <pc:spChg chg="mod">
          <ac:chgData name="Stringfellow, Kina F. DPI" userId="002858cf-6d8d-4f58-b096-3c8ddc1070aa" providerId="ADAL" clId="{FC1D5DD6-D3BC-4B08-981B-50BAB28028E6}" dt="2024-02-29T18:08:47.602" v="925" actId="948"/>
          <ac:spMkLst>
            <pc:docMk/>
            <pc:sldMk cId="3296675799" sldId="430"/>
            <ac:spMk id="4" creationId="{9A1CD956-8F41-7797-295A-AC92A790A50E}"/>
          </ac:spMkLst>
        </pc:spChg>
      </pc:sldChg>
      <pc:sldChg chg="modSp mod replTag delTag">
        <pc:chgData name="Stringfellow, Kina F. DPI" userId="002858cf-6d8d-4f58-b096-3c8ddc1070aa" providerId="ADAL" clId="{FC1D5DD6-D3BC-4B08-981B-50BAB28028E6}" dt="2024-02-29T18:09:33.697" v="943"/>
        <pc:sldMkLst>
          <pc:docMk/>
          <pc:sldMk cId="1731865200" sldId="431"/>
        </pc:sldMkLst>
        <pc:spChg chg="mod">
          <ac:chgData name="Stringfellow, Kina F. DPI" userId="002858cf-6d8d-4f58-b096-3c8ddc1070aa" providerId="ADAL" clId="{FC1D5DD6-D3BC-4B08-981B-50BAB28028E6}" dt="2024-02-29T18:09:32.403" v="941" actId="948"/>
          <ac:spMkLst>
            <pc:docMk/>
            <pc:sldMk cId="1731865200" sldId="431"/>
            <ac:spMk id="3" creationId="{00000000-0000-0000-0000-000000000000}"/>
          </ac:spMkLst>
        </pc:spChg>
      </pc:sldChg>
      <pc:sldChg chg="modSp mod replTag delTag">
        <pc:chgData name="Stringfellow, Kina F. DPI" userId="002858cf-6d8d-4f58-b096-3c8ddc1070aa" providerId="ADAL" clId="{FC1D5DD6-D3BC-4B08-981B-50BAB28028E6}" dt="2024-02-29T18:10:48.154" v="961" actId="948"/>
        <pc:sldMkLst>
          <pc:docMk/>
          <pc:sldMk cId="1840894841" sldId="433"/>
        </pc:sldMkLst>
        <pc:spChg chg="mod">
          <ac:chgData name="Stringfellow, Kina F. DPI" userId="002858cf-6d8d-4f58-b096-3c8ddc1070aa" providerId="ADAL" clId="{FC1D5DD6-D3BC-4B08-981B-50BAB28028E6}" dt="2024-02-29T18:10:48.154" v="961" actId="948"/>
          <ac:spMkLst>
            <pc:docMk/>
            <pc:sldMk cId="1840894841" sldId="433"/>
            <ac:spMk id="4" creationId="{9A1CD956-8F41-7797-295A-AC92A790A50E}"/>
          </ac:spMkLst>
        </pc:spChg>
      </pc:sldChg>
      <pc:sldChg chg="modSp mod replTag delTag">
        <pc:chgData name="Stringfellow, Kina F. DPI" userId="002858cf-6d8d-4f58-b096-3c8ddc1070aa" providerId="ADAL" clId="{FC1D5DD6-D3BC-4B08-981B-50BAB28028E6}" dt="2024-02-29T18:11:31.470" v="975"/>
        <pc:sldMkLst>
          <pc:docMk/>
          <pc:sldMk cId="3046905305" sldId="434"/>
        </pc:sldMkLst>
        <pc:spChg chg="mod">
          <ac:chgData name="Stringfellow, Kina F. DPI" userId="002858cf-6d8d-4f58-b096-3c8ddc1070aa" providerId="ADAL" clId="{FC1D5DD6-D3BC-4B08-981B-50BAB28028E6}" dt="2024-02-29T18:11:30.414" v="973" actId="948"/>
          <ac:spMkLst>
            <pc:docMk/>
            <pc:sldMk cId="3046905305" sldId="434"/>
            <ac:spMk id="3" creationId="{00000000-0000-0000-0000-000000000000}"/>
          </ac:spMkLst>
        </pc:spChg>
      </pc:sldChg>
      <pc:sldChg chg="replTag delTag">
        <pc:chgData name="Stringfellow, Kina F. DPI" userId="002858cf-6d8d-4f58-b096-3c8ddc1070aa" providerId="ADAL" clId="{FC1D5DD6-D3BC-4B08-981B-50BAB28028E6}" dt="2024-02-29T18:55:36.405" v="1039"/>
        <pc:sldMkLst>
          <pc:docMk/>
          <pc:sldMk cId="1268510832" sldId="436"/>
        </pc:sldMkLst>
      </pc:sldChg>
      <pc:sldChg chg="modSp mod replTag delTag modNotesTx">
        <pc:chgData name="Stringfellow, Kina F. DPI" userId="002858cf-6d8d-4f58-b096-3c8ddc1070aa" providerId="ADAL" clId="{FC1D5DD6-D3BC-4B08-981B-50BAB28028E6}" dt="2024-02-29T19:41:12.884" v="3620"/>
        <pc:sldMkLst>
          <pc:docMk/>
          <pc:sldMk cId="3182331057" sldId="441"/>
        </pc:sldMkLst>
        <pc:spChg chg="mod">
          <ac:chgData name="Stringfellow, Kina F. DPI" userId="002858cf-6d8d-4f58-b096-3c8ddc1070aa" providerId="ADAL" clId="{FC1D5DD6-D3BC-4B08-981B-50BAB28028E6}" dt="2024-02-29T17:54:30.856" v="714" actId="948"/>
          <ac:spMkLst>
            <pc:docMk/>
            <pc:sldMk cId="3182331057" sldId="441"/>
            <ac:spMk id="3" creationId="{00000000-0000-0000-0000-000000000000}"/>
          </ac:spMkLst>
        </pc:spChg>
      </pc:sldChg>
      <pc:sldChg chg="modSp mod replTag delTag">
        <pc:chgData name="Stringfellow, Kina F. DPI" userId="002858cf-6d8d-4f58-b096-3c8ddc1070aa" providerId="ADAL" clId="{FC1D5DD6-D3BC-4B08-981B-50BAB28028E6}" dt="2024-02-29T18:00:27.412" v="828" actId="948"/>
        <pc:sldMkLst>
          <pc:docMk/>
          <pc:sldMk cId="2807109669" sldId="444"/>
        </pc:sldMkLst>
        <pc:spChg chg="mod">
          <ac:chgData name="Stringfellow, Kina F. DPI" userId="002858cf-6d8d-4f58-b096-3c8ddc1070aa" providerId="ADAL" clId="{FC1D5DD6-D3BC-4B08-981B-50BAB28028E6}" dt="2024-02-29T18:00:27.412" v="828" actId="948"/>
          <ac:spMkLst>
            <pc:docMk/>
            <pc:sldMk cId="2807109669" sldId="444"/>
            <ac:spMk id="7" creationId="{3216E60C-D8F9-5AC4-672A-D551051AE210}"/>
          </ac:spMkLst>
        </pc:spChg>
      </pc:sldChg>
      <pc:sldChg chg="modSp mod replTag delTag">
        <pc:chgData name="Stringfellow, Kina F. DPI" userId="002858cf-6d8d-4f58-b096-3c8ddc1070aa" providerId="ADAL" clId="{FC1D5DD6-D3BC-4B08-981B-50BAB28028E6}" dt="2024-02-29T18:02:21.193" v="862" actId="948"/>
        <pc:sldMkLst>
          <pc:docMk/>
          <pc:sldMk cId="2874685599" sldId="451"/>
        </pc:sldMkLst>
        <pc:spChg chg="mod">
          <ac:chgData name="Stringfellow, Kina F. DPI" userId="002858cf-6d8d-4f58-b096-3c8ddc1070aa" providerId="ADAL" clId="{FC1D5DD6-D3BC-4B08-981B-50BAB28028E6}" dt="2024-02-29T18:02:21.193" v="862" actId="948"/>
          <ac:spMkLst>
            <pc:docMk/>
            <pc:sldMk cId="2874685599" sldId="451"/>
            <ac:spMk id="10" creationId="{7F874AED-C6A5-A12D-9E8C-B48B6040A1B8}"/>
          </ac:spMkLst>
        </pc:spChg>
      </pc:sldChg>
      <pc:sldChg chg="modSp mod replTag delTag">
        <pc:chgData name="Stringfellow, Kina F. DPI" userId="002858cf-6d8d-4f58-b096-3c8ddc1070aa" providerId="ADAL" clId="{FC1D5DD6-D3BC-4B08-981B-50BAB28028E6}" dt="2024-02-29T17:59:14.828" v="812" actId="948"/>
        <pc:sldMkLst>
          <pc:docMk/>
          <pc:sldMk cId="2498756436" sldId="456"/>
        </pc:sldMkLst>
        <pc:spChg chg="mod">
          <ac:chgData name="Stringfellow, Kina F. DPI" userId="002858cf-6d8d-4f58-b096-3c8ddc1070aa" providerId="ADAL" clId="{FC1D5DD6-D3BC-4B08-981B-50BAB28028E6}" dt="2024-02-29T17:59:14.828" v="812" actId="948"/>
          <ac:spMkLst>
            <pc:docMk/>
            <pc:sldMk cId="2498756436" sldId="456"/>
            <ac:spMk id="3" creationId="{00000000-0000-0000-0000-000000000000}"/>
          </ac:spMkLst>
        </pc:spChg>
      </pc:sldChg>
      <pc:sldChg chg="modSp mod replTag delTag delCm">
        <pc:chgData name="Stringfellow, Kina F. DPI" userId="002858cf-6d8d-4f58-b096-3c8ddc1070aa" providerId="ADAL" clId="{FC1D5DD6-D3BC-4B08-981B-50BAB28028E6}" dt="2024-02-29T17:58:52.059" v="805"/>
        <pc:sldMkLst>
          <pc:docMk/>
          <pc:sldMk cId="3172006516" sldId="457"/>
        </pc:sldMkLst>
        <pc:spChg chg="mod">
          <ac:chgData name="Stringfellow, Kina F. DPI" userId="002858cf-6d8d-4f58-b096-3c8ddc1070aa" providerId="ADAL" clId="{FC1D5DD6-D3BC-4B08-981B-50BAB28028E6}" dt="2024-02-29T17:58:50.481" v="803" actId="948"/>
          <ac:spMkLst>
            <pc:docMk/>
            <pc:sldMk cId="3172006516" sldId="457"/>
            <ac:spMk id="5" creationId="{87B90C7B-78FC-5E1E-C283-969EB9485035}"/>
          </ac:spMkLst>
        </pc:sp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FC1D5DD6-D3BC-4B08-981B-50BAB28028E6}" dt="2024-02-28T20:29:18.679" v="55"/>
              <pc2:cmMkLst xmlns:pc2="http://schemas.microsoft.com/office/powerpoint/2019/9/main/command">
                <pc:docMk/>
                <pc:sldMk cId="3172006516" sldId="457"/>
                <pc2:cmMk id="{2B64959A-5929-4B5F-A81E-74E082B879E6}"/>
              </pc2:cmMkLst>
            </pc226:cmChg>
          </p:ext>
        </pc:extLst>
      </pc:sldChg>
      <pc:sldChg chg="modSp mod replTag delTag">
        <pc:chgData name="Stringfellow, Kina F. DPI" userId="002858cf-6d8d-4f58-b096-3c8ddc1070aa" providerId="ADAL" clId="{FC1D5DD6-D3BC-4B08-981B-50BAB28028E6}" dt="2024-02-29T18:03:32.926" v="884" actId="948"/>
        <pc:sldMkLst>
          <pc:docMk/>
          <pc:sldMk cId="3619776473" sldId="461"/>
        </pc:sldMkLst>
        <pc:spChg chg="mod">
          <ac:chgData name="Stringfellow, Kina F. DPI" userId="002858cf-6d8d-4f58-b096-3c8ddc1070aa" providerId="ADAL" clId="{FC1D5DD6-D3BC-4B08-981B-50BAB28028E6}" dt="2024-02-29T18:03:32.926" v="884" actId="948"/>
          <ac:spMkLst>
            <pc:docMk/>
            <pc:sldMk cId="3619776473" sldId="461"/>
            <ac:spMk id="3" creationId="{BAA530FD-F05B-4281-8B3A-B6CC21F2F580}"/>
          </ac:spMkLst>
        </pc:spChg>
      </pc:sldChg>
      <pc:sldChg chg="modSp mod replTag delTag">
        <pc:chgData name="Stringfellow, Kina F. DPI" userId="002858cf-6d8d-4f58-b096-3c8ddc1070aa" providerId="ADAL" clId="{FC1D5DD6-D3BC-4B08-981B-50BAB28028E6}" dt="2024-02-29T18:08:20.522" v="920"/>
        <pc:sldMkLst>
          <pc:docMk/>
          <pc:sldMk cId="1818694841" sldId="465"/>
        </pc:sldMkLst>
        <pc:spChg chg="mod">
          <ac:chgData name="Stringfellow, Kina F. DPI" userId="002858cf-6d8d-4f58-b096-3c8ddc1070aa" providerId="ADAL" clId="{FC1D5DD6-D3BC-4B08-981B-50BAB28028E6}" dt="2024-02-29T18:06:03.345" v="918" actId="948"/>
          <ac:spMkLst>
            <pc:docMk/>
            <pc:sldMk cId="1818694841" sldId="465"/>
            <ac:spMk id="3" creationId="{00000000-0000-0000-0000-000000000000}"/>
          </ac:spMkLst>
        </pc:spChg>
      </pc:sldChg>
      <pc:sldChg chg="modSp mod replTag delTag">
        <pc:chgData name="Stringfellow, Kina F. DPI" userId="002858cf-6d8d-4f58-b096-3c8ddc1070aa" providerId="ADAL" clId="{FC1D5DD6-D3BC-4B08-981B-50BAB28028E6}" dt="2024-02-29T18:05:30.680" v="909" actId="948"/>
        <pc:sldMkLst>
          <pc:docMk/>
          <pc:sldMk cId="2566546340" sldId="466"/>
        </pc:sldMkLst>
        <pc:spChg chg="mod">
          <ac:chgData name="Stringfellow, Kina F. DPI" userId="002858cf-6d8d-4f58-b096-3c8ddc1070aa" providerId="ADAL" clId="{FC1D5DD6-D3BC-4B08-981B-50BAB28028E6}" dt="2024-02-29T18:05:30.680" v="909" actId="948"/>
          <ac:spMkLst>
            <pc:docMk/>
            <pc:sldMk cId="2566546340" sldId="466"/>
            <ac:spMk id="3" creationId="{12941638-0333-8B4F-439A-19EF4D0A1C69}"/>
          </ac:spMkLst>
        </pc:spChg>
      </pc:sldChg>
      <pc:sldChg chg="modSp mod replTag delTag">
        <pc:chgData name="Stringfellow, Kina F. DPI" userId="002858cf-6d8d-4f58-b096-3c8ddc1070aa" providerId="ADAL" clId="{FC1D5DD6-D3BC-4B08-981B-50BAB28028E6}" dt="2024-02-29T18:16:18.136" v="1025" actId="948"/>
        <pc:sldMkLst>
          <pc:docMk/>
          <pc:sldMk cId="2830616411" sldId="483"/>
        </pc:sldMkLst>
        <pc:spChg chg="mod">
          <ac:chgData name="Stringfellow, Kina F. DPI" userId="002858cf-6d8d-4f58-b096-3c8ddc1070aa" providerId="ADAL" clId="{FC1D5DD6-D3BC-4B08-981B-50BAB28028E6}" dt="2024-02-29T18:16:18.136" v="1025" actId="948"/>
          <ac:spMkLst>
            <pc:docMk/>
            <pc:sldMk cId="2830616411" sldId="483"/>
            <ac:spMk id="3" creationId="{DB9877AA-2644-CA09-DDBC-55D9C9A7E6D2}"/>
          </ac:spMkLst>
        </pc:spChg>
      </pc:sldChg>
      <pc:sldChg chg="modSp mod replTag delTag">
        <pc:chgData name="Stringfellow, Kina F. DPI" userId="002858cf-6d8d-4f58-b096-3c8ddc1070aa" providerId="ADAL" clId="{FC1D5DD6-D3BC-4B08-981B-50BAB28028E6}" dt="2024-02-29T18:10:06.789" v="949" actId="948"/>
        <pc:sldMkLst>
          <pc:docMk/>
          <pc:sldMk cId="1733067594" sldId="493"/>
        </pc:sldMkLst>
        <pc:spChg chg="mod">
          <ac:chgData name="Stringfellow, Kina F. DPI" userId="002858cf-6d8d-4f58-b096-3c8ddc1070aa" providerId="ADAL" clId="{FC1D5DD6-D3BC-4B08-981B-50BAB28028E6}" dt="2024-02-29T18:09:52.725" v="948" actId="948"/>
          <ac:spMkLst>
            <pc:docMk/>
            <pc:sldMk cId="1733067594" sldId="493"/>
            <ac:spMk id="3" creationId="{59A358DA-3B9A-82AB-D566-142808E4477A}"/>
          </ac:spMkLst>
        </pc:spChg>
        <pc:spChg chg="mod">
          <ac:chgData name="Stringfellow, Kina F. DPI" userId="002858cf-6d8d-4f58-b096-3c8ddc1070aa" providerId="ADAL" clId="{FC1D5DD6-D3BC-4B08-981B-50BAB28028E6}" dt="2024-02-29T18:10:06.789" v="949" actId="948"/>
          <ac:spMkLst>
            <pc:docMk/>
            <pc:sldMk cId="1733067594" sldId="493"/>
            <ac:spMk id="5" creationId="{8E8FB8D3-366E-C135-A308-E3A25C57C882}"/>
          </ac:spMkLst>
        </pc:spChg>
      </pc:sldChg>
      <pc:sldChg chg="modSp mod replTag delTag">
        <pc:chgData name="Stringfellow, Kina F. DPI" userId="002858cf-6d8d-4f58-b096-3c8ddc1070aa" providerId="ADAL" clId="{FC1D5DD6-D3BC-4B08-981B-50BAB28028E6}" dt="2024-02-29T18:10:24.556" v="954" actId="948"/>
        <pc:sldMkLst>
          <pc:docMk/>
          <pc:sldMk cId="1136489430" sldId="494"/>
        </pc:sldMkLst>
        <pc:spChg chg="mod">
          <ac:chgData name="Stringfellow, Kina F. DPI" userId="002858cf-6d8d-4f58-b096-3c8ddc1070aa" providerId="ADAL" clId="{FC1D5DD6-D3BC-4B08-981B-50BAB28028E6}" dt="2024-02-29T18:10:24.556" v="954" actId="948"/>
          <ac:spMkLst>
            <pc:docMk/>
            <pc:sldMk cId="1136489430" sldId="494"/>
            <ac:spMk id="3" creationId="{B79CA901-575C-3F1B-349F-66A5538730AA}"/>
          </ac:spMkLst>
        </pc:spChg>
      </pc:sldChg>
      <pc:sldChg chg="modSp mod replTag delTag">
        <pc:chgData name="Stringfellow, Kina F. DPI" userId="002858cf-6d8d-4f58-b096-3c8ddc1070aa" providerId="ADAL" clId="{FC1D5DD6-D3BC-4B08-981B-50BAB28028E6}" dt="2024-02-29T18:09:10.183" v="935" actId="948"/>
        <pc:sldMkLst>
          <pc:docMk/>
          <pc:sldMk cId="139209098" sldId="497"/>
        </pc:sldMkLst>
        <pc:spChg chg="mod">
          <ac:chgData name="Stringfellow, Kina F. DPI" userId="002858cf-6d8d-4f58-b096-3c8ddc1070aa" providerId="ADAL" clId="{FC1D5DD6-D3BC-4B08-981B-50BAB28028E6}" dt="2024-02-29T18:09:10.183" v="935" actId="948"/>
          <ac:spMkLst>
            <pc:docMk/>
            <pc:sldMk cId="139209098" sldId="497"/>
            <ac:spMk id="3" creationId="{1739A09D-2E03-4F77-99FD-06A673A270E6}"/>
          </ac:spMkLst>
        </pc:spChg>
      </pc:sldChg>
      <pc:sldChg chg="modSp mod replTag delTag">
        <pc:chgData name="Stringfellow, Kina F. DPI" userId="002858cf-6d8d-4f58-b096-3c8ddc1070aa" providerId="ADAL" clId="{FC1D5DD6-D3BC-4B08-981B-50BAB28028E6}" dt="2024-02-29T17:56:16.997" v="756"/>
        <pc:sldMkLst>
          <pc:docMk/>
          <pc:sldMk cId="1864859525" sldId="499"/>
        </pc:sldMkLst>
        <pc:spChg chg="mod">
          <ac:chgData name="Stringfellow, Kina F. DPI" userId="002858cf-6d8d-4f58-b096-3c8ddc1070aa" providerId="ADAL" clId="{FC1D5DD6-D3BC-4B08-981B-50BAB28028E6}" dt="2024-02-29T17:55:36.513" v="731" actId="113"/>
          <ac:spMkLst>
            <pc:docMk/>
            <pc:sldMk cId="1864859525" sldId="499"/>
            <ac:spMk id="7" creationId="{3216E60C-D8F9-5AC4-672A-D551051AE210}"/>
          </ac:spMkLst>
        </pc:spChg>
      </pc:sldChg>
      <pc:sldChg chg="modSp mod replTag delTag">
        <pc:chgData name="Stringfellow, Kina F. DPI" userId="002858cf-6d8d-4f58-b096-3c8ddc1070aa" providerId="ADAL" clId="{FC1D5DD6-D3BC-4B08-981B-50BAB28028E6}" dt="2024-02-29T17:57:54.637" v="783" actId="2710"/>
        <pc:sldMkLst>
          <pc:docMk/>
          <pc:sldMk cId="2205100505" sldId="500"/>
        </pc:sldMkLst>
        <pc:spChg chg="mod">
          <ac:chgData name="Stringfellow, Kina F. DPI" userId="002858cf-6d8d-4f58-b096-3c8ddc1070aa" providerId="ADAL" clId="{FC1D5DD6-D3BC-4B08-981B-50BAB28028E6}" dt="2024-02-29T17:57:54.637" v="783" actId="2710"/>
          <ac:spMkLst>
            <pc:docMk/>
            <pc:sldMk cId="2205100505" sldId="500"/>
            <ac:spMk id="4" creationId="{809D5C68-345A-83B2-BCEC-0201B1B74B72}"/>
          </ac:spMkLst>
        </pc:spChg>
      </pc:sldChg>
      <pc:sldChg chg="modSp mod replTag delTag">
        <pc:chgData name="Stringfellow, Kina F. DPI" userId="002858cf-6d8d-4f58-b096-3c8ddc1070aa" providerId="ADAL" clId="{FC1D5DD6-D3BC-4B08-981B-50BAB28028E6}" dt="2024-02-29T17:58:03.949" v="789"/>
        <pc:sldMkLst>
          <pc:docMk/>
          <pc:sldMk cId="2873460573" sldId="501"/>
        </pc:sldMkLst>
        <pc:spChg chg="mod">
          <ac:chgData name="Stringfellow, Kina F. DPI" userId="002858cf-6d8d-4f58-b096-3c8ddc1070aa" providerId="ADAL" clId="{FC1D5DD6-D3BC-4B08-981B-50BAB28028E6}" dt="2024-02-29T17:56:01.080" v="746" actId="12"/>
          <ac:spMkLst>
            <pc:docMk/>
            <pc:sldMk cId="2873460573" sldId="501"/>
            <ac:spMk id="3" creationId="{06673613-D5DD-6E52-9D61-91091FECE428}"/>
          </ac:spMkLst>
        </pc:spChg>
      </pc:sldChg>
      <pc:sldChg chg="modSp mod replTag delTag">
        <pc:chgData name="Stringfellow, Kina F. DPI" userId="002858cf-6d8d-4f58-b096-3c8ddc1070aa" providerId="ADAL" clId="{FC1D5DD6-D3BC-4B08-981B-50BAB28028E6}" dt="2024-02-29T18:15:36.163" v="1013"/>
        <pc:sldMkLst>
          <pc:docMk/>
          <pc:sldMk cId="442274096" sldId="502"/>
        </pc:sldMkLst>
        <pc:spChg chg="mod">
          <ac:chgData name="Stringfellow, Kina F. DPI" userId="002858cf-6d8d-4f58-b096-3c8ddc1070aa" providerId="ADAL" clId="{FC1D5DD6-D3BC-4B08-981B-50BAB28028E6}" dt="2024-02-29T18:15:32.823" v="1011" actId="255"/>
          <ac:spMkLst>
            <pc:docMk/>
            <pc:sldMk cId="442274096" sldId="502"/>
            <ac:spMk id="4" creationId="{B696FDD6-1CB3-3FCA-1FAC-672A71F0BB9A}"/>
          </ac:spMkLst>
        </pc:spChg>
      </pc:sldChg>
      <pc:sldChg chg="modSp mod replTag delTag">
        <pc:chgData name="Stringfellow, Kina F. DPI" userId="002858cf-6d8d-4f58-b096-3c8ddc1070aa" providerId="ADAL" clId="{FC1D5DD6-D3BC-4B08-981B-50BAB28028E6}" dt="2024-02-29T18:11:10.096" v="967" actId="948"/>
        <pc:sldMkLst>
          <pc:docMk/>
          <pc:sldMk cId="568253978" sldId="505"/>
        </pc:sldMkLst>
        <pc:spChg chg="mod">
          <ac:chgData name="Stringfellow, Kina F. DPI" userId="002858cf-6d8d-4f58-b096-3c8ddc1070aa" providerId="ADAL" clId="{FC1D5DD6-D3BC-4B08-981B-50BAB28028E6}" dt="2024-02-29T18:11:10.096" v="967" actId="948"/>
          <ac:spMkLst>
            <pc:docMk/>
            <pc:sldMk cId="568253978" sldId="505"/>
            <ac:spMk id="3" creationId="{0A242A38-934E-9145-4688-5075B45D2653}"/>
          </ac:spMkLst>
        </pc:spChg>
      </pc:sldChg>
      <pc:sldChg chg="replTag delTag modNotesTx">
        <pc:chgData name="Stringfellow, Kina F. DPI" userId="002858cf-6d8d-4f58-b096-3c8ddc1070aa" providerId="ADAL" clId="{FC1D5DD6-D3BC-4B08-981B-50BAB28028E6}" dt="2024-02-29T19:33:39.565" v="3028"/>
        <pc:sldMkLst>
          <pc:docMk/>
          <pc:sldMk cId="227560915" sldId="518"/>
        </pc:sldMkLst>
      </pc:sldChg>
      <pc:sldChg chg="replTag delTag">
        <pc:chgData name="Stringfellow, Kina F. DPI" userId="002858cf-6d8d-4f58-b096-3c8ddc1070aa" providerId="ADAL" clId="{FC1D5DD6-D3BC-4B08-981B-50BAB28028E6}" dt="2024-02-28T20:28:36.105" v="50"/>
        <pc:sldMkLst>
          <pc:docMk/>
          <pc:sldMk cId="1960964421" sldId="520"/>
        </pc:sldMkLst>
      </pc:sldChg>
      <pc:sldChg chg="modSp mod replTag delTag">
        <pc:chgData name="Stringfellow, Kina F. DPI" userId="002858cf-6d8d-4f58-b096-3c8ddc1070aa" providerId="ADAL" clId="{FC1D5DD6-D3BC-4B08-981B-50BAB28028E6}" dt="2024-02-28T20:30:04.468" v="75"/>
        <pc:sldMkLst>
          <pc:docMk/>
          <pc:sldMk cId="2262947069" sldId="521"/>
        </pc:sldMkLst>
        <pc:spChg chg="mod">
          <ac:chgData name="Stringfellow, Kina F. DPI" userId="002858cf-6d8d-4f58-b096-3c8ddc1070aa" providerId="ADAL" clId="{FC1D5DD6-D3BC-4B08-981B-50BAB28028E6}" dt="2024-02-28T20:30:02.098" v="73" actId="207"/>
          <ac:spMkLst>
            <pc:docMk/>
            <pc:sldMk cId="2262947069" sldId="521"/>
            <ac:spMk id="5" creationId="{77DD662A-93D4-CC56-7A14-03BE5A556E8B}"/>
          </ac:spMkLst>
        </pc:spChg>
      </pc:sldChg>
      <pc:sldChg chg="replTag delTag">
        <pc:chgData name="Stringfellow, Kina F. DPI" userId="002858cf-6d8d-4f58-b096-3c8ddc1070aa" providerId="ADAL" clId="{FC1D5DD6-D3BC-4B08-981B-50BAB28028E6}" dt="2024-02-28T20:30:06.121" v="77"/>
        <pc:sldMkLst>
          <pc:docMk/>
          <pc:sldMk cId="4200413574" sldId="522"/>
        </pc:sldMkLst>
      </pc:sldChg>
      <pc:sldChg chg="replTag delTag">
        <pc:chgData name="Stringfellow, Kina F. DPI" userId="002858cf-6d8d-4f58-b096-3c8ddc1070aa" providerId="ADAL" clId="{FC1D5DD6-D3BC-4B08-981B-50BAB28028E6}" dt="2024-02-28T20:49:43.385" v="137"/>
        <pc:sldMkLst>
          <pc:docMk/>
          <pc:sldMk cId="2679669793" sldId="523"/>
        </pc:sldMkLst>
      </pc:sldChg>
      <pc:sldChg chg="replTag delTag">
        <pc:chgData name="Stringfellow, Kina F. DPI" userId="002858cf-6d8d-4f58-b096-3c8ddc1070aa" providerId="ADAL" clId="{FC1D5DD6-D3BC-4B08-981B-50BAB28028E6}" dt="2024-02-29T18:04:26.273" v="895"/>
        <pc:sldMkLst>
          <pc:docMk/>
          <pc:sldMk cId="29776285" sldId="525"/>
        </pc:sldMkLst>
      </pc:sldChg>
      <pc:sldChg chg="replTag delTag">
        <pc:chgData name="Stringfellow, Kina F. DPI" userId="002858cf-6d8d-4f58-b096-3c8ddc1070aa" providerId="ADAL" clId="{FC1D5DD6-D3BC-4B08-981B-50BAB28028E6}" dt="2024-02-29T18:11:32.806" v="977"/>
        <pc:sldMkLst>
          <pc:docMk/>
          <pc:sldMk cId="2570516494" sldId="528"/>
        </pc:sldMkLst>
      </pc:sldChg>
      <pc:sldChg chg="replTag delTag">
        <pc:chgData name="Stringfellow, Kina F. DPI" userId="002858cf-6d8d-4f58-b096-3c8ddc1070aa" providerId="ADAL" clId="{FC1D5DD6-D3BC-4B08-981B-50BAB28028E6}" dt="2024-02-29T18:10:25.951" v="956"/>
        <pc:sldMkLst>
          <pc:docMk/>
          <pc:sldMk cId="3865388797" sldId="529"/>
        </pc:sldMkLst>
      </pc:sldChg>
      <pc:sldChg chg="modSp mod replTag delTag delCm">
        <pc:chgData name="Stringfellow, Kina F. DPI" userId="002858cf-6d8d-4f58-b096-3c8ddc1070aa" providerId="ADAL" clId="{FC1D5DD6-D3BC-4B08-981B-50BAB28028E6}" dt="2024-02-29T18:01:20.602" v="842" actId="948"/>
        <pc:sldMkLst>
          <pc:docMk/>
          <pc:sldMk cId="2012513222" sldId="530"/>
        </pc:sldMkLst>
        <pc:spChg chg="mod">
          <ac:chgData name="Stringfellow, Kina F. DPI" userId="002858cf-6d8d-4f58-b096-3c8ddc1070aa" providerId="ADAL" clId="{FC1D5DD6-D3BC-4B08-981B-50BAB28028E6}" dt="2024-02-28T20:49:20.915" v="131" actId="207"/>
          <ac:spMkLst>
            <pc:docMk/>
            <pc:sldMk cId="2012513222" sldId="530"/>
            <ac:spMk id="2" creationId="{E41715DD-EAD2-4F83-8A2B-D109BF19EFC5}"/>
          </ac:spMkLst>
        </pc:spChg>
        <pc:spChg chg="mod">
          <ac:chgData name="Stringfellow, Kina F. DPI" userId="002858cf-6d8d-4f58-b096-3c8ddc1070aa" providerId="ADAL" clId="{FC1D5DD6-D3BC-4B08-981B-50BAB28028E6}" dt="2024-02-29T18:01:20.602" v="842" actId="948"/>
          <ac:spMkLst>
            <pc:docMk/>
            <pc:sldMk cId="2012513222" sldId="530"/>
            <ac:spMk id="8" creationId="{E09C024A-9EA3-A0FA-2F37-395486A25FB1}"/>
          </ac:spMkLst>
        </pc:sp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FC1D5DD6-D3BC-4B08-981B-50BAB28028E6}" dt="2024-02-28T20:49:16.592" v="130"/>
              <pc2:cmMkLst xmlns:pc2="http://schemas.microsoft.com/office/powerpoint/2019/9/main/command">
                <pc:docMk/>
                <pc:sldMk cId="2012513222" sldId="530"/>
                <pc2:cmMk id="{A8A05FD1-947D-4535-B505-D5CB2129F9EC}"/>
              </pc2:cmMkLst>
            </pc226:cmChg>
          </p:ext>
        </pc:extLst>
      </pc:sldChg>
      <pc:sldChg chg="replTag delTag delCm">
        <pc:chgData name="Stringfellow, Kina F. DPI" userId="002858cf-6d8d-4f58-b096-3c8ddc1070aa" providerId="ADAL" clId="{FC1D5DD6-D3BC-4B08-981B-50BAB28028E6}" dt="2024-02-29T18:01:27.633" v="848"/>
        <pc:sldMkLst>
          <pc:docMk/>
          <pc:sldMk cId="4019793438" sldId="531"/>
        </pc:sldMkLst>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FC1D5DD6-D3BC-4B08-981B-50BAB28028E6}" dt="2024-02-28T20:49:51.700" v="140"/>
              <pc2:cmMkLst xmlns:pc2="http://schemas.microsoft.com/office/powerpoint/2019/9/main/command">
                <pc:docMk/>
                <pc:sldMk cId="4019793438" sldId="531"/>
                <pc2:cmMk id="{3F991B56-1698-4FAC-A205-8F323A11D212}"/>
              </pc2:cmMkLst>
            </pc226:cmChg>
          </p:ext>
        </pc:extLst>
      </pc:sldChg>
      <pc:sldChg chg="modSp add mod replTag delTag modNotesTx">
        <pc:chgData name="Stringfellow, Kina F. DPI" userId="002858cf-6d8d-4f58-b096-3c8ddc1070aa" providerId="ADAL" clId="{FC1D5DD6-D3BC-4B08-981B-50BAB28028E6}" dt="2024-02-29T19:20:23.961" v="1774" actId="20577"/>
        <pc:sldMkLst>
          <pc:docMk/>
          <pc:sldMk cId="3371464618" sldId="532"/>
        </pc:sldMkLst>
        <pc:spChg chg="mod">
          <ac:chgData name="Stringfellow, Kina F. DPI" userId="002858cf-6d8d-4f58-b096-3c8ddc1070aa" providerId="ADAL" clId="{FC1D5DD6-D3BC-4B08-981B-50BAB28028E6}" dt="2024-02-29T19:02:37.306" v="1059" actId="20577"/>
          <ac:spMkLst>
            <pc:docMk/>
            <pc:sldMk cId="3371464618" sldId="532"/>
            <ac:spMk id="2" creationId="{00000000-0000-0000-0000-000000000000}"/>
          </ac:spMkLst>
        </pc:spChg>
        <pc:spChg chg="mod">
          <ac:chgData name="Stringfellow, Kina F. DPI" userId="002858cf-6d8d-4f58-b096-3c8ddc1070aa" providerId="ADAL" clId="{FC1D5DD6-D3BC-4B08-981B-50BAB28028E6}" dt="2024-02-29T19:09:18.074" v="1418" actId="179"/>
          <ac:spMkLst>
            <pc:docMk/>
            <pc:sldMk cId="3371464618" sldId="532"/>
            <ac:spMk id="6" creationId="{15E40856-4E3F-A3C8-94E6-1D5C36F7E512}"/>
          </ac:spMkLst>
        </pc:spChg>
        <pc:spChg chg="mod">
          <ac:chgData name="Stringfellow, Kina F. DPI" userId="002858cf-6d8d-4f58-b096-3c8ddc1070aa" providerId="ADAL" clId="{FC1D5DD6-D3BC-4B08-981B-50BAB28028E6}" dt="2024-02-29T19:08:51.530" v="1416" actId="14100"/>
          <ac:spMkLst>
            <pc:docMk/>
            <pc:sldMk cId="3371464618" sldId="532"/>
            <ac:spMk id="7" creationId="{1FDAEBCD-E4F7-2A24-5DE1-ED36B5484540}"/>
          </ac:spMkLst>
        </pc:spChg>
      </pc:sldChg>
      <pc:sldChg chg="add ord replTag delTag modNotesTx">
        <pc:chgData name="Stringfellow, Kina F. DPI" userId="002858cf-6d8d-4f58-b096-3c8ddc1070aa" providerId="ADAL" clId="{FC1D5DD6-D3BC-4B08-981B-50BAB28028E6}" dt="2024-02-29T19:51:34.753" v="3881"/>
        <pc:sldMkLst>
          <pc:docMk/>
          <pc:sldMk cId="289826934" sldId="533"/>
        </pc:sldMkLst>
      </pc:sldChg>
    </pc:docChg>
  </pc:docChgLst>
  <pc:docChgLst>
    <pc:chgData name="Koontz, Gabrielle E.   DPI" userId="0e87dca7-9c85-4686-81de-6667c5387956" providerId="ADAL" clId="{0E604728-D07C-42CA-91CB-400BE631CA43}"/>
    <pc:docChg chg="modSld">
      <pc:chgData name="Koontz, Gabrielle E.   DPI" userId="0e87dca7-9c85-4686-81de-6667c5387956" providerId="ADAL" clId="{0E604728-D07C-42CA-91CB-400BE631CA43}" dt="2024-02-22T21:40:34.674" v="39" actId="20577"/>
      <pc:docMkLst>
        <pc:docMk/>
      </pc:docMkLst>
      <pc:sldChg chg="modSp mod">
        <pc:chgData name="Koontz, Gabrielle E.   DPI" userId="0e87dca7-9c85-4686-81de-6667c5387956" providerId="ADAL" clId="{0E604728-D07C-42CA-91CB-400BE631CA43}" dt="2024-02-22T21:28:02.095" v="3" actId="20577"/>
        <pc:sldMkLst>
          <pc:docMk/>
          <pc:sldMk cId="3105253591" sldId="395"/>
        </pc:sldMkLst>
        <pc:spChg chg="mod">
          <ac:chgData name="Koontz, Gabrielle E.   DPI" userId="0e87dca7-9c85-4686-81de-6667c5387956" providerId="ADAL" clId="{0E604728-D07C-42CA-91CB-400BE631CA43}" dt="2024-02-22T21:28:02.095" v="3" actId="20577"/>
          <ac:spMkLst>
            <pc:docMk/>
            <pc:sldMk cId="3105253591" sldId="395"/>
            <ac:spMk id="4" creationId="{9A1CD956-8F41-7797-295A-AC92A790A50E}"/>
          </ac:spMkLst>
        </pc:spChg>
      </pc:sldChg>
      <pc:sldChg chg="modSp mod">
        <pc:chgData name="Koontz, Gabrielle E.   DPI" userId="0e87dca7-9c85-4686-81de-6667c5387956" providerId="ADAL" clId="{0E604728-D07C-42CA-91CB-400BE631CA43}" dt="2024-02-22T21:29:10.188" v="5" actId="20577"/>
        <pc:sldMkLst>
          <pc:docMk/>
          <pc:sldMk cId="2541447560" sldId="410"/>
        </pc:sldMkLst>
        <pc:spChg chg="mod">
          <ac:chgData name="Koontz, Gabrielle E.   DPI" userId="0e87dca7-9c85-4686-81de-6667c5387956" providerId="ADAL" clId="{0E604728-D07C-42CA-91CB-400BE631CA43}" dt="2024-02-22T21:29:10.188" v="5" actId="20577"/>
          <ac:spMkLst>
            <pc:docMk/>
            <pc:sldMk cId="2541447560" sldId="410"/>
            <ac:spMk id="8" creationId="{91E1ECF4-3923-1091-8448-B6BC0B210533}"/>
          </ac:spMkLst>
        </pc:spChg>
      </pc:sldChg>
      <pc:sldChg chg="modSp mod">
        <pc:chgData name="Koontz, Gabrielle E.   DPI" userId="0e87dca7-9c85-4686-81de-6667c5387956" providerId="ADAL" clId="{0E604728-D07C-42CA-91CB-400BE631CA43}" dt="2024-02-22T21:33:47.020" v="13" actId="20577"/>
        <pc:sldMkLst>
          <pc:docMk/>
          <pc:sldMk cId="492297408" sldId="414"/>
        </pc:sldMkLst>
        <pc:spChg chg="mod">
          <ac:chgData name="Koontz, Gabrielle E.   DPI" userId="0e87dca7-9c85-4686-81de-6667c5387956" providerId="ADAL" clId="{0E604728-D07C-42CA-91CB-400BE631CA43}" dt="2024-02-22T21:33:47.020" v="13" actId="20577"/>
          <ac:spMkLst>
            <pc:docMk/>
            <pc:sldMk cId="492297408" sldId="414"/>
            <ac:spMk id="7" creationId="{7AD32792-0452-B153-79CB-B5A106E6EF35}"/>
          </ac:spMkLst>
        </pc:spChg>
      </pc:sldChg>
      <pc:sldChg chg="modSp mod">
        <pc:chgData name="Koontz, Gabrielle E.   DPI" userId="0e87dca7-9c85-4686-81de-6667c5387956" providerId="ADAL" clId="{0E604728-D07C-42CA-91CB-400BE631CA43}" dt="2024-02-22T21:34:39.325" v="17" actId="20577"/>
        <pc:sldMkLst>
          <pc:docMk/>
          <pc:sldMk cId="863685142" sldId="415"/>
        </pc:sldMkLst>
        <pc:spChg chg="mod">
          <ac:chgData name="Koontz, Gabrielle E.   DPI" userId="0e87dca7-9c85-4686-81de-6667c5387956" providerId="ADAL" clId="{0E604728-D07C-42CA-91CB-400BE631CA43}" dt="2024-02-22T21:34:39.325" v="17" actId="20577"/>
          <ac:spMkLst>
            <pc:docMk/>
            <pc:sldMk cId="863685142" sldId="415"/>
            <ac:spMk id="8" creationId="{CB06A769-9E2D-3A4E-3B53-4F9BCA55E43A}"/>
          </ac:spMkLst>
        </pc:spChg>
      </pc:sldChg>
      <pc:sldChg chg="modSp mod">
        <pc:chgData name="Koontz, Gabrielle E.   DPI" userId="0e87dca7-9c85-4686-81de-6667c5387956" providerId="ADAL" clId="{0E604728-D07C-42CA-91CB-400BE631CA43}" dt="2024-02-22T21:35:15.721" v="24" actId="20577"/>
        <pc:sldMkLst>
          <pc:docMk/>
          <pc:sldMk cId="2459230465" sldId="417"/>
        </pc:sldMkLst>
        <pc:spChg chg="mod">
          <ac:chgData name="Koontz, Gabrielle E.   DPI" userId="0e87dca7-9c85-4686-81de-6667c5387956" providerId="ADAL" clId="{0E604728-D07C-42CA-91CB-400BE631CA43}" dt="2024-02-22T21:35:15.721" v="24" actId="20577"/>
          <ac:spMkLst>
            <pc:docMk/>
            <pc:sldMk cId="2459230465" sldId="417"/>
            <ac:spMk id="6" creationId="{8A9F0E0C-AEBB-405A-0603-2F7A2318103C}"/>
          </ac:spMkLst>
        </pc:spChg>
      </pc:sldChg>
      <pc:sldChg chg="modSp mod">
        <pc:chgData name="Koontz, Gabrielle E.   DPI" userId="0e87dca7-9c85-4686-81de-6667c5387956" providerId="ADAL" clId="{0E604728-D07C-42CA-91CB-400BE631CA43}" dt="2024-02-22T21:36:57.324" v="26" actId="20577"/>
        <pc:sldMkLst>
          <pc:docMk/>
          <pc:sldMk cId="2757044186" sldId="418"/>
        </pc:sldMkLst>
        <pc:spChg chg="mod">
          <ac:chgData name="Koontz, Gabrielle E.   DPI" userId="0e87dca7-9c85-4686-81de-6667c5387956" providerId="ADAL" clId="{0E604728-D07C-42CA-91CB-400BE631CA43}" dt="2024-02-22T21:36:57.324" v="26" actId="20577"/>
          <ac:spMkLst>
            <pc:docMk/>
            <pc:sldMk cId="2757044186" sldId="418"/>
            <ac:spMk id="6" creationId="{410BDD91-5AA0-F0B6-94E0-31C0475DE2C3}"/>
          </ac:spMkLst>
        </pc:spChg>
      </pc:sldChg>
      <pc:sldChg chg="modSp mod">
        <pc:chgData name="Koontz, Gabrielle E.   DPI" userId="0e87dca7-9c85-4686-81de-6667c5387956" providerId="ADAL" clId="{0E604728-D07C-42CA-91CB-400BE631CA43}" dt="2024-02-22T21:37:36.249" v="30" actId="20577"/>
        <pc:sldMkLst>
          <pc:docMk/>
          <pc:sldMk cId="67202624" sldId="420"/>
        </pc:sldMkLst>
        <pc:spChg chg="mod">
          <ac:chgData name="Koontz, Gabrielle E.   DPI" userId="0e87dca7-9c85-4686-81de-6667c5387956" providerId="ADAL" clId="{0E604728-D07C-42CA-91CB-400BE631CA43}" dt="2024-02-22T21:37:36.249" v="30" actId="20577"/>
          <ac:spMkLst>
            <pc:docMk/>
            <pc:sldMk cId="67202624" sldId="420"/>
            <ac:spMk id="7" creationId="{1C8C0AD0-FA5E-8B89-A829-CF8CCEC22138}"/>
          </ac:spMkLst>
        </pc:spChg>
      </pc:sldChg>
      <pc:sldChg chg="modSp mod">
        <pc:chgData name="Koontz, Gabrielle E.   DPI" userId="0e87dca7-9c85-4686-81de-6667c5387956" providerId="ADAL" clId="{0E604728-D07C-42CA-91CB-400BE631CA43}" dt="2024-02-22T21:38:28.064" v="33" actId="20577"/>
        <pc:sldMkLst>
          <pc:docMk/>
          <pc:sldMk cId="3781478746" sldId="427"/>
        </pc:sldMkLst>
        <pc:spChg chg="mod">
          <ac:chgData name="Koontz, Gabrielle E.   DPI" userId="0e87dca7-9c85-4686-81de-6667c5387956" providerId="ADAL" clId="{0E604728-D07C-42CA-91CB-400BE631CA43}" dt="2024-02-22T21:38:28.064" v="33" actId="20577"/>
          <ac:spMkLst>
            <pc:docMk/>
            <pc:sldMk cId="3781478746" sldId="427"/>
            <ac:spMk id="2" creationId="{E41715DD-EAD2-4F83-8A2B-D109BF19EFC5}"/>
          </ac:spMkLst>
        </pc:spChg>
      </pc:sldChg>
      <pc:sldChg chg="modSp mod">
        <pc:chgData name="Koontz, Gabrielle E.   DPI" userId="0e87dca7-9c85-4686-81de-6667c5387956" providerId="ADAL" clId="{0E604728-D07C-42CA-91CB-400BE631CA43}" dt="2024-02-22T21:40:05.714" v="37" actId="20577"/>
        <pc:sldMkLst>
          <pc:docMk/>
          <pc:sldMk cId="1840894841" sldId="433"/>
        </pc:sldMkLst>
        <pc:spChg chg="mod">
          <ac:chgData name="Koontz, Gabrielle E.   DPI" userId="0e87dca7-9c85-4686-81de-6667c5387956" providerId="ADAL" clId="{0E604728-D07C-42CA-91CB-400BE631CA43}" dt="2024-02-22T21:40:05.714" v="37" actId="20577"/>
          <ac:spMkLst>
            <pc:docMk/>
            <pc:sldMk cId="1840894841" sldId="433"/>
            <ac:spMk id="4" creationId="{9A1CD956-8F41-7797-295A-AC92A790A50E}"/>
          </ac:spMkLst>
        </pc:spChg>
      </pc:sldChg>
      <pc:sldChg chg="modSp mod">
        <pc:chgData name="Koontz, Gabrielle E.   DPI" userId="0e87dca7-9c85-4686-81de-6667c5387956" providerId="ADAL" clId="{0E604728-D07C-42CA-91CB-400BE631CA43}" dt="2024-02-22T21:40:34.674" v="39" actId="20577"/>
        <pc:sldMkLst>
          <pc:docMk/>
          <pc:sldMk cId="3046905305" sldId="434"/>
        </pc:sldMkLst>
        <pc:spChg chg="mod">
          <ac:chgData name="Koontz, Gabrielle E.   DPI" userId="0e87dca7-9c85-4686-81de-6667c5387956" providerId="ADAL" clId="{0E604728-D07C-42CA-91CB-400BE631CA43}" dt="2024-02-22T21:40:34.674" v="39" actId="20577"/>
          <ac:spMkLst>
            <pc:docMk/>
            <pc:sldMk cId="3046905305" sldId="434"/>
            <ac:spMk id="3" creationId="{00000000-0000-0000-0000-000000000000}"/>
          </ac:spMkLst>
        </pc:spChg>
      </pc:sldChg>
      <pc:sldChg chg="modSp mod">
        <pc:chgData name="Koontz, Gabrielle E.   DPI" userId="0e87dca7-9c85-4686-81de-6667c5387956" providerId="ADAL" clId="{0E604728-D07C-42CA-91CB-400BE631CA43}" dt="2024-02-22T21:39:09.239" v="36" actId="20577"/>
        <pc:sldMkLst>
          <pc:docMk/>
          <pc:sldMk cId="442274096" sldId="502"/>
        </pc:sldMkLst>
        <pc:spChg chg="mod">
          <ac:chgData name="Koontz, Gabrielle E.   DPI" userId="0e87dca7-9c85-4686-81de-6667c5387956" providerId="ADAL" clId="{0E604728-D07C-42CA-91CB-400BE631CA43}" dt="2024-02-22T21:39:09.239" v="36" actId="20577"/>
          <ac:spMkLst>
            <pc:docMk/>
            <pc:sldMk cId="442274096" sldId="502"/>
            <ac:spMk id="2" creationId="{CA43A6AE-7E5C-EC1F-7501-C9432183834C}"/>
          </ac:spMkLst>
        </pc:spChg>
      </pc:sldChg>
    </pc:docChg>
  </pc:docChgLst>
  <pc:docChgLst>
    <pc:chgData name="Stringfellow, Kina F. DPI" userId="002858cf-6d8d-4f58-b096-3c8ddc1070aa" providerId="ADAL" clId="{7460D0F5-C9AC-40FD-BA38-7107E77D7BEE}"/>
    <pc:docChg chg="modSld">
      <pc:chgData name="Stringfellow, Kina F. DPI" userId="002858cf-6d8d-4f58-b096-3c8ddc1070aa" providerId="ADAL" clId="{7460D0F5-C9AC-40FD-BA38-7107E77D7BEE}" dt="2024-03-01T13:21:23.803" v="43" actId="20577"/>
      <pc:docMkLst>
        <pc:docMk/>
      </pc:docMkLst>
      <pc:sldChg chg="modSp mod">
        <pc:chgData name="Stringfellow, Kina F. DPI" userId="002858cf-6d8d-4f58-b096-3c8ddc1070aa" providerId="ADAL" clId="{7460D0F5-C9AC-40FD-BA38-7107E77D7BEE}" dt="2024-03-01T13:21:23.803" v="43" actId="20577"/>
        <pc:sldMkLst>
          <pc:docMk/>
          <pc:sldMk cId="1268510832" sldId="436"/>
        </pc:sldMkLst>
        <pc:spChg chg="mod">
          <ac:chgData name="Stringfellow, Kina F. DPI" userId="002858cf-6d8d-4f58-b096-3c8ddc1070aa" providerId="ADAL" clId="{7460D0F5-C9AC-40FD-BA38-7107E77D7BEE}" dt="2024-03-01T13:21:23.803" v="43" actId="20577"/>
          <ac:spMkLst>
            <pc:docMk/>
            <pc:sldMk cId="1268510832" sldId="436"/>
            <ac:spMk id="2" creationId="{00000000-0000-0000-0000-000000000000}"/>
          </ac:spMkLst>
        </pc:spChg>
      </pc:sldChg>
    </pc:docChg>
  </pc:docChgLst>
  <pc:docChgLst>
    <pc:chgData name="Stringfellow, Kina F. DPI" userId="002858cf-6d8d-4f58-b096-3c8ddc1070aa" providerId="ADAL" clId="{0354E241-D859-4CC7-8AAF-3AECEF97D31B}"/>
    <pc:docChg chg="undo custSel addSld delSld modSld sldOrd replTag delTag">
      <pc:chgData name="Stringfellow, Kina F. DPI" userId="002858cf-6d8d-4f58-b096-3c8ddc1070aa" providerId="ADAL" clId="{0354E241-D859-4CC7-8AAF-3AECEF97D31B}" dt="2024-02-26T22:01:05.444" v="4046"/>
      <pc:docMkLst>
        <pc:docMk/>
      </pc:docMkLst>
      <pc:sldChg chg="modSp add mod replTag delTag">
        <pc:chgData name="Stringfellow, Kina F. DPI" userId="002858cf-6d8d-4f58-b096-3c8ddc1070aa" providerId="ADAL" clId="{0354E241-D859-4CC7-8AAF-3AECEF97D31B}" dt="2024-02-26T16:26:19.273" v="2664"/>
        <pc:sldMkLst>
          <pc:docMk/>
          <pc:sldMk cId="3728319369" sldId="297"/>
        </pc:sldMkLst>
        <pc:spChg chg="mod">
          <ac:chgData name="Stringfellow, Kina F. DPI" userId="002858cf-6d8d-4f58-b096-3c8ddc1070aa" providerId="ADAL" clId="{0354E241-D859-4CC7-8AAF-3AECEF97D31B}" dt="2024-02-26T16:10:37.196" v="2654" actId="20577"/>
          <ac:spMkLst>
            <pc:docMk/>
            <pc:sldMk cId="3728319369" sldId="297"/>
            <ac:spMk id="2" creationId="{00000000-0000-0000-0000-000000000000}"/>
          </ac:spMkLst>
        </pc:spChg>
        <pc:spChg chg="mod">
          <ac:chgData name="Stringfellow, Kina F. DPI" userId="002858cf-6d8d-4f58-b096-3c8ddc1070aa" providerId="ADAL" clId="{0354E241-D859-4CC7-8AAF-3AECEF97D31B}" dt="2024-02-26T16:10:51.029" v="2660" actId="1076"/>
          <ac:spMkLst>
            <pc:docMk/>
            <pc:sldMk cId="3728319369" sldId="297"/>
            <ac:spMk id="3" creationId="{00000000-0000-0000-0000-000000000000}"/>
          </ac:spMkLst>
        </pc:spChg>
      </pc:sldChg>
      <pc:sldChg chg="add replTag delTag">
        <pc:chgData name="Stringfellow, Kina F. DPI" userId="002858cf-6d8d-4f58-b096-3c8ddc1070aa" providerId="ADAL" clId="{0354E241-D859-4CC7-8AAF-3AECEF97D31B}" dt="2024-02-26T21:56:53.293" v="3908"/>
        <pc:sldMkLst>
          <pc:docMk/>
          <pc:sldMk cId="3048689568" sldId="363"/>
        </pc:sldMkLst>
      </pc:sldChg>
      <pc:sldChg chg="modSp mod ord replTag delTag">
        <pc:chgData name="Stringfellow, Kina F. DPI" userId="002858cf-6d8d-4f58-b096-3c8ddc1070aa" providerId="ADAL" clId="{0354E241-D859-4CC7-8AAF-3AECEF97D31B}" dt="2024-02-26T21:54:55.445" v="3839"/>
        <pc:sldMkLst>
          <pc:docMk/>
          <pc:sldMk cId="793299104" sldId="369"/>
        </pc:sldMkLst>
        <pc:spChg chg="mod">
          <ac:chgData name="Stringfellow, Kina F. DPI" userId="002858cf-6d8d-4f58-b096-3c8ddc1070aa" providerId="ADAL" clId="{0354E241-D859-4CC7-8AAF-3AECEF97D31B}" dt="2024-02-26T21:54:54.283" v="3837" actId="20577"/>
          <ac:spMkLst>
            <pc:docMk/>
            <pc:sldMk cId="793299104" sldId="369"/>
            <ac:spMk id="2" creationId="{00000000-0000-0000-0000-000000000000}"/>
          </ac:spMkLst>
        </pc:spChg>
        <pc:spChg chg="mod">
          <ac:chgData name="Stringfellow, Kina F. DPI" userId="002858cf-6d8d-4f58-b096-3c8ddc1070aa" providerId="ADAL" clId="{0354E241-D859-4CC7-8AAF-3AECEF97D31B}" dt="2024-02-21T14:40:34.394" v="438" actId="1076"/>
          <ac:spMkLst>
            <pc:docMk/>
            <pc:sldMk cId="793299104" sldId="369"/>
            <ac:spMk id="3" creationId="{00000000-0000-0000-0000-000000000000}"/>
          </ac:spMkLst>
        </pc:spChg>
      </pc:sldChg>
      <pc:sldChg chg="modSp mod replTag delTag">
        <pc:chgData name="Stringfellow, Kina F. DPI" userId="002858cf-6d8d-4f58-b096-3c8ddc1070aa" providerId="ADAL" clId="{0354E241-D859-4CC7-8AAF-3AECEF97D31B}" dt="2024-02-26T21:54:31.949" v="3819"/>
        <pc:sldMkLst>
          <pc:docMk/>
          <pc:sldMk cId="564367732" sldId="374"/>
        </pc:sldMkLst>
        <pc:spChg chg="mod">
          <ac:chgData name="Stringfellow, Kina F. DPI" userId="002858cf-6d8d-4f58-b096-3c8ddc1070aa" providerId="ADAL" clId="{0354E241-D859-4CC7-8AAF-3AECEF97D31B}" dt="2024-02-21T14:41:26.784" v="452" actId="21"/>
          <ac:spMkLst>
            <pc:docMk/>
            <pc:sldMk cId="564367732" sldId="374"/>
            <ac:spMk id="10" creationId="{7F874AED-C6A5-A12D-9E8C-B48B6040A1B8}"/>
          </ac:spMkLst>
        </pc:spChg>
      </pc:sldChg>
      <pc:sldChg chg="modSp del mod ord replTag delTag">
        <pc:chgData name="Stringfellow, Kina F. DPI" userId="002858cf-6d8d-4f58-b096-3c8ddc1070aa" providerId="ADAL" clId="{0354E241-D859-4CC7-8AAF-3AECEF97D31B}" dt="2024-02-26T21:55:53.955" v="3882" actId="47"/>
        <pc:sldMkLst>
          <pc:docMk/>
          <pc:sldMk cId="1700496457" sldId="375"/>
        </pc:sldMkLst>
        <pc:spChg chg="mod">
          <ac:chgData name="Stringfellow, Kina F. DPI" userId="002858cf-6d8d-4f58-b096-3c8ddc1070aa" providerId="ADAL" clId="{0354E241-D859-4CC7-8AAF-3AECEF97D31B}" dt="2024-02-26T21:51:29.169" v="3700"/>
          <ac:spMkLst>
            <pc:docMk/>
            <pc:sldMk cId="1700496457" sldId="375"/>
            <ac:spMk id="2" creationId="{00000000-0000-0000-0000-000000000000}"/>
          </ac:spMkLst>
        </pc:spChg>
        <pc:spChg chg="mod">
          <ac:chgData name="Stringfellow, Kina F. DPI" userId="002858cf-6d8d-4f58-b096-3c8ddc1070aa" providerId="ADAL" clId="{0354E241-D859-4CC7-8AAF-3AECEF97D31B}" dt="2024-02-21T14:39:47.109" v="400" actId="20577"/>
          <ac:spMkLst>
            <pc:docMk/>
            <pc:sldMk cId="1700496457" sldId="375"/>
            <ac:spMk id="3" creationId="{00000000-0000-0000-0000-000000000000}"/>
          </ac:spMkLst>
        </pc:spChg>
      </pc:sldChg>
      <pc:sldChg chg="modSp del mod ord replTag delTag">
        <pc:chgData name="Stringfellow, Kina F. DPI" userId="002858cf-6d8d-4f58-b096-3c8ddc1070aa" providerId="ADAL" clId="{0354E241-D859-4CC7-8AAF-3AECEF97D31B}" dt="2024-02-26T21:55:05.751" v="3842" actId="47"/>
        <pc:sldMkLst>
          <pc:docMk/>
          <pc:sldMk cId="2503891160" sldId="376"/>
        </pc:sldMkLst>
        <pc:spChg chg="mod">
          <ac:chgData name="Stringfellow, Kina F. DPI" userId="002858cf-6d8d-4f58-b096-3c8ddc1070aa" providerId="ADAL" clId="{0354E241-D859-4CC7-8AAF-3AECEF97D31B}" dt="2024-02-26T21:53:28.215" v="3780" actId="20577"/>
          <ac:spMkLst>
            <pc:docMk/>
            <pc:sldMk cId="2503891160" sldId="376"/>
            <ac:spMk id="2" creationId="{00000000-0000-0000-0000-000000000000}"/>
          </ac:spMkLst>
        </pc:spChg>
        <pc:spChg chg="mod">
          <ac:chgData name="Stringfellow, Kina F. DPI" userId="002858cf-6d8d-4f58-b096-3c8ddc1070aa" providerId="ADAL" clId="{0354E241-D859-4CC7-8AAF-3AECEF97D31B}" dt="2024-02-21T14:42:21.988" v="467" actId="14100"/>
          <ac:spMkLst>
            <pc:docMk/>
            <pc:sldMk cId="2503891160" sldId="376"/>
            <ac:spMk id="3" creationId="{00000000-0000-0000-0000-000000000000}"/>
          </ac:spMkLst>
        </pc:spChg>
      </pc:sldChg>
      <pc:sldChg chg="modSp mod replTag delTag">
        <pc:chgData name="Stringfellow, Kina F. DPI" userId="002858cf-6d8d-4f58-b096-3c8ddc1070aa" providerId="ADAL" clId="{0354E241-D859-4CC7-8AAF-3AECEF97D31B}" dt="2024-02-26T21:58:37.613" v="3967"/>
        <pc:sldMkLst>
          <pc:docMk/>
          <pc:sldMk cId="2814879426" sldId="377"/>
        </pc:sldMkLst>
        <pc:spChg chg="mod">
          <ac:chgData name="Stringfellow, Kina F. DPI" userId="002858cf-6d8d-4f58-b096-3c8ddc1070aa" providerId="ADAL" clId="{0354E241-D859-4CC7-8AAF-3AECEF97D31B}" dt="2024-02-26T21:58:20.055" v="3954"/>
          <ac:spMkLst>
            <pc:docMk/>
            <pc:sldMk cId="2814879426" sldId="377"/>
            <ac:spMk id="3" creationId="{00000000-0000-0000-0000-000000000000}"/>
          </ac:spMkLst>
        </pc:spChg>
      </pc:sldChg>
      <pc:sldChg chg="modSp del mod replTag delTag">
        <pc:chgData name="Stringfellow, Kina F. DPI" userId="002858cf-6d8d-4f58-b096-3c8ddc1070aa" providerId="ADAL" clId="{0354E241-D859-4CC7-8AAF-3AECEF97D31B}" dt="2024-02-26T21:59:06.812" v="3979" actId="47"/>
        <pc:sldMkLst>
          <pc:docMk/>
          <pc:sldMk cId="3076568548" sldId="378"/>
        </pc:sldMkLst>
        <pc:spChg chg="mod">
          <ac:chgData name="Stringfellow, Kina F. DPI" userId="002858cf-6d8d-4f58-b096-3c8ddc1070aa" providerId="ADAL" clId="{0354E241-D859-4CC7-8AAF-3AECEF97D31B}" dt="2024-02-21T14:44:42.586" v="515" actId="21"/>
          <ac:spMkLst>
            <pc:docMk/>
            <pc:sldMk cId="3076568548" sldId="378"/>
            <ac:spMk id="3" creationId="{00000000-0000-0000-0000-000000000000}"/>
          </ac:spMkLst>
        </pc:spChg>
      </pc:sldChg>
      <pc:sldChg chg="modSp mod replTag delTag">
        <pc:chgData name="Stringfellow, Kina F. DPI" userId="002858cf-6d8d-4f58-b096-3c8ddc1070aa" providerId="ADAL" clId="{0354E241-D859-4CC7-8AAF-3AECEF97D31B}" dt="2024-02-26T22:01:05.442" v="4044"/>
        <pc:sldMkLst>
          <pc:docMk/>
          <pc:sldMk cId="2005499859" sldId="379"/>
        </pc:sldMkLst>
        <pc:spChg chg="mod">
          <ac:chgData name="Stringfellow, Kina F. DPI" userId="002858cf-6d8d-4f58-b096-3c8ddc1070aa" providerId="ADAL" clId="{0354E241-D859-4CC7-8AAF-3AECEF97D31B}" dt="2024-02-26T22:00:52.219" v="4031" actId="27636"/>
          <ac:spMkLst>
            <pc:docMk/>
            <pc:sldMk cId="2005499859" sldId="379"/>
            <ac:spMk id="3" creationId="{00000000-0000-0000-0000-000000000000}"/>
          </ac:spMkLst>
        </pc:spChg>
      </pc:sldChg>
      <pc:sldChg chg="modSp add mod ord replTag delTag addCm modCm">
        <pc:chgData name="Stringfellow, Kina F. DPI" userId="002858cf-6d8d-4f58-b096-3c8ddc1070aa" providerId="ADAL" clId="{0354E241-D859-4CC7-8AAF-3AECEF97D31B}" dt="2024-02-26T18:15:11.507" v="2902"/>
        <pc:sldMkLst>
          <pc:docMk/>
          <pc:sldMk cId="1758142066" sldId="391"/>
        </pc:sldMkLst>
        <pc:spChg chg="mod">
          <ac:chgData name="Stringfellow, Kina F. DPI" userId="002858cf-6d8d-4f58-b096-3c8ddc1070aa" providerId="ADAL" clId="{0354E241-D859-4CC7-8AAF-3AECEF97D31B}" dt="2024-02-26T18:15:09.076" v="2900" actId="20577"/>
          <ac:spMkLst>
            <pc:docMk/>
            <pc:sldMk cId="1758142066" sldId="391"/>
            <ac:spMk id="2" creationId="{358E7EF1-1554-408A-8FAE-EC96A9420C53}"/>
          </ac:spMkLst>
        </pc:spChg>
        <pc:extLst>
          <p:ext xmlns:p="http://schemas.openxmlformats.org/presentationml/2006/main" uri="{D6D511B9-2390-475A-947B-AFAB55BFBCF1}">
            <pc226:cmChg xmlns:pc226="http://schemas.microsoft.com/office/powerpoint/2022/06/main/command" chg="add mod">
              <pc226:chgData name="Stringfellow, Kina F. DPI" userId="002858cf-6d8d-4f58-b096-3c8ddc1070aa" providerId="ADAL" clId="{0354E241-D859-4CC7-8AAF-3AECEF97D31B}" dt="2024-02-26T18:15:09.076" v="2900" actId="20577"/>
              <pc2:cmMkLst xmlns:pc2="http://schemas.microsoft.com/office/powerpoint/2019/9/main/command">
                <pc:docMk/>
                <pc:sldMk cId="1758142066" sldId="391"/>
                <pc2:cmMk id="{13B4ADC8-0B4F-4CC1-A62C-55405C379223}"/>
              </pc2:cmMkLst>
            </pc226:cmChg>
          </p:ext>
        </pc:extLst>
      </pc:sldChg>
      <pc:sldChg chg="modSp mod replTag delTag">
        <pc:chgData name="Stringfellow, Kina F. DPI" userId="002858cf-6d8d-4f58-b096-3c8ddc1070aa" providerId="ADAL" clId="{0354E241-D859-4CC7-8AAF-3AECEF97D31B}" dt="2024-02-21T14:39:53.221" v="402"/>
        <pc:sldMkLst>
          <pc:docMk/>
          <pc:sldMk cId="3105253591" sldId="395"/>
        </pc:sldMkLst>
        <pc:spChg chg="mod">
          <ac:chgData name="Stringfellow, Kina F. DPI" userId="002858cf-6d8d-4f58-b096-3c8ddc1070aa" providerId="ADAL" clId="{0354E241-D859-4CC7-8AAF-3AECEF97D31B}" dt="2024-02-21T14:28:23.728" v="46" actId="20577"/>
          <ac:spMkLst>
            <pc:docMk/>
            <pc:sldMk cId="3105253591" sldId="395"/>
            <ac:spMk id="2" creationId="{E41715DD-EAD2-4F83-8A2B-D109BF19EFC5}"/>
          </ac:spMkLst>
        </pc:spChg>
      </pc:sldChg>
      <pc:sldChg chg="modSp del mod ord replTag delTag delCm">
        <pc:chgData name="Stringfellow, Kina F. DPI" userId="002858cf-6d8d-4f58-b096-3c8ddc1070aa" providerId="ADAL" clId="{0354E241-D859-4CC7-8AAF-3AECEF97D31B}" dt="2024-02-21T14:44:58.147" v="526" actId="47"/>
        <pc:sldMkLst>
          <pc:docMk/>
          <pc:sldMk cId="478663512" sldId="402"/>
        </pc:sldMkLst>
        <pc:spChg chg="mod">
          <ac:chgData name="Stringfellow, Kina F. DPI" userId="002858cf-6d8d-4f58-b096-3c8ddc1070aa" providerId="ADAL" clId="{0354E241-D859-4CC7-8AAF-3AECEF97D31B}" dt="2024-02-21T14:29:16.784" v="98" actId="20577"/>
          <ac:spMkLst>
            <pc:docMk/>
            <pc:sldMk cId="478663512" sldId="402"/>
            <ac:spMk id="2" creationId="{37676324-1F56-2953-9013-2599E4F8FE64}"/>
          </ac:spMkLst>
        </pc:sp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0354E241-D859-4CC7-8AAF-3AECEF97D31B}" dt="2024-02-21T14:29:27.776" v="101"/>
              <pc2:cmMkLst xmlns:pc2="http://schemas.microsoft.com/office/powerpoint/2019/9/main/command">
                <pc:docMk/>
                <pc:sldMk cId="478663512" sldId="402"/>
                <pc2:cmMk id="{E68D6468-1130-4D5D-AE07-647692306D5B}"/>
              </pc2:cmMkLst>
            </pc226:cmChg>
          </p:ext>
        </pc:extLst>
      </pc:sldChg>
      <pc:sldChg chg="modSp mod replTag delTag delCm">
        <pc:chgData name="Stringfellow, Kina F. DPI" userId="002858cf-6d8d-4f58-b096-3c8ddc1070aa" providerId="ADAL" clId="{0354E241-D859-4CC7-8AAF-3AECEF97D31B}" dt="2024-02-21T14:39:55.741" v="406"/>
        <pc:sldMkLst>
          <pc:docMk/>
          <pc:sldMk cId="2541447560" sldId="410"/>
        </pc:sldMkLst>
        <pc:spChg chg="mod">
          <ac:chgData name="Stringfellow, Kina F. DPI" userId="002858cf-6d8d-4f58-b096-3c8ddc1070aa" providerId="ADAL" clId="{0354E241-D859-4CC7-8AAF-3AECEF97D31B}" dt="2024-02-21T14:28:30.192" v="52" actId="27636"/>
          <ac:spMkLst>
            <pc:docMk/>
            <pc:sldMk cId="2541447560" sldId="410"/>
            <ac:spMk id="2" creationId="{E41715DD-EAD2-4F83-8A2B-D109BF19EFC5}"/>
          </ac:spMkLst>
        </pc:sp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0354E241-D859-4CC7-8AAF-3AECEF97D31B}" dt="2024-02-21T14:39:13.411" v="390"/>
              <pc2:cmMkLst xmlns:pc2="http://schemas.microsoft.com/office/powerpoint/2019/9/main/command">
                <pc:docMk/>
                <pc:sldMk cId="2541447560" sldId="410"/>
                <pc2:cmMk id="{6420E55D-44F2-4C42-95F0-6A63E41820BE}"/>
              </pc2:cmMkLst>
            </pc226:cmChg>
          </p:ext>
        </pc:extLst>
      </pc:sldChg>
      <pc:sldChg chg="modSp mod replTag delTag">
        <pc:chgData name="Stringfellow, Kina F. DPI" userId="002858cf-6d8d-4f58-b096-3c8ddc1070aa" providerId="ADAL" clId="{0354E241-D859-4CC7-8AAF-3AECEF97D31B}" dt="2024-02-26T19:33:45.999" v="3553"/>
        <pc:sldMkLst>
          <pc:docMk/>
          <pc:sldMk cId="616686087" sldId="413"/>
        </pc:sldMkLst>
        <pc:spChg chg="mod">
          <ac:chgData name="Stringfellow, Kina F. DPI" userId="002858cf-6d8d-4f58-b096-3c8ddc1070aa" providerId="ADAL" clId="{0354E241-D859-4CC7-8AAF-3AECEF97D31B}" dt="2024-02-21T14:28:40.209" v="58" actId="20577"/>
          <ac:spMkLst>
            <pc:docMk/>
            <pc:sldMk cId="616686087" sldId="413"/>
            <ac:spMk id="2" creationId="{E41715DD-EAD2-4F83-8A2B-D109BF19EFC5}"/>
          </ac:spMkLst>
        </pc:spChg>
      </pc:sldChg>
      <pc:sldChg chg="modSp mod replTag delTag">
        <pc:chgData name="Stringfellow, Kina F. DPI" userId="002858cf-6d8d-4f58-b096-3c8ddc1070aa" providerId="ADAL" clId="{0354E241-D859-4CC7-8AAF-3AECEF97D31B}" dt="2024-02-21T14:42:49.491" v="475"/>
        <pc:sldMkLst>
          <pc:docMk/>
          <pc:sldMk cId="492297408" sldId="414"/>
        </pc:sldMkLst>
        <pc:spChg chg="mod">
          <ac:chgData name="Stringfellow, Kina F. DPI" userId="002858cf-6d8d-4f58-b096-3c8ddc1070aa" providerId="ADAL" clId="{0354E241-D859-4CC7-8AAF-3AECEF97D31B}" dt="2024-02-21T14:28:46.412" v="66" actId="27636"/>
          <ac:spMkLst>
            <pc:docMk/>
            <pc:sldMk cId="492297408" sldId="414"/>
            <ac:spMk id="2" creationId="{E41715DD-EAD2-4F83-8A2B-D109BF19EFC5}"/>
          </ac:spMkLst>
        </pc:spChg>
      </pc:sldChg>
      <pc:sldChg chg="modSp mod ord replTag delTag">
        <pc:chgData name="Stringfellow, Kina F. DPI" userId="002858cf-6d8d-4f58-b096-3c8ddc1070aa" providerId="ADAL" clId="{0354E241-D859-4CC7-8AAF-3AECEF97D31B}" dt="2024-02-26T18:16:05.086" v="2970"/>
        <pc:sldMkLst>
          <pc:docMk/>
          <pc:sldMk cId="863685142" sldId="415"/>
        </pc:sldMkLst>
        <pc:spChg chg="mod">
          <ac:chgData name="Stringfellow, Kina F. DPI" userId="002858cf-6d8d-4f58-b096-3c8ddc1070aa" providerId="ADAL" clId="{0354E241-D859-4CC7-8AAF-3AECEF97D31B}" dt="2024-02-21T14:28:52.038" v="73" actId="20577"/>
          <ac:spMkLst>
            <pc:docMk/>
            <pc:sldMk cId="863685142" sldId="415"/>
            <ac:spMk id="2" creationId="{E41715DD-EAD2-4F83-8A2B-D109BF19EFC5}"/>
          </ac:spMkLst>
        </pc:spChg>
      </pc:sldChg>
      <pc:sldChg chg="modSp mod replTag delTag">
        <pc:chgData name="Stringfellow, Kina F. DPI" userId="002858cf-6d8d-4f58-b096-3c8ddc1070aa" providerId="ADAL" clId="{0354E241-D859-4CC7-8AAF-3AECEF97D31B}" dt="2024-02-26T21:57:03.049" v="3912"/>
        <pc:sldMkLst>
          <pc:docMk/>
          <pc:sldMk cId="2459230465" sldId="417"/>
        </pc:sldMkLst>
        <pc:spChg chg="mod">
          <ac:chgData name="Stringfellow, Kina F. DPI" userId="002858cf-6d8d-4f58-b096-3c8ddc1070aa" providerId="ADAL" clId="{0354E241-D859-4CC7-8AAF-3AECEF97D31B}" dt="2024-02-21T14:28:58.794" v="82" actId="20577"/>
          <ac:spMkLst>
            <pc:docMk/>
            <pc:sldMk cId="2459230465" sldId="417"/>
            <ac:spMk id="2" creationId="{E41715DD-EAD2-4F83-8A2B-D109BF19EFC5}"/>
          </ac:spMkLst>
        </pc:spChg>
        <pc:spChg chg="mod">
          <ac:chgData name="Stringfellow, Kina F. DPI" userId="002858cf-6d8d-4f58-b096-3c8ddc1070aa" providerId="ADAL" clId="{0354E241-D859-4CC7-8AAF-3AECEF97D31B}" dt="2024-02-21T14:43:04.682" v="484" actId="207"/>
          <ac:spMkLst>
            <pc:docMk/>
            <pc:sldMk cId="2459230465" sldId="417"/>
            <ac:spMk id="6" creationId="{8A9F0E0C-AEBB-405A-0603-2F7A2318103C}"/>
          </ac:spMkLst>
        </pc:spChg>
      </pc:sldChg>
      <pc:sldChg chg="modSp mod replTag delTag">
        <pc:chgData name="Stringfellow, Kina F. DPI" userId="002858cf-6d8d-4f58-b096-3c8ddc1070aa" providerId="ADAL" clId="{0354E241-D859-4CC7-8AAF-3AECEF97D31B}" dt="2024-02-26T21:58:41.086" v="3971"/>
        <pc:sldMkLst>
          <pc:docMk/>
          <pc:sldMk cId="2757044186" sldId="418"/>
        </pc:sldMkLst>
        <pc:spChg chg="mod">
          <ac:chgData name="Stringfellow, Kina F. DPI" userId="002858cf-6d8d-4f58-b096-3c8ddc1070aa" providerId="ADAL" clId="{0354E241-D859-4CC7-8AAF-3AECEF97D31B}" dt="2024-02-21T14:29:03.994" v="89" actId="20577"/>
          <ac:spMkLst>
            <pc:docMk/>
            <pc:sldMk cId="2757044186" sldId="418"/>
            <ac:spMk id="2" creationId="{E41715DD-EAD2-4F83-8A2B-D109BF19EFC5}"/>
          </ac:spMkLst>
        </pc:spChg>
        <pc:spChg chg="mod">
          <ac:chgData name="Stringfellow, Kina F. DPI" userId="002858cf-6d8d-4f58-b096-3c8ddc1070aa" providerId="ADAL" clId="{0354E241-D859-4CC7-8AAF-3AECEF97D31B}" dt="2024-02-21T14:44:13.540" v="503" actId="114"/>
          <ac:spMkLst>
            <pc:docMk/>
            <pc:sldMk cId="2757044186" sldId="418"/>
            <ac:spMk id="6" creationId="{410BDD91-5AA0-F0B6-94E0-31C0475DE2C3}"/>
          </ac:spMkLst>
        </pc:spChg>
      </pc:sldChg>
      <pc:sldChg chg="modSp mod replTag delTag">
        <pc:chgData name="Stringfellow, Kina F. DPI" userId="002858cf-6d8d-4f58-b096-3c8ddc1070aa" providerId="ADAL" clId="{0354E241-D859-4CC7-8AAF-3AECEF97D31B}" dt="2024-02-21T14:44:47.703" v="517"/>
        <pc:sldMkLst>
          <pc:docMk/>
          <pc:sldMk cId="67202624" sldId="420"/>
        </pc:sldMkLst>
        <pc:spChg chg="mod">
          <ac:chgData name="Stringfellow, Kina F. DPI" userId="002858cf-6d8d-4f58-b096-3c8ddc1070aa" providerId="ADAL" clId="{0354E241-D859-4CC7-8AAF-3AECEF97D31B}" dt="2024-02-21T14:29:39.170" v="106" actId="20577"/>
          <ac:spMkLst>
            <pc:docMk/>
            <pc:sldMk cId="67202624" sldId="420"/>
            <ac:spMk id="2" creationId="{E41715DD-EAD2-4F83-8A2B-D109BF19EFC5}"/>
          </ac:spMkLst>
        </pc:spChg>
      </pc:sldChg>
      <pc:sldChg chg="replTag delTag">
        <pc:chgData name="Stringfellow, Kina F. DPI" userId="002858cf-6d8d-4f58-b096-3c8ddc1070aa" providerId="ADAL" clId="{0354E241-D859-4CC7-8AAF-3AECEF97D31B}" dt="2024-02-23T19:55:18.204" v="2517"/>
        <pc:sldMkLst>
          <pc:docMk/>
          <pc:sldMk cId="3335556035" sldId="424"/>
        </pc:sldMkLst>
      </pc:sldChg>
      <pc:sldChg chg="modSp mod ord replTag delTag">
        <pc:chgData name="Stringfellow, Kina F. DPI" userId="002858cf-6d8d-4f58-b096-3c8ddc1070aa" providerId="ADAL" clId="{0354E241-D859-4CC7-8AAF-3AECEF97D31B}" dt="2024-02-26T18:22:38.584" v="3482"/>
        <pc:sldMkLst>
          <pc:docMk/>
          <pc:sldMk cId="3781478746" sldId="427"/>
        </pc:sldMkLst>
        <pc:spChg chg="mod">
          <ac:chgData name="Stringfellow, Kina F. DPI" userId="002858cf-6d8d-4f58-b096-3c8ddc1070aa" providerId="ADAL" clId="{0354E241-D859-4CC7-8AAF-3AECEF97D31B}" dt="2024-02-21T14:49:17.526" v="630" actId="20577"/>
          <ac:spMkLst>
            <pc:docMk/>
            <pc:sldMk cId="3781478746" sldId="427"/>
            <ac:spMk id="2" creationId="{E41715DD-EAD2-4F83-8A2B-D109BF19EFC5}"/>
          </ac:spMkLst>
        </pc:spChg>
        <pc:spChg chg="mod">
          <ac:chgData name="Stringfellow, Kina F. DPI" userId="002858cf-6d8d-4f58-b096-3c8ddc1070aa" providerId="ADAL" clId="{0354E241-D859-4CC7-8AAF-3AECEF97D31B}" dt="2024-02-21T15:17:06.170" v="1867"/>
          <ac:spMkLst>
            <pc:docMk/>
            <pc:sldMk cId="3781478746" sldId="427"/>
            <ac:spMk id="4" creationId="{9A1CD956-8F41-7797-295A-AC92A790A50E}"/>
          </ac:spMkLst>
        </pc:spChg>
      </pc:sldChg>
      <pc:sldChg chg="delSp modSp mod ord replTag delTag">
        <pc:chgData name="Stringfellow, Kina F. DPI" userId="002858cf-6d8d-4f58-b096-3c8ddc1070aa" providerId="ADAL" clId="{0354E241-D859-4CC7-8AAF-3AECEF97D31B}" dt="2024-02-26T18:22:38.584" v="3482"/>
        <pc:sldMkLst>
          <pc:docMk/>
          <pc:sldMk cId="1920720884" sldId="428"/>
        </pc:sldMkLst>
        <pc:spChg chg="mod">
          <ac:chgData name="Stringfellow, Kina F. DPI" userId="002858cf-6d8d-4f58-b096-3c8ddc1070aa" providerId="ADAL" clId="{0354E241-D859-4CC7-8AAF-3AECEF97D31B}" dt="2024-02-21T15:09:51.998" v="1535" actId="12"/>
          <ac:spMkLst>
            <pc:docMk/>
            <pc:sldMk cId="1920720884" sldId="428"/>
            <ac:spMk id="3" creationId="{00000000-0000-0000-0000-000000000000}"/>
          </ac:spMkLst>
        </pc:spChg>
        <pc:spChg chg="del">
          <ac:chgData name="Stringfellow, Kina F. DPI" userId="002858cf-6d8d-4f58-b096-3c8ddc1070aa" providerId="ADAL" clId="{0354E241-D859-4CC7-8AAF-3AECEF97D31B}" dt="2024-02-21T15:39:10.443" v="2502" actId="478"/>
          <ac:spMkLst>
            <pc:docMk/>
            <pc:sldMk cId="1920720884" sldId="428"/>
            <ac:spMk id="5" creationId="{B3FFC549-572A-CBC8-C62B-8BDE2E4CCC24}"/>
          </ac:spMkLst>
        </pc:spChg>
      </pc:sldChg>
      <pc:sldChg chg="modSp mod ord replTag delTag">
        <pc:chgData name="Stringfellow, Kina F. DPI" userId="002858cf-6d8d-4f58-b096-3c8ddc1070aa" providerId="ADAL" clId="{0354E241-D859-4CC7-8AAF-3AECEF97D31B}" dt="2024-02-26T18:20:04.457" v="3344"/>
        <pc:sldMkLst>
          <pc:docMk/>
          <pc:sldMk cId="3296675799" sldId="430"/>
        </pc:sldMkLst>
        <pc:spChg chg="mod">
          <ac:chgData name="Stringfellow, Kina F. DPI" userId="002858cf-6d8d-4f58-b096-3c8ddc1070aa" providerId="ADAL" clId="{0354E241-D859-4CC7-8AAF-3AECEF97D31B}" dt="2024-02-21T15:38:51.968" v="2497" actId="207"/>
          <ac:spMkLst>
            <pc:docMk/>
            <pc:sldMk cId="3296675799" sldId="430"/>
            <ac:spMk id="2" creationId="{E41715DD-EAD2-4F83-8A2B-D109BF19EFC5}"/>
          </ac:spMkLst>
        </pc:spChg>
        <pc:spChg chg="mod">
          <ac:chgData name="Stringfellow, Kina F. DPI" userId="002858cf-6d8d-4f58-b096-3c8ddc1070aa" providerId="ADAL" clId="{0354E241-D859-4CC7-8AAF-3AECEF97D31B}" dt="2024-02-21T15:38:42.611" v="2496" actId="20577"/>
          <ac:spMkLst>
            <pc:docMk/>
            <pc:sldMk cId="3296675799" sldId="430"/>
            <ac:spMk id="4" creationId="{9A1CD956-8F41-7797-295A-AC92A790A50E}"/>
          </ac:spMkLst>
        </pc:spChg>
      </pc:sldChg>
      <pc:sldChg chg="modSp mod ord replTag delTag">
        <pc:chgData name="Stringfellow, Kina F. DPI" userId="002858cf-6d8d-4f58-b096-3c8ddc1070aa" providerId="ADAL" clId="{0354E241-D859-4CC7-8AAF-3AECEF97D31B}" dt="2024-02-26T21:59:12.381" v="3985"/>
        <pc:sldMkLst>
          <pc:docMk/>
          <pc:sldMk cId="1731865200" sldId="431"/>
        </pc:sldMkLst>
        <pc:spChg chg="mod">
          <ac:chgData name="Stringfellow, Kina F. DPI" userId="002858cf-6d8d-4f58-b096-3c8ddc1070aa" providerId="ADAL" clId="{0354E241-D859-4CC7-8AAF-3AECEF97D31B}" dt="2024-02-21T15:06:40.345" v="1405" actId="207"/>
          <ac:spMkLst>
            <pc:docMk/>
            <pc:sldMk cId="1731865200" sldId="431"/>
            <ac:spMk id="2" creationId="{00000000-0000-0000-0000-000000000000}"/>
          </ac:spMkLst>
        </pc:spChg>
        <pc:spChg chg="mod">
          <ac:chgData name="Stringfellow, Kina F. DPI" userId="002858cf-6d8d-4f58-b096-3c8ddc1070aa" providerId="ADAL" clId="{0354E241-D859-4CC7-8AAF-3AECEF97D31B}" dt="2024-02-21T15:06:25.904" v="1404" actId="20577"/>
          <ac:spMkLst>
            <pc:docMk/>
            <pc:sldMk cId="1731865200" sldId="431"/>
            <ac:spMk id="3" creationId="{00000000-0000-0000-0000-000000000000}"/>
          </ac:spMkLst>
        </pc:spChg>
      </pc:sldChg>
      <pc:sldChg chg="modSp mod ord replTag delTag">
        <pc:chgData name="Stringfellow, Kina F. DPI" userId="002858cf-6d8d-4f58-b096-3c8ddc1070aa" providerId="ADAL" clId="{0354E241-D859-4CC7-8AAF-3AECEF97D31B}" dt="2024-02-26T18:22:29.812" v="3470"/>
        <pc:sldMkLst>
          <pc:docMk/>
          <pc:sldMk cId="1840894841" sldId="433"/>
        </pc:sldMkLst>
        <pc:spChg chg="mod">
          <ac:chgData name="Stringfellow, Kina F. DPI" userId="002858cf-6d8d-4f58-b096-3c8ddc1070aa" providerId="ADAL" clId="{0354E241-D859-4CC7-8AAF-3AECEF97D31B}" dt="2024-02-21T15:26:03.288" v="2081" actId="207"/>
          <ac:spMkLst>
            <pc:docMk/>
            <pc:sldMk cId="1840894841" sldId="433"/>
            <ac:spMk id="2" creationId="{E41715DD-EAD2-4F83-8A2B-D109BF19EFC5}"/>
          </ac:spMkLst>
        </pc:spChg>
        <pc:spChg chg="mod">
          <ac:chgData name="Stringfellow, Kina F. DPI" userId="002858cf-6d8d-4f58-b096-3c8ddc1070aa" providerId="ADAL" clId="{0354E241-D859-4CC7-8AAF-3AECEF97D31B}" dt="2024-02-21T15:25:55.461" v="2080"/>
          <ac:spMkLst>
            <pc:docMk/>
            <pc:sldMk cId="1840894841" sldId="433"/>
            <ac:spMk id="4" creationId="{9A1CD956-8F41-7797-295A-AC92A790A50E}"/>
          </ac:spMkLst>
        </pc:spChg>
      </pc:sldChg>
      <pc:sldChg chg="modSp mod ord replTag delTag">
        <pc:chgData name="Stringfellow, Kina F. DPI" userId="002858cf-6d8d-4f58-b096-3c8ddc1070aa" providerId="ADAL" clId="{0354E241-D859-4CC7-8AAF-3AECEF97D31B}" dt="2024-02-26T18:22:29.812" v="3470"/>
        <pc:sldMkLst>
          <pc:docMk/>
          <pc:sldMk cId="3046905305" sldId="434"/>
        </pc:sldMkLst>
        <pc:spChg chg="mod">
          <ac:chgData name="Stringfellow, Kina F. DPI" userId="002858cf-6d8d-4f58-b096-3c8ddc1070aa" providerId="ADAL" clId="{0354E241-D859-4CC7-8AAF-3AECEF97D31B}" dt="2024-02-21T15:13:48.749" v="1838" actId="207"/>
          <ac:spMkLst>
            <pc:docMk/>
            <pc:sldMk cId="3046905305" sldId="434"/>
            <ac:spMk id="2" creationId="{00000000-0000-0000-0000-000000000000}"/>
          </ac:spMkLst>
        </pc:spChg>
        <pc:spChg chg="mod">
          <ac:chgData name="Stringfellow, Kina F. DPI" userId="002858cf-6d8d-4f58-b096-3c8ddc1070aa" providerId="ADAL" clId="{0354E241-D859-4CC7-8AAF-3AECEF97D31B}" dt="2024-02-21T15:13:28.608" v="1837" actId="20577"/>
          <ac:spMkLst>
            <pc:docMk/>
            <pc:sldMk cId="3046905305" sldId="434"/>
            <ac:spMk id="3" creationId="{00000000-0000-0000-0000-000000000000}"/>
          </ac:spMkLst>
        </pc:spChg>
      </pc:sldChg>
      <pc:sldChg chg="addSp modSp mod replTag delTag">
        <pc:chgData name="Stringfellow, Kina F. DPI" userId="002858cf-6d8d-4f58-b096-3c8ddc1070aa" providerId="ADAL" clId="{0354E241-D859-4CC7-8AAF-3AECEF97D31B}" dt="2024-02-26T16:10:29.200" v="2635"/>
        <pc:sldMkLst>
          <pc:docMk/>
          <pc:sldMk cId="1268510832" sldId="436"/>
        </pc:sldMkLst>
        <pc:spChg chg="mod">
          <ac:chgData name="Stringfellow, Kina F. DPI" userId="002858cf-6d8d-4f58-b096-3c8ddc1070aa" providerId="ADAL" clId="{0354E241-D859-4CC7-8AAF-3AECEF97D31B}" dt="2024-02-21T14:27:50.377" v="7" actId="1076"/>
          <ac:spMkLst>
            <pc:docMk/>
            <pc:sldMk cId="1268510832" sldId="436"/>
            <ac:spMk id="2" creationId="{00000000-0000-0000-0000-000000000000}"/>
          </ac:spMkLst>
        </pc:spChg>
        <pc:spChg chg="add mod">
          <ac:chgData name="Stringfellow, Kina F. DPI" userId="002858cf-6d8d-4f58-b096-3c8ddc1070aa" providerId="ADAL" clId="{0354E241-D859-4CC7-8AAF-3AECEF97D31B}" dt="2024-02-21T14:28:05.942" v="39" actId="20577"/>
          <ac:spMkLst>
            <pc:docMk/>
            <pc:sldMk cId="1268510832" sldId="436"/>
            <ac:spMk id="3" creationId="{828F2ABE-8EDB-2C69-F11C-F6F76EE1ABFB}"/>
          </ac:spMkLst>
        </pc:spChg>
      </pc:sldChg>
      <pc:sldChg chg="modSp add mod replTag delTag">
        <pc:chgData name="Stringfellow, Kina F. DPI" userId="002858cf-6d8d-4f58-b096-3c8ddc1070aa" providerId="ADAL" clId="{0354E241-D859-4CC7-8AAF-3AECEF97D31B}" dt="2024-02-26T21:56:00.760" v="3891"/>
        <pc:sldMkLst>
          <pc:docMk/>
          <pc:sldMk cId="3182331057" sldId="441"/>
        </pc:sldMkLst>
        <pc:spChg chg="mod">
          <ac:chgData name="Stringfellow, Kina F. DPI" userId="002858cf-6d8d-4f58-b096-3c8ddc1070aa" providerId="ADAL" clId="{0354E241-D859-4CC7-8AAF-3AECEF97D31B}" dt="2024-02-26T21:55:59.267" v="3889" actId="20577"/>
          <ac:spMkLst>
            <pc:docMk/>
            <pc:sldMk cId="3182331057" sldId="441"/>
            <ac:spMk id="2" creationId="{00000000-0000-0000-0000-000000000000}"/>
          </ac:spMkLst>
        </pc:spChg>
      </pc:sldChg>
      <pc:sldChg chg="modSp add del mod replTag delTag">
        <pc:chgData name="Stringfellow, Kina F. DPI" userId="002858cf-6d8d-4f58-b096-3c8ddc1070aa" providerId="ADAL" clId="{0354E241-D859-4CC7-8AAF-3AECEF97D31B}" dt="2024-02-26T21:54:49.733" v="3828" actId="47"/>
        <pc:sldMkLst>
          <pc:docMk/>
          <pc:sldMk cId="2604540048" sldId="443"/>
        </pc:sldMkLst>
        <pc:spChg chg="mod">
          <ac:chgData name="Stringfellow, Kina F. DPI" userId="002858cf-6d8d-4f58-b096-3c8ddc1070aa" providerId="ADAL" clId="{0354E241-D859-4CC7-8AAF-3AECEF97D31B}" dt="2024-02-26T21:53:42.455" v="3795" actId="20577"/>
          <ac:spMkLst>
            <pc:docMk/>
            <pc:sldMk cId="2604540048" sldId="443"/>
            <ac:spMk id="2" creationId="{00000000-0000-0000-0000-000000000000}"/>
          </ac:spMkLst>
        </pc:spChg>
      </pc:sldChg>
      <pc:sldChg chg="modSp add mod replTag delTag">
        <pc:chgData name="Stringfellow, Kina F. DPI" userId="002858cf-6d8d-4f58-b096-3c8ddc1070aa" providerId="ADAL" clId="{0354E241-D859-4CC7-8AAF-3AECEF97D31B}" dt="2024-02-26T21:54:10.670" v="3802"/>
        <pc:sldMkLst>
          <pc:docMk/>
          <pc:sldMk cId="2807109669" sldId="444"/>
        </pc:sldMkLst>
        <pc:spChg chg="mod">
          <ac:chgData name="Stringfellow, Kina F. DPI" userId="002858cf-6d8d-4f58-b096-3c8ddc1070aa" providerId="ADAL" clId="{0354E241-D859-4CC7-8AAF-3AECEF97D31B}" dt="2024-02-26T21:54:06.811" v="3800" actId="2711"/>
          <ac:spMkLst>
            <pc:docMk/>
            <pc:sldMk cId="2807109669" sldId="444"/>
            <ac:spMk id="2" creationId="{00000000-0000-0000-0000-000000000000}"/>
          </ac:spMkLst>
        </pc:spChg>
      </pc:sldChg>
      <pc:sldChg chg="modSp add del mod replTag delTag">
        <pc:chgData name="Stringfellow, Kina F. DPI" userId="002858cf-6d8d-4f58-b096-3c8ddc1070aa" providerId="ADAL" clId="{0354E241-D859-4CC7-8AAF-3AECEF97D31B}" dt="2024-02-26T21:54:31.940" v="3817" actId="47"/>
        <pc:sldMkLst>
          <pc:docMk/>
          <pc:sldMk cId="1086665837" sldId="450"/>
        </pc:sldMkLst>
        <pc:spChg chg="mod">
          <ac:chgData name="Stringfellow, Kina F. DPI" userId="002858cf-6d8d-4f58-b096-3c8ddc1070aa" providerId="ADAL" clId="{0354E241-D859-4CC7-8AAF-3AECEF97D31B}" dt="2024-02-26T21:54:21.325" v="3808"/>
          <ac:spMkLst>
            <pc:docMk/>
            <pc:sldMk cId="1086665837" sldId="450"/>
            <ac:spMk id="6" creationId="{CBC413D5-4BFC-13B2-0B0C-738579BD176B}"/>
          </ac:spMkLst>
        </pc:spChg>
      </pc:sldChg>
      <pc:sldChg chg="add replTag delTag">
        <pc:chgData name="Stringfellow, Kina F. DPI" userId="002858cf-6d8d-4f58-b096-3c8ddc1070aa" providerId="ADAL" clId="{0354E241-D859-4CC7-8AAF-3AECEF97D31B}" dt="2024-02-23T19:58:14.712" v="2569"/>
        <pc:sldMkLst>
          <pc:docMk/>
          <pc:sldMk cId="2874685599" sldId="451"/>
        </pc:sldMkLst>
      </pc:sldChg>
      <pc:sldChg chg="modSp add mod ord replTag delTag">
        <pc:chgData name="Stringfellow, Kina F. DPI" userId="002858cf-6d8d-4f58-b096-3c8ddc1070aa" providerId="ADAL" clId="{0354E241-D859-4CC7-8AAF-3AECEF97D31B}" dt="2024-02-26T21:55:12.641" v="3853"/>
        <pc:sldMkLst>
          <pc:docMk/>
          <pc:sldMk cId="2498756436" sldId="456"/>
        </pc:sldMkLst>
        <pc:spChg chg="mod">
          <ac:chgData name="Stringfellow, Kina F. DPI" userId="002858cf-6d8d-4f58-b096-3c8ddc1070aa" providerId="ADAL" clId="{0354E241-D859-4CC7-8AAF-3AECEF97D31B}" dt="2024-02-26T21:55:11.232" v="3851" actId="20577"/>
          <ac:spMkLst>
            <pc:docMk/>
            <pc:sldMk cId="2498756436" sldId="456"/>
            <ac:spMk id="2" creationId="{00000000-0000-0000-0000-000000000000}"/>
          </ac:spMkLst>
        </pc:spChg>
      </pc:sldChg>
      <pc:sldChg chg="add ord replTag delTag">
        <pc:chgData name="Stringfellow, Kina F. DPI" userId="002858cf-6d8d-4f58-b096-3c8ddc1070aa" providerId="ADAL" clId="{0354E241-D859-4CC7-8AAF-3AECEF97D31B}" dt="2024-02-26T18:16:05.086" v="2970"/>
        <pc:sldMkLst>
          <pc:docMk/>
          <pc:sldMk cId="3172006516" sldId="457"/>
        </pc:sldMkLst>
      </pc:sldChg>
      <pc:sldChg chg="add del ord replTag delTag">
        <pc:chgData name="Stringfellow, Kina F. DPI" userId="002858cf-6d8d-4f58-b096-3c8ddc1070aa" providerId="ADAL" clId="{0354E241-D859-4CC7-8AAF-3AECEF97D31B}" dt="2024-02-26T21:58:37.598" v="3965" actId="47"/>
        <pc:sldMkLst>
          <pc:docMk/>
          <pc:sldMk cId="282109984" sldId="460"/>
        </pc:sldMkLst>
      </pc:sldChg>
      <pc:sldChg chg="add replTag delTag">
        <pc:chgData name="Stringfellow, Kina F. DPI" userId="002858cf-6d8d-4f58-b096-3c8ddc1070aa" providerId="ADAL" clId="{0354E241-D859-4CC7-8AAF-3AECEF97D31B}" dt="2024-02-26T21:57:03.155" v="3914"/>
        <pc:sldMkLst>
          <pc:docMk/>
          <pc:sldMk cId="3619776473" sldId="461"/>
        </pc:sldMkLst>
      </pc:sldChg>
      <pc:sldChg chg="add replTag delTag">
        <pc:chgData name="Stringfellow, Kina F. DPI" userId="002858cf-6d8d-4f58-b096-3c8ddc1070aa" providerId="ADAL" clId="{0354E241-D859-4CC7-8AAF-3AECEF97D31B}" dt="2024-02-26T21:58:55.388" v="3976"/>
        <pc:sldMkLst>
          <pc:docMk/>
          <pc:sldMk cId="1818694841" sldId="465"/>
        </pc:sldMkLst>
      </pc:sldChg>
      <pc:sldChg chg="add replTag delTag delCm">
        <pc:chgData name="Stringfellow, Kina F. DPI" userId="002858cf-6d8d-4f58-b096-3c8ddc1070aa" providerId="ADAL" clId="{0354E241-D859-4CC7-8AAF-3AECEF97D31B}" dt="2024-02-26T21:58:52.542" v="3974"/>
        <pc:sldMkLst>
          <pc:docMk/>
          <pc:sldMk cId="2566546340" sldId="466"/>
        </pc:sldMkLst>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0354E241-D859-4CC7-8AAF-3AECEF97D31B}" dt="2024-02-26T21:58:52.542" v="3974"/>
              <pc2:cmMkLst xmlns:pc2="http://schemas.microsoft.com/office/powerpoint/2019/9/main/command">
                <pc:docMk/>
                <pc:sldMk cId="2566546340" sldId="466"/>
                <pc2:cmMk id="{D4DE1DE2-5E25-471E-9228-CF7173D1A30A}"/>
              </pc2:cmMkLst>
            </pc226:cmChg>
          </p:ext>
        </pc:extLst>
      </pc:sldChg>
      <pc:sldChg chg="modSp add del mod ord replTag delTag">
        <pc:chgData name="Stringfellow, Kina F. DPI" userId="002858cf-6d8d-4f58-b096-3c8ddc1070aa" providerId="ADAL" clId="{0354E241-D859-4CC7-8AAF-3AECEF97D31B}" dt="2024-02-26T21:56:53.281" v="3906" actId="47"/>
        <pc:sldMkLst>
          <pc:docMk/>
          <pc:sldMk cId="256129344" sldId="474"/>
        </pc:sldMkLst>
        <pc:spChg chg="mod">
          <ac:chgData name="Stringfellow, Kina F. DPI" userId="002858cf-6d8d-4f58-b096-3c8ddc1070aa" providerId="ADAL" clId="{0354E241-D859-4CC7-8AAF-3AECEF97D31B}" dt="2024-02-26T21:56:43.038" v="3903" actId="27636"/>
          <ac:spMkLst>
            <pc:docMk/>
            <pc:sldMk cId="256129344" sldId="474"/>
            <ac:spMk id="2" creationId="{3B30634D-9F10-4A48-9BCA-568923FBB4BC}"/>
          </ac:spMkLst>
        </pc:spChg>
      </pc:sldChg>
      <pc:sldChg chg="modSp add del mod replTag delTag">
        <pc:chgData name="Stringfellow, Kina F. DPI" userId="002858cf-6d8d-4f58-b096-3c8ddc1070aa" providerId="ADAL" clId="{0354E241-D859-4CC7-8AAF-3AECEF97D31B}" dt="2024-02-26T21:55:30.904" v="3862" actId="47"/>
        <pc:sldMkLst>
          <pc:docMk/>
          <pc:sldMk cId="4120865828" sldId="477"/>
        </pc:sldMkLst>
        <pc:spChg chg="mod">
          <ac:chgData name="Stringfellow, Kina F. DPI" userId="002858cf-6d8d-4f58-b096-3c8ddc1070aa" providerId="ADAL" clId="{0354E241-D859-4CC7-8AAF-3AECEF97D31B}" dt="2024-02-26T21:52:13.351" v="3728" actId="20577"/>
          <ac:spMkLst>
            <pc:docMk/>
            <pc:sldMk cId="4120865828" sldId="477"/>
            <ac:spMk id="2" creationId="{00000000-0000-0000-0000-000000000000}"/>
          </ac:spMkLst>
        </pc:spChg>
      </pc:sldChg>
      <pc:sldChg chg="modSp add del mod replTag delTag">
        <pc:chgData name="Stringfellow, Kina F. DPI" userId="002858cf-6d8d-4f58-b096-3c8ddc1070aa" providerId="ADAL" clId="{0354E241-D859-4CC7-8AAF-3AECEF97D31B}" dt="2024-02-26T22:01:05.430" v="4042" actId="47"/>
        <pc:sldMkLst>
          <pc:docMk/>
          <pc:sldMk cId="1997617625" sldId="482"/>
        </pc:sldMkLst>
        <pc:spChg chg="mod">
          <ac:chgData name="Stringfellow, Kina F. DPI" userId="002858cf-6d8d-4f58-b096-3c8ddc1070aa" providerId="ADAL" clId="{0354E241-D859-4CC7-8AAF-3AECEF97D31B}" dt="2024-02-26T16:10:32.665" v="2643" actId="27636"/>
          <ac:spMkLst>
            <pc:docMk/>
            <pc:sldMk cId="1997617625" sldId="482"/>
            <ac:spMk id="3" creationId="{00000000-0000-0000-0000-000000000000}"/>
          </ac:spMkLst>
        </pc:spChg>
      </pc:sldChg>
      <pc:sldChg chg="add replTag delTag">
        <pc:chgData name="Stringfellow, Kina F. DPI" userId="002858cf-6d8d-4f58-b096-3c8ddc1070aa" providerId="ADAL" clId="{0354E241-D859-4CC7-8AAF-3AECEF97D31B}" dt="2024-02-26T21:59:38.744" v="3989"/>
        <pc:sldMkLst>
          <pc:docMk/>
          <pc:sldMk cId="2830616411" sldId="483"/>
        </pc:sldMkLst>
      </pc:sldChg>
      <pc:sldChg chg="addSp delSp modSp del mod replTag delTag">
        <pc:chgData name="Stringfellow, Kina F. DPI" userId="002858cf-6d8d-4f58-b096-3c8ddc1070aa" providerId="ADAL" clId="{0354E241-D859-4CC7-8AAF-3AECEF97D31B}" dt="2024-02-21T14:49:28.673" v="637" actId="47"/>
        <pc:sldMkLst>
          <pc:docMk/>
          <pc:sldMk cId="2759477129" sldId="492"/>
        </pc:sldMkLst>
        <pc:spChg chg="mod">
          <ac:chgData name="Stringfellow, Kina F. DPI" userId="002858cf-6d8d-4f58-b096-3c8ddc1070aa" providerId="ADAL" clId="{0354E241-D859-4CC7-8AAF-3AECEF97D31B}" dt="2024-02-21T14:47:54.501" v="578" actId="207"/>
          <ac:spMkLst>
            <pc:docMk/>
            <pc:sldMk cId="2759477129" sldId="492"/>
            <ac:spMk id="2" creationId="{CA43A6AE-7E5C-EC1F-7501-C9432183834C}"/>
          </ac:spMkLst>
        </pc:spChg>
        <pc:spChg chg="del">
          <ac:chgData name="Stringfellow, Kina F. DPI" userId="002858cf-6d8d-4f58-b096-3c8ddc1070aa" providerId="ADAL" clId="{0354E241-D859-4CC7-8AAF-3AECEF97D31B}" dt="2024-02-21T14:47:44.482" v="576" actId="478"/>
          <ac:spMkLst>
            <pc:docMk/>
            <pc:sldMk cId="2759477129" sldId="492"/>
            <ac:spMk id="3" creationId="{729E2DEF-1FEE-93D4-F1CF-9008482D7E19}"/>
          </ac:spMkLst>
        </pc:spChg>
        <pc:spChg chg="add mod">
          <ac:chgData name="Stringfellow, Kina F. DPI" userId="002858cf-6d8d-4f58-b096-3c8ddc1070aa" providerId="ADAL" clId="{0354E241-D859-4CC7-8AAF-3AECEF97D31B}" dt="2024-02-21T14:48:44.914" v="605" actId="20577"/>
          <ac:spMkLst>
            <pc:docMk/>
            <pc:sldMk cId="2759477129" sldId="492"/>
            <ac:spMk id="4" creationId="{680E65D0-22B5-B2D7-AFCC-9F554256DA8F}"/>
          </ac:spMkLst>
        </pc:spChg>
      </pc:sldChg>
      <pc:sldChg chg="modSp add mod ord replTag delTag">
        <pc:chgData name="Stringfellow, Kina F. DPI" userId="002858cf-6d8d-4f58-b096-3c8ddc1070aa" providerId="ADAL" clId="{0354E241-D859-4CC7-8AAF-3AECEF97D31B}" dt="2024-02-26T21:47:15.904" v="3666" actId="33553"/>
        <pc:sldMkLst>
          <pc:docMk/>
          <pc:sldMk cId="1733067594" sldId="493"/>
        </pc:sldMkLst>
        <pc:spChg chg="mod">
          <ac:chgData name="Stringfellow, Kina F. DPI" userId="002858cf-6d8d-4f58-b096-3c8ddc1070aa" providerId="ADAL" clId="{0354E241-D859-4CC7-8AAF-3AECEF97D31B}" dt="2024-02-26T21:47:15.904" v="3666" actId="33553"/>
          <ac:spMkLst>
            <pc:docMk/>
            <pc:sldMk cId="1733067594" sldId="493"/>
            <ac:spMk id="2" creationId="{06B51FA1-2B01-743C-6032-7C8955982333}"/>
          </ac:spMkLst>
        </pc:spChg>
        <pc:spChg chg="mod">
          <ac:chgData name="Stringfellow, Kina F. DPI" userId="002858cf-6d8d-4f58-b096-3c8ddc1070aa" providerId="ADAL" clId="{0354E241-D859-4CC7-8AAF-3AECEF97D31B}" dt="2024-02-26T18:12:31.201" v="2700" actId="27636"/>
          <ac:spMkLst>
            <pc:docMk/>
            <pc:sldMk cId="1733067594" sldId="493"/>
            <ac:spMk id="3" creationId="{59A358DA-3B9A-82AB-D566-142808E4477A}"/>
          </ac:spMkLst>
        </pc:spChg>
      </pc:sldChg>
      <pc:sldChg chg="modSp add mod ord replTag delTag">
        <pc:chgData name="Stringfellow, Kina F. DPI" userId="002858cf-6d8d-4f58-b096-3c8ddc1070aa" providerId="ADAL" clId="{0354E241-D859-4CC7-8AAF-3AECEF97D31B}" dt="2024-02-26T21:47:19.813" v="3669" actId="33553"/>
        <pc:sldMkLst>
          <pc:docMk/>
          <pc:sldMk cId="1136489430" sldId="494"/>
        </pc:sldMkLst>
        <pc:spChg chg="mod">
          <ac:chgData name="Stringfellow, Kina F. DPI" userId="002858cf-6d8d-4f58-b096-3c8ddc1070aa" providerId="ADAL" clId="{0354E241-D859-4CC7-8AAF-3AECEF97D31B}" dt="2024-02-26T21:47:19.813" v="3669" actId="33553"/>
          <ac:spMkLst>
            <pc:docMk/>
            <pc:sldMk cId="1136489430" sldId="494"/>
            <ac:spMk id="2" creationId="{FBED65AE-8540-86E9-4E6E-F2AC83A36E8E}"/>
          </ac:spMkLst>
        </pc:spChg>
      </pc:sldChg>
      <pc:sldChg chg="modSp add mod ord replTag delTag modCm">
        <pc:chgData name="Stringfellow, Kina F. DPI" userId="002858cf-6d8d-4f58-b096-3c8ddc1070aa" providerId="ADAL" clId="{0354E241-D859-4CC7-8AAF-3AECEF97D31B}" dt="2024-02-26T21:47:12.077" v="3663" actId="33553"/>
        <pc:sldMkLst>
          <pc:docMk/>
          <pc:sldMk cId="139209098" sldId="497"/>
        </pc:sldMkLst>
        <pc:spChg chg="mod">
          <ac:chgData name="Stringfellow, Kina F. DPI" userId="002858cf-6d8d-4f58-b096-3c8ddc1070aa" providerId="ADAL" clId="{0354E241-D859-4CC7-8AAF-3AECEF97D31B}" dt="2024-02-26T21:47:12.077" v="3663" actId="33553"/>
          <ac:spMkLst>
            <pc:docMk/>
            <pc:sldMk cId="139209098" sldId="497"/>
            <ac:spMk id="2" creationId="{AA612A32-D229-F245-A8AA-5CA58A4F88FF}"/>
          </ac:spMkLst>
        </pc:spChg>
        <pc:spChg chg="mod">
          <ac:chgData name="Stringfellow, Kina F. DPI" userId="002858cf-6d8d-4f58-b096-3c8ddc1070aa" providerId="ADAL" clId="{0354E241-D859-4CC7-8AAF-3AECEF97D31B}" dt="2024-02-26T16:10:32.819" v="2644" actId="27636"/>
          <ac:spMkLst>
            <pc:docMk/>
            <pc:sldMk cId="139209098" sldId="497"/>
            <ac:spMk id="3" creationId="{1739A09D-2E03-4F77-99FD-06A673A270E6}"/>
          </ac:spMkLst>
        </pc:spChg>
        <pc:extLst>
          <p:ext xmlns:p="http://schemas.openxmlformats.org/presentationml/2006/main" uri="{D6D511B9-2390-475A-947B-AFAB55BFBCF1}">
            <pc226:cmChg xmlns:pc226="http://schemas.microsoft.com/office/powerpoint/2022/06/main/command" chg="mod">
              <pc226:chgData name="Stringfellow, Kina F. DPI" userId="002858cf-6d8d-4f58-b096-3c8ddc1070aa" providerId="ADAL" clId="{0354E241-D859-4CC7-8AAF-3AECEF97D31B}" dt="2024-02-26T21:47:12.077" v="3663" actId="33553"/>
              <pc2:cmMkLst xmlns:pc2="http://schemas.microsoft.com/office/powerpoint/2019/9/main/command">
                <pc:docMk/>
                <pc:sldMk cId="139209098" sldId="497"/>
                <pc2:cmMk id="{CC0F60ED-94EF-4D3A-B979-436091065104}"/>
              </pc2:cmMkLst>
            </pc226:cmChg>
          </p:ext>
        </pc:extLst>
      </pc:sldChg>
      <pc:sldChg chg="addSp delSp modSp mod replTag delTag">
        <pc:chgData name="Stringfellow, Kina F. DPI" userId="002858cf-6d8d-4f58-b096-3c8ddc1070aa" providerId="ADAL" clId="{0354E241-D859-4CC7-8AAF-3AECEF97D31B}" dt="2024-02-26T21:55:37.593" v="3868"/>
        <pc:sldMkLst>
          <pc:docMk/>
          <pc:sldMk cId="1864859525" sldId="499"/>
        </pc:sldMkLst>
        <pc:spChg chg="mod">
          <ac:chgData name="Stringfellow, Kina F. DPI" userId="002858cf-6d8d-4f58-b096-3c8ddc1070aa" providerId="ADAL" clId="{0354E241-D859-4CC7-8AAF-3AECEF97D31B}" dt="2024-02-26T21:52:46.664" v="3746" actId="255"/>
          <ac:spMkLst>
            <pc:docMk/>
            <pc:sldMk cId="1864859525" sldId="499"/>
            <ac:spMk id="2" creationId="{00000000-0000-0000-0000-000000000000}"/>
          </ac:spMkLst>
        </pc:spChg>
        <pc:spChg chg="add del mod">
          <ac:chgData name="Stringfellow, Kina F. DPI" userId="002858cf-6d8d-4f58-b096-3c8ddc1070aa" providerId="ADAL" clId="{0354E241-D859-4CC7-8AAF-3AECEF97D31B}" dt="2024-02-21T14:36:35.879" v="277" actId="478"/>
          <ac:spMkLst>
            <pc:docMk/>
            <pc:sldMk cId="1864859525" sldId="499"/>
            <ac:spMk id="3" creationId="{06673613-D5DD-6E52-9D61-91091FECE428}"/>
          </ac:spMkLst>
        </pc:spChg>
        <pc:spChg chg="del">
          <ac:chgData name="Stringfellow, Kina F. DPI" userId="002858cf-6d8d-4f58-b096-3c8ddc1070aa" providerId="ADAL" clId="{0354E241-D859-4CC7-8AAF-3AECEF97D31B}" dt="2024-02-21T14:32:34.581" v="205" actId="478"/>
          <ac:spMkLst>
            <pc:docMk/>
            <pc:sldMk cId="1864859525" sldId="499"/>
            <ac:spMk id="4" creationId="{809D5C68-345A-83B2-BCEC-0201B1B74B72}"/>
          </ac:spMkLst>
        </pc:spChg>
        <pc:spChg chg="mod">
          <ac:chgData name="Stringfellow, Kina F. DPI" userId="002858cf-6d8d-4f58-b096-3c8ddc1070aa" providerId="ADAL" clId="{0354E241-D859-4CC7-8AAF-3AECEF97D31B}" dt="2024-02-21T14:40:08.530" v="417" actId="1076"/>
          <ac:spMkLst>
            <pc:docMk/>
            <pc:sldMk cId="1864859525" sldId="499"/>
            <ac:spMk id="7" creationId="{3216E60C-D8F9-5AC4-672A-D551051AE210}"/>
          </ac:spMkLst>
        </pc:spChg>
      </pc:sldChg>
      <pc:sldChg chg="delSp modSp add mod ord replTag delTag">
        <pc:chgData name="Stringfellow, Kina F. DPI" userId="002858cf-6d8d-4f58-b096-3c8ddc1070aa" providerId="ADAL" clId="{0354E241-D859-4CC7-8AAF-3AECEF97D31B}" dt="2024-02-26T21:55:43.033" v="3872"/>
        <pc:sldMkLst>
          <pc:docMk/>
          <pc:sldMk cId="2205100505" sldId="500"/>
        </pc:sldMkLst>
        <pc:spChg chg="mod">
          <ac:chgData name="Stringfellow, Kina F. DPI" userId="002858cf-6d8d-4f58-b096-3c8ddc1070aa" providerId="ADAL" clId="{0354E241-D859-4CC7-8AAF-3AECEF97D31B}" dt="2024-02-26T21:53:09.705" v="3758" actId="114"/>
          <ac:spMkLst>
            <pc:docMk/>
            <pc:sldMk cId="2205100505" sldId="500"/>
            <ac:spMk id="2" creationId="{00000000-0000-0000-0000-000000000000}"/>
          </ac:spMkLst>
        </pc:spChg>
        <pc:spChg chg="mod">
          <ac:chgData name="Stringfellow, Kina F. DPI" userId="002858cf-6d8d-4f58-b096-3c8ddc1070aa" providerId="ADAL" clId="{0354E241-D859-4CC7-8AAF-3AECEF97D31B}" dt="2024-02-21T14:32:28.933" v="200" actId="12"/>
          <ac:spMkLst>
            <pc:docMk/>
            <pc:sldMk cId="2205100505" sldId="500"/>
            <ac:spMk id="4" creationId="{809D5C68-345A-83B2-BCEC-0201B1B74B72}"/>
          </ac:spMkLst>
        </pc:spChg>
        <pc:spChg chg="del">
          <ac:chgData name="Stringfellow, Kina F. DPI" userId="002858cf-6d8d-4f58-b096-3c8ddc1070aa" providerId="ADAL" clId="{0354E241-D859-4CC7-8AAF-3AECEF97D31B}" dt="2024-02-21T14:31:07.740" v="188" actId="478"/>
          <ac:spMkLst>
            <pc:docMk/>
            <pc:sldMk cId="2205100505" sldId="500"/>
            <ac:spMk id="7" creationId="{3216E60C-D8F9-5AC4-672A-D551051AE210}"/>
          </ac:spMkLst>
        </pc:spChg>
      </pc:sldChg>
      <pc:sldChg chg="delSp modSp add mod ord replTag delTag">
        <pc:chgData name="Stringfellow, Kina F. DPI" userId="002858cf-6d8d-4f58-b096-3c8ddc1070aa" providerId="ADAL" clId="{0354E241-D859-4CC7-8AAF-3AECEF97D31B}" dt="2024-02-26T21:55:41.406" v="3870"/>
        <pc:sldMkLst>
          <pc:docMk/>
          <pc:sldMk cId="2873460573" sldId="501"/>
        </pc:sldMkLst>
        <pc:spChg chg="mod">
          <ac:chgData name="Stringfellow, Kina F. DPI" userId="002858cf-6d8d-4f58-b096-3c8ddc1070aa" providerId="ADAL" clId="{0354E241-D859-4CC7-8AAF-3AECEF97D31B}" dt="2024-02-26T21:53:00.277" v="3751" actId="255"/>
          <ac:spMkLst>
            <pc:docMk/>
            <pc:sldMk cId="2873460573" sldId="501"/>
            <ac:spMk id="2" creationId="{00000000-0000-0000-0000-000000000000}"/>
          </ac:spMkLst>
        </pc:spChg>
        <pc:spChg chg="mod">
          <ac:chgData name="Stringfellow, Kina F. DPI" userId="002858cf-6d8d-4f58-b096-3c8ddc1070aa" providerId="ADAL" clId="{0354E241-D859-4CC7-8AAF-3AECEF97D31B}" dt="2024-02-21T14:37:25.647" v="304" actId="1076"/>
          <ac:spMkLst>
            <pc:docMk/>
            <pc:sldMk cId="2873460573" sldId="501"/>
            <ac:spMk id="3" creationId="{06673613-D5DD-6E52-9D61-91091FECE428}"/>
          </ac:spMkLst>
        </pc:spChg>
        <pc:spChg chg="del">
          <ac:chgData name="Stringfellow, Kina F. DPI" userId="002858cf-6d8d-4f58-b096-3c8ddc1070aa" providerId="ADAL" clId="{0354E241-D859-4CC7-8AAF-3AECEF97D31B}" dt="2024-02-21T14:37:03.011" v="298" actId="478"/>
          <ac:spMkLst>
            <pc:docMk/>
            <pc:sldMk cId="2873460573" sldId="501"/>
            <ac:spMk id="7" creationId="{3216E60C-D8F9-5AC4-672A-D551051AE210}"/>
          </ac:spMkLst>
        </pc:spChg>
      </pc:sldChg>
      <pc:sldChg chg="addSp delSp modSp add mod ord replTag delTag">
        <pc:chgData name="Stringfellow, Kina F. DPI" userId="002858cf-6d8d-4f58-b096-3c8ddc1070aa" providerId="ADAL" clId="{0354E241-D859-4CC7-8AAF-3AECEF97D31B}" dt="2024-02-26T18:22:38.584" v="3482"/>
        <pc:sldMkLst>
          <pc:docMk/>
          <pc:sldMk cId="442274096" sldId="502"/>
        </pc:sldMkLst>
        <pc:spChg chg="mod">
          <ac:chgData name="Stringfellow, Kina F. DPI" userId="002858cf-6d8d-4f58-b096-3c8ddc1070aa" providerId="ADAL" clId="{0354E241-D859-4CC7-8AAF-3AECEF97D31B}" dt="2024-02-21T15:39:19.035" v="2505" actId="33553"/>
          <ac:spMkLst>
            <pc:docMk/>
            <pc:sldMk cId="442274096" sldId="502"/>
            <ac:spMk id="2" creationId="{CA43A6AE-7E5C-EC1F-7501-C9432183834C}"/>
          </ac:spMkLst>
        </pc:spChg>
        <pc:spChg chg="del">
          <ac:chgData name="Stringfellow, Kina F. DPI" userId="002858cf-6d8d-4f58-b096-3c8ddc1070aa" providerId="ADAL" clId="{0354E241-D859-4CC7-8AAF-3AECEF97D31B}" dt="2024-02-21T14:48:05.886" v="591" actId="478"/>
          <ac:spMkLst>
            <pc:docMk/>
            <pc:sldMk cId="442274096" sldId="502"/>
            <ac:spMk id="3" creationId="{729E2DEF-1FEE-93D4-F1CF-9008482D7E19}"/>
          </ac:spMkLst>
        </pc:spChg>
        <pc:spChg chg="add mod">
          <ac:chgData name="Stringfellow, Kina F. DPI" userId="002858cf-6d8d-4f58-b096-3c8ddc1070aa" providerId="ADAL" clId="{0354E241-D859-4CC7-8AAF-3AECEF97D31B}" dt="2024-02-21T15:00:15.502" v="1033" actId="20577"/>
          <ac:spMkLst>
            <pc:docMk/>
            <pc:sldMk cId="442274096" sldId="502"/>
            <ac:spMk id="4" creationId="{B696FDD6-1CB3-3FCA-1FAC-672A71F0BB9A}"/>
          </ac:spMkLst>
        </pc:spChg>
      </pc:sldChg>
      <pc:sldChg chg="modSp add mod ord replTag delTag">
        <pc:chgData name="Stringfellow, Kina F. DPI" userId="002858cf-6d8d-4f58-b096-3c8ddc1070aa" providerId="ADAL" clId="{0354E241-D859-4CC7-8AAF-3AECEF97D31B}" dt="2024-02-26T21:47:22.664" v="3672" actId="33553"/>
        <pc:sldMkLst>
          <pc:docMk/>
          <pc:sldMk cId="568253978" sldId="505"/>
        </pc:sldMkLst>
        <pc:spChg chg="mod">
          <ac:chgData name="Stringfellow, Kina F. DPI" userId="002858cf-6d8d-4f58-b096-3c8ddc1070aa" providerId="ADAL" clId="{0354E241-D859-4CC7-8AAF-3AECEF97D31B}" dt="2024-02-26T21:47:22.664" v="3672" actId="33553"/>
          <ac:spMkLst>
            <pc:docMk/>
            <pc:sldMk cId="568253978" sldId="505"/>
            <ac:spMk id="2" creationId="{7C3F80C3-D734-FF90-C68A-4B39A9651EEA}"/>
          </ac:spMkLst>
        </pc:spChg>
      </pc:sldChg>
      <pc:sldChg chg="modSp add del mod replTag delTag">
        <pc:chgData name="Stringfellow, Kina F. DPI" userId="002858cf-6d8d-4f58-b096-3c8ddc1070aa" providerId="ADAL" clId="{0354E241-D859-4CC7-8AAF-3AECEF97D31B}" dt="2024-02-26T21:55:45.574" v="3875" actId="47"/>
        <pc:sldMkLst>
          <pc:docMk/>
          <pc:sldMk cId="1248251199" sldId="507"/>
        </pc:sldMkLst>
        <pc:spChg chg="mod">
          <ac:chgData name="Stringfellow, Kina F. DPI" userId="002858cf-6d8d-4f58-b096-3c8ddc1070aa" providerId="ADAL" clId="{0354E241-D859-4CC7-8AAF-3AECEF97D31B}" dt="2024-02-26T21:52:22.903" v="3735" actId="20577"/>
          <ac:spMkLst>
            <pc:docMk/>
            <pc:sldMk cId="1248251199" sldId="507"/>
            <ac:spMk id="2" creationId="{A5462310-36F8-A970-7123-4D968C3C12AA}"/>
          </ac:spMkLst>
        </pc:spChg>
      </pc:sldChg>
      <pc:sldChg chg="modSp add mod ord replTag delTag">
        <pc:chgData name="Stringfellow, Kina F. DPI" userId="002858cf-6d8d-4f58-b096-3c8ddc1070aa" providerId="ADAL" clId="{0354E241-D859-4CC7-8AAF-3AECEF97D31B}" dt="2024-02-26T18:15:20.044" v="2909"/>
        <pc:sldMkLst>
          <pc:docMk/>
          <pc:sldMk cId="227560915" sldId="518"/>
        </pc:sldMkLst>
        <pc:spChg chg="mod">
          <ac:chgData name="Stringfellow, Kina F. DPI" userId="002858cf-6d8d-4f58-b096-3c8ddc1070aa" providerId="ADAL" clId="{0354E241-D859-4CC7-8AAF-3AECEF97D31B}" dt="2024-02-26T18:15:17.398" v="2907" actId="20577"/>
          <ac:spMkLst>
            <pc:docMk/>
            <pc:sldMk cId="227560915" sldId="518"/>
            <ac:spMk id="5" creationId="{77DD662A-93D4-CC56-7A14-03BE5A556E8B}"/>
          </ac:spMkLst>
        </pc:spChg>
      </pc:sldChg>
      <pc:sldChg chg="modSp add mod replTag delTag">
        <pc:chgData name="Stringfellow, Kina F. DPI" userId="002858cf-6d8d-4f58-b096-3c8ddc1070aa" providerId="ADAL" clId="{0354E241-D859-4CC7-8AAF-3AECEF97D31B}" dt="2024-02-26T18:15:34.950" v="2913"/>
        <pc:sldMkLst>
          <pc:docMk/>
          <pc:sldMk cId="1652344764" sldId="519"/>
        </pc:sldMkLst>
        <pc:spChg chg="mod">
          <ac:chgData name="Stringfellow, Kina F. DPI" userId="002858cf-6d8d-4f58-b096-3c8ddc1070aa" providerId="ADAL" clId="{0354E241-D859-4CC7-8AAF-3AECEF97D31B}" dt="2024-02-26T18:14:00.389" v="2849" actId="20577"/>
          <ac:spMkLst>
            <pc:docMk/>
            <pc:sldMk cId="1652344764" sldId="519"/>
            <ac:spMk id="2" creationId="{00000000-0000-0000-0000-000000000000}"/>
          </ac:spMkLst>
        </pc:spChg>
        <pc:spChg chg="mod">
          <ac:chgData name="Stringfellow, Kina F. DPI" userId="002858cf-6d8d-4f58-b096-3c8ddc1070aa" providerId="ADAL" clId="{0354E241-D859-4CC7-8AAF-3AECEF97D31B}" dt="2024-02-26T18:14:28.345" v="2875" actId="20577"/>
          <ac:spMkLst>
            <pc:docMk/>
            <pc:sldMk cId="1652344764" sldId="519"/>
            <ac:spMk id="5" creationId="{77DD662A-93D4-CC56-7A14-03BE5A556E8B}"/>
          </ac:spMkLst>
        </pc:spChg>
      </pc:sldChg>
      <pc:sldChg chg="modSp add mod replTag delTag">
        <pc:chgData name="Stringfellow, Kina F. DPI" userId="002858cf-6d8d-4f58-b096-3c8ddc1070aa" providerId="ADAL" clId="{0354E241-D859-4CC7-8AAF-3AECEF97D31B}" dt="2024-02-26T21:55:45.582" v="3877"/>
        <pc:sldMkLst>
          <pc:docMk/>
          <pc:sldMk cId="1960964421" sldId="520"/>
        </pc:sldMkLst>
        <pc:spChg chg="mod">
          <ac:chgData name="Stringfellow, Kina F. DPI" userId="002858cf-6d8d-4f58-b096-3c8ddc1070aa" providerId="ADAL" clId="{0354E241-D859-4CC7-8AAF-3AECEF97D31B}" dt="2024-02-26T18:15:43.194" v="2938" actId="20577"/>
          <ac:spMkLst>
            <pc:docMk/>
            <pc:sldMk cId="1960964421" sldId="520"/>
            <ac:spMk id="2" creationId="{00000000-0000-0000-0000-000000000000}"/>
          </ac:spMkLst>
        </pc:spChg>
        <pc:spChg chg="mod">
          <ac:chgData name="Stringfellow, Kina F. DPI" userId="002858cf-6d8d-4f58-b096-3c8ddc1070aa" providerId="ADAL" clId="{0354E241-D859-4CC7-8AAF-3AECEF97D31B}" dt="2024-02-26T18:15:49.254" v="2956" actId="20577"/>
          <ac:spMkLst>
            <pc:docMk/>
            <pc:sldMk cId="1960964421" sldId="520"/>
            <ac:spMk id="5" creationId="{77DD662A-93D4-CC56-7A14-03BE5A556E8B}"/>
          </ac:spMkLst>
        </pc:spChg>
      </pc:sldChg>
      <pc:sldChg chg="modSp add mod replTag delTag">
        <pc:chgData name="Stringfellow, Kina F. DPI" userId="002858cf-6d8d-4f58-b096-3c8ddc1070aa" providerId="ADAL" clId="{0354E241-D859-4CC7-8AAF-3AECEF97D31B}" dt="2024-02-26T21:55:05.763" v="3844"/>
        <pc:sldMkLst>
          <pc:docMk/>
          <pc:sldMk cId="2262947069" sldId="521"/>
        </pc:sldMkLst>
        <pc:spChg chg="mod">
          <ac:chgData name="Stringfellow, Kina F. DPI" userId="002858cf-6d8d-4f58-b096-3c8ddc1070aa" providerId="ADAL" clId="{0354E241-D859-4CC7-8AAF-3AECEF97D31B}" dt="2024-02-26T18:16:27.980" v="3007" actId="20577"/>
          <ac:spMkLst>
            <pc:docMk/>
            <pc:sldMk cId="2262947069" sldId="521"/>
            <ac:spMk id="2" creationId="{00000000-0000-0000-0000-000000000000}"/>
          </ac:spMkLst>
        </pc:spChg>
        <pc:spChg chg="mod">
          <ac:chgData name="Stringfellow, Kina F. DPI" userId="002858cf-6d8d-4f58-b096-3c8ddc1070aa" providerId="ADAL" clId="{0354E241-D859-4CC7-8AAF-3AECEF97D31B}" dt="2024-02-26T18:30:01.033" v="3528" actId="207"/>
          <ac:spMkLst>
            <pc:docMk/>
            <pc:sldMk cId="2262947069" sldId="521"/>
            <ac:spMk id="5" creationId="{77DD662A-93D4-CC56-7A14-03BE5A556E8B}"/>
          </ac:spMkLst>
        </pc:spChg>
      </pc:sldChg>
      <pc:sldChg chg="modSp add mod replTag delTag">
        <pc:chgData name="Stringfellow, Kina F. DPI" userId="002858cf-6d8d-4f58-b096-3c8ddc1070aa" providerId="ADAL" clId="{0354E241-D859-4CC7-8AAF-3AECEF97D31B}" dt="2024-02-26T21:54:49.743" v="3830"/>
        <pc:sldMkLst>
          <pc:docMk/>
          <pc:sldMk cId="4200413574" sldId="522"/>
        </pc:sldMkLst>
        <pc:spChg chg="mod">
          <ac:chgData name="Stringfellow, Kina F. DPI" userId="002858cf-6d8d-4f58-b096-3c8ddc1070aa" providerId="ADAL" clId="{0354E241-D859-4CC7-8AAF-3AECEF97D31B}" dt="2024-02-26T18:16:59.077" v="3029" actId="20577"/>
          <ac:spMkLst>
            <pc:docMk/>
            <pc:sldMk cId="4200413574" sldId="522"/>
            <ac:spMk id="2" creationId="{00000000-0000-0000-0000-000000000000}"/>
          </ac:spMkLst>
        </pc:spChg>
        <pc:spChg chg="mod">
          <ac:chgData name="Stringfellow, Kina F. DPI" userId="002858cf-6d8d-4f58-b096-3c8ddc1070aa" providerId="ADAL" clId="{0354E241-D859-4CC7-8AAF-3AECEF97D31B}" dt="2024-02-26T18:17:07.295" v="3041" actId="20577"/>
          <ac:spMkLst>
            <pc:docMk/>
            <pc:sldMk cId="4200413574" sldId="522"/>
            <ac:spMk id="5" creationId="{77DD662A-93D4-CC56-7A14-03BE5A556E8B}"/>
          </ac:spMkLst>
        </pc:spChg>
      </pc:sldChg>
      <pc:sldChg chg="modSp add mod replTag delTag">
        <pc:chgData name="Stringfellow, Kina F. DPI" userId="002858cf-6d8d-4f58-b096-3c8ddc1070aa" providerId="ADAL" clId="{0354E241-D859-4CC7-8AAF-3AECEF97D31B}" dt="2024-02-26T18:17:47.591" v="3099"/>
        <pc:sldMkLst>
          <pc:docMk/>
          <pc:sldMk cId="2679669793" sldId="523"/>
        </pc:sldMkLst>
        <pc:spChg chg="mod">
          <ac:chgData name="Stringfellow, Kina F. DPI" userId="002858cf-6d8d-4f58-b096-3c8ddc1070aa" providerId="ADAL" clId="{0354E241-D859-4CC7-8AAF-3AECEF97D31B}" dt="2024-02-26T18:17:35.693" v="3074" actId="20577"/>
          <ac:spMkLst>
            <pc:docMk/>
            <pc:sldMk cId="2679669793" sldId="523"/>
            <ac:spMk id="2" creationId="{00000000-0000-0000-0000-000000000000}"/>
          </ac:spMkLst>
        </pc:spChg>
        <pc:spChg chg="mod">
          <ac:chgData name="Stringfellow, Kina F. DPI" userId="002858cf-6d8d-4f58-b096-3c8ddc1070aa" providerId="ADAL" clId="{0354E241-D859-4CC7-8AAF-3AECEF97D31B}" dt="2024-02-26T18:17:42.300" v="3095" actId="20577"/>
          <ac:spMkLst>
            <pc:docMk/>
            <pc:sldMk cId="2679669793" sldId="523"/>
            <ac:spMk id="5" creationId="{77DD662A-93D4-CC56-7A14-03BE5A556E8B}"/>
          </ac:spMkLst>
        </pc:spChg>
      </pc:sldChg>
      <pc:sldChg chg="modSp add mod replTag delTag">
        <pc:chgData name="Stringfellow, Kina F. DPI" userId="002858cf-6d8d-4f58-b096-3c8ddc1070aa" providerId="ADAL" clId="{0354E241-D859-4CC7-8AAF-3AECEF97D31B}" dt="2024-02-26T18:25:50.579" v="3504"/>
        <pc:sldMkLst>
          <pc:docMk/>
          <pc:sldMk cId="4166813382" sldId="524"/>
        </pc:sldMkLst>
        <pc:spChg chg="mod">
          <ac:chgData name="Stringfellow, Kina F. DPI" userId="002858cf-6d8d-4f58-b096-3c8ddc1070aa" providerId="ADAL" clId="{0354E241-D859-4CC7-8AAF-3AECEF97D31B}" dt="2024-02-26T18:18:05.958" v="3130" actId="20577"/>
          <ac:spMkLst>
            <pc:docMk/>
            <pc:sldMk cId="4166813382" sldId="524"/>
            <ac:spMk id="2" creationId="{00000000-0000-0000-0000-000000000000}"/>
          </ac:spMkLst>
        </pc:spChg>
        <pc:spChg chg="mod">
          <ac:chgData name="Stringfellow, Kina F. DPI" userId="002858cf-6d8d-4f58-b096-3c8ddc1070aa" providerId="ADAL" clId="{0354E241-D859-4CC7-8AAF-3AECEF97D31B}" dt="2024-02-26T18:18:17.220" v="3155" actId="20577"/>
          <ac:spMkLst>
            <pc:docMk/>
            <pc:sldMk cId="4166813382" sldId="524"/>
            <ac:spMk id="5" creationId="{77DD662A-93D4-CC56-7A14-03BE5A556E8B}"/>
          </ac:spMkLst>
        </pc:spChg>
      </pc:sldChg>
      <pc:sldChg chg="modSp add mod replTag delTag">
        <pc:chgData name="Stringfellow, Kina F. DPI" userId="002858cf-6d8d-4f58-b096-3c8ddc1070aa" providerId="ADAL" clId="{0354E241-D859-4CC7-8AAF-3AECEF97D31B}" dt="2024-02-26T18:18:46.275" v="3193"/>
        <pc:sldMkLst>
          <pc:docMk/>
          <pc:sldMk cId="29776285" sldId="525"/>
        </pc:sldMkLst>
        <pc:spChg chg="mod">
          <ac:chgData name="Stringfellow, Kina F. DPI" userId="002858cf-6d8d-4f58-b096-3c8ddc1070aa" providerId="ADAL" clId="{0354E241-D859-4CC7-8AAF-3AECEF97D31B}" dt="2024-02-26T18:18:36.679" v="3178" actId="20577"/>
          <ac:spMkLst>
            <pc:docMk/>
            <pc:sldMk cId="29776285" sldId="525"/>
            <ac:spMk id="2" creationId="{00000000-0000-0000-0000-000000000000}"/>
          </ac:spMkLst>
        </pc:spChg>
        <pc:spChg chg="mod">
          <ac:chgData name="Stringfellow, Kina F. DPI" userId="002858cf-6d8d-4f58-b096-3c8ddc1070aa" providerId="ADAL" clId="{0354E241-D859-4CC7-8AAF-3AECEF97D31B}" dt="2024-02-26T18:18:41.468" v="3191" actId="20577"/>
          <ac:spMkLst>
            <pc:docMk/>
            <pc:sldMk cId="29776285" sldId="525"/>
            <ac:spMk id="5" creationId="{77DD662A-93D4-CC56-7A14-03BE5A556E8B}"/>
          </ac:spMkLst>
        </pc:spChg>
      </pc:sldChg>
      <pc:sldChg chg="modSp add mod replTag delTag">
        <pc:chgData name="Stringfellow, Kina F. DPI" userId="002858cf-6d8d-4f58-b096-3c8ddc1070aa" providerId="ADAL" clId="{0354E241-D859-4CC7-8AAF-3AECEF97D31B}" dt="2024-02-26T21:59:06.993" v="3981"/>
        <pc:sldMkLst>
          <pc:docMk/>
          <pc:sldMk cId="214651733" sldId="526"/>
        </pc:sldMkLst>
        <pc:spChg chg="mod">
          <ac:chgData name="Stringfellow, Kina F. DPI" userId="002858cf-6d8d-4f58-b096-3c8ddc1070aa" providerId="ADAL" clId="{0354E241-D859-4CC7-8AAF-3AECEF97D31B}" dt="2024-02-26T18:19:03.024" v="3225" actId="27636"/>
          <ac:spMkLst>
            <pc:docMk/>
            <pc:sldMk cId="214651733" sldId="526"/>
            <ac:spMk id="2" creationId="{00000000-0000-0000-0000-000000000000}"/>
          </ac:spMkLst>
        </pc:spChg>
        <pc:spChg chg="mod">
          <ac:chgData name="Stringfellow, Kina F. DPI" userId="002858cf-6d8d-4f58-b096-3c8ddc1070aa" providerId="ADAL" clId="{0354E241-D859-4CC7-8AAF-3AECEF97D31B}" dt="2024-02-26T18:19:20.525" v="3278" actId="20577"/>
          <ac:spMkLst>
            <pc:docMk/>
            <pc:sldMk cId="214651733" sldId="526"/>
            <ac:spMk id="5" creationId="{77DD662A-93D4-CC56-7A14-03BE5A556E8B}"/>
          </ac:spMkLst>
        </pc:spChg>
      </pc:sldChg>
      <pc:sldChg chg="modSp add mod replTag delTag">
        <pc:chgData name="Stringfellow, Kina F. DPI" userId="002858cf-6d8d-4f58-b096-3c8ddc1070aa" providerId="ADAL" clId="{0354E241-D859-4CC7-8AAF-3AECEF97D31B}" dt="2024-02-26T18:29:44.107" v="3510"/>
        <pc:sldMkLst>
          <pc:docMk/>
          <pc:sldMk cId="2254512260" sldId="527"/>
        </pc:sldMkLst>
        <pc:spChg chg="mod">
          <ac:chgData name="Stringfellow, Kina F. DPI" userId="002858cf-6d8d-4f58-b096-3c8ddc1070aa" providerId="ADAL" clId="{0354E241-D859-4CC7-8AAF-3AECEF97D31B}" dt="2024-02-26T18:19:37.982" v="3304" actId="20577"/>
          <ac:spMkLst>
            <pc:docMk/>
            <pc:sldMk cId="2254512260" sldId="527"/>
            <ac:spMk id="2" creationId="{00000000-0000-0000-0000-000000000000}"/>
          </ac:spMkLst>
        </pc:spChg>
        <pc:spChg chg="mod">
          <ac:chgData name="Stringfellow, Kina F. DPI" userId="002858cf-6d8d-4f58-b096-3c8ddc1070aa" providerId="ADAL" clId="{0354E241-D859-4CC7-8AAF-3AECEF97D31B}" dt="2024-02-26T18:19:43.693" v="3318" actId="20577"/>
          <ac:spMkLst>
            <pc:docMk/>
            <pc:sldMk cId="2254512260" sldId="527"/>
            <ac:spMk id="5" creationId="{77DD662A-93D4-CC56-7A14-03BE5A556E8B}"/>
          </ac:spMkLst>
        </pc:spChg>
      </pc:sldChg>
      <pc:sldChg chg="modSp add mod ord replTag delTag">
        <pc:chgData name="Stringfellow, Kina F. DPI" userId="002858cf-6d8d-4f58-b096-3c8ddc1070aa" providerId="ADAL" clId="{0354E241-D859-4CC7-8AAF-3AECEF97D31B}" dt="2024-02-26T18:25:51.184" v="3506"/>
        <pc:sldMkLst>
          <pc:docMk/>
          <pc:sldMk cId="2570516494" sldId="528"/>
        </pc:sldMkLst>
        <pc:spChg chg="mod">
          <ac:chgData name="Stringfellow, Kina F. DPI" userId="002858cf-6d8d-4f58-b096-3c8ddc1070aa" providerId="ADAL" clId="{0354E241-D859-4CC7-8AAF-3AECEF97D31B}" dt="2024-02-26T18:20:27.357" v="3380" actId="20577"/>
          <ac:spMkLst>
            <pc:docMk/>
            <pc:sldMk cId="2570516494" sldId="528"/>
            <ac:spMk id="2" creationId="{00000000-0000-0000-0000-000000000000}"/>
          </ac:spMkLst>
        </pc:spChg>
        <pc:spChg chg="mod">
          <ac:chgData name="Stringfellow, Kina F. DPI" userId="002858cf-6d8d-4f58-b096-3c8ddc1070aa" providerId="ADAL" clId="{0354E241-D859-4CC7-8AAF-3AECEF97D31B}" dt="2024-02-26T18:20:49.814" v="3409" actId="20577"/>
          <ac:spMkLst>
            <pc:docMk/>
            <pc:sldMk cId="2570516494" sldId="528"/>
            <ac:spMk id="5" creationId="{77DD662A-93D4-CC56-7A14-03BE5A556E8B}"/>
          </ac:spMkLst>
        </pc:spChg>
      </pc:sldChg>
      <pc:sldChg chg="modSp add mod ord replTag delTag">
        <pc:chgData name="Stringfellow, Kina F. DPI" userId="002858cf-6d8d-4f58-b096-3c8ddc1070aa" providerId="ADAL" clId="{0354E241-D859-4CC7-8AAF-3AECEF97D31B}" dt="2024-02-26T18:22:29.812" v="3470"/>
        <pc:sldMkLst>
          <pc:docMk/>
          <pc:sldMk cId="3865388797" sldId="529"/>
        </pc:sldMkLst>
        <pc:spChg chg="mod">
          <ac:chgData name="Stringfellow, Kina F. DPI" userId="002858cf-6d8d-4f58-b096-3c8ddc1070aa" providerId="ADAL" clId="{0354E241-D859-4CC7-8AAF-3AECEF97D31B}" dt="2024-02-26T18:21:46.949" v="3435" actId="20577"/>
          <ac:spMkLst>
            <pc:docMk/>
            <pc:sldMk cId="3865388797" sldId="529"/>
            <ac:spMk id="2" creationId="{00000000-0000-0000-0000-000000000000}"/>
          </ac:spMkLst>
        </pc:spChg>
        <pc:spChg chg="mod">
          <ac:chgData name="Stringfellow, Kina F. DPI" userId="002858cf-6d8d-4f58-b096-3c8ddc1070aa" providerId="ADAL" clId="{0354E241-D859-4CC7-8AAF-3AECEF97D31B}" dt="2024-02-26T18:21:53.549" v="3450" actId="20577"/>
          <ac:spMkLst>
            <pc:docMk/>
            <pc:sldMk cId="3865388797" sldId="529"/>
            <ac:spMk id="5" creationId="{77DD662A-93D4-CC56-7A14-03BE5A556E8B}"/>
          </ac:spMkLst>
        </pc:spChg>
      </pc:sldChg>
      <pc:sldChg chg="modSp add mod replTag delTag addCm modCm">
        <pc:chgData name="Stringfellow, Kina F. DPI" userId="002858cf-6d8d-4f58-b096-3c8ddc1070aa" providerId="ADAL" clId="{0354E241-D859-4CC7-8AAF-3AECEF97D31B}" dt="2024-02-26T21:46:22.829" v="3647" actId="207"/>
        <pc:sldMkLst>
          <pc:docMk/>
          <pc:sldMk cId="2012513222" sldId="530"/>
        </pc:sldMkLst>
        <pc:spChg chg="mod">
          <ac:chgData name="Stringfellow, Kina F. DPI" userId="002858cf-6d8d-4f58-b096-3c8ddc1070aa" providerId="ADAL" clId="{0354E241-D859-4CC7-8AAF-3AECEF97D31B}" dt="2024-02-26T21:46:22.829" v="3647" actId="207"/>
          <ac:spMkLst>
            <pc:docMk/>
            <pc:sldMk cId="2012513222" sldId="530"/>
            <ac:spMk id="2" creationId="{E41715DD-EAD2-4F83-8A2B-D109BF19EFC5}"/>
          </ac:spMkLst>
        </pc:spChg>
        <pc:spChg chg="mod">
          <ac:chgData name="Stringfellow, Kina F. DPI" userId="002858cf-6d8d-4f58-b096-3c8ddc1070aa" providerId="ADAL" clId="{0354E241-D859-4CC7-8AAF-3AECEF97D31B}" dt="2024-02-26T19:35:42.471" v="3621" actId="207"/>
          <ac:spMkLst>
            <pc:docMk/>
            <pc:sldMk cId="2012513222" sldId="530"/>
            <ac:spMk id="8" creationId="{E09C024A-9EA3-A0FA-2F37-395486A25FB1}"/>
          </ac:spMkLst>
        </pc:spChg>
        <pc:extLst>
          <p:ext xmlns:p="http://schemas.openxmlformats.org/presentationml/2006/main" uri="{D6D511B9-2390-475A-947B-AFAB55BFBCF1}">
            <pc226:cmChg xmlns:pc226="http://schemas.microsoft.com/office/powerpoint/2022/06/main/command" chg="add mod">
              <pc226:chgData name="Stringfellow, Kina F. DPI" userId="002858cf-6d8d-4f58-b096-3c8ddc1070aa" providerId="ADAL" clId="{0354E241-D859-4CC7-8AAF-3AECEF97D31B}" dt="2024-02-26T19:34:57.788" v="3609"/>
              <pc2:cmMkLst xmlns:pc2="http://schemas.microsoft.com/office/powerpoint/2019/9/main/command">
                <pc:docMk/>
                <pc:sldMk cId="2012513222" sldId="530"/>
                <pc2:cmMk id="{A8A05FD1-947D-4535-B505-D5CB2129F9EC}"/>
              </pc2:cmMkLst>
            </pc226:cmChg>
          </p:ext>
        </pc:extLst>
      </pc:sldChg>
      <pc:sldChg chg="modSp add mod replTag delTag addCm">
        <pc:chgData name="Stringfellow, Kina F. DPI" userId="002858cf-6d8d-4f58-b096-3c8ddc1070aa" providerId="ADAL" clId="{0354E241-D859-4CC7-8AAF-3AECEF97D31B}" dt="2024-02-26T21:46:41.705" v="3655"/>
        <pc:sldMkLst>
          <pc:docMk/>
          <pc:sldMk cId="4019793438" sldId="531"/>
        </pc:sldMkLst>
        <pc:spChg chg="mod">
          <ac:chgData name="Stringfellow, Kina F. DPI" userId="002858cf-6d8d-4f58-b096-3c8ddc1070aa" providerId="ADAL" clId="{0354E241-D859-4CC7-8AAF-3AECEF97D31B}" dt="2024-02-26T19:34:26.863" v="3599" actId="20577"/>
          <ac:spMkLst>
            <pc:docMk/>
            <pc:sldMk cId="4019793438" sldId="531"/>
            <ac:spMk id="2" creationId="{00000000-0000-0000-0000-000000000000}"/>
          </ac:spMkLst>
        </pc:spChg>
        <pc:spChg chg="mod">
          <ac:chgData name="Stringfellow, Kina F. DPI" userId="002858cf-6d8d-4f58-b096-3c8ddc1070aa" providerId="ADAL" clId="{0354E241-D859-4CC7-8AAF-3AECEF97D31B}" dt="2024-02-26T21:46:38.907" v="3653" actId="255"/>
          <ac:spMkLst>
            <pc:docMk/>
            <pc:sldMk cId="4019793438" sldId="531"/>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Stringfellow, Kina F. DPI" userId="002858cf-6d8d-4f58-b096-3c8ddc1070aa" providerId="ADAL" clId="{0354E241-D859-4CC7-8AAF-3AECEF97D31B}" dt="2024-02-26T19:35:12.202" v="3614"/>
              <pc2:cmMkLst xmlns:pc2="http://schemas.microsoft.com/office/powerpoint/2019/9/main/command">
                <pc:docMk/>
                <pc:sldMk cId="4019793438" sldId="531"/>
                <pc2:cmMk id="{3F991B56-1698-4FAC-A205-8F323A11D212}"/>
              </pc2:cmMkLst>
            </pc226:cmChg>
          </p:ext>
        </pc:extLst>
      </pc:sldChg>
    </pc:docChg>
  </pc:docChgLst>
</pc:chgInfo>
</file>

<file path=ppt/comments/modernComment_1F1_84C298A.xml><?xml version="1.0" encoding="utf-8"?>
<p188:cmLst xmlns:a="http://schemas.openxmlformats.org/drawingml/2006/main" xmlns:r="http://schemas.openxmlformats.org/officeDocument/2006/relationships" xmlns:p188="http://schemas.microsoft.com/office/powerpoint/2018/8/main">
  <p188:cm id="{CC0F60ED-94EF-4D3A-B979-436091065104}" authorId="{4CE4EC72-511D-5A55-CF30-B4CE158704AB}" status="resolved" created="2024-02-07T19:41:34.100">
    <ac:txMkLst xmlns:ac="http://schemas.microsoft.com/office/drawing/2013/main/command">
      <pc:docMk xmlns:pc="http://schemas.microsoft.com/office/powerpoint/2013/main/command"/>
      <pc:sldMk xmlns:pc="http://schemas.microsoft.com/office/powerpoint/2013/main/command" cId="139209098" sldId="497"/>
      <ac:spMk id="2" creationId="{AA612A32-D229-F245-A8AA-5CA58A4F88FF}"/>
      <ac:txMk cp="19" len="12">
        <ac:context len="32" hash="4275930929"/>
      </ac:txMk>
    </ac:txMkLst>
    <p188:pos x="7878018" y="340006"/>
    <p188:replyLst>
      <p188:reply id="{03FFF222-7A5A-4C37-A92F-C3382F12C24E}" authorId="{5D39DC1D-5900-45FC-0EA8-BF80A106E5DD}" created="2024-02-12T19:31:25.771">
        <p188:txBody>
          <a:bodyPr/>
          <a:lstStyle/>
          <a:p>
            <a:r>
              <a:rPr lang="en-US"/>
              <a:t>THANK YOU!!</a:t>
            </a:r>
          </a:p>
        </p188:txBody>
      </p188:reply>
    </p188:replyLst>
    <p188:txBody>
      <a:bodyPr/>
      <a:lstStyle/>
      <a:p>
        <a:r>
          <a:rPr lang="en-US"/>
          <a:t>I added content directly to the slide, feel free to edit.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6D4D5-771C-4841-911B-A785ABE6BB0E}"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97653-E127-46F3-AC36-C6E96EE12161}" type="slidenum">
              <a:rPr lang="en-US" smtClean="0"/>
              <a:t>‹#›</a:t>
            </a:fld>
            <a:endParaRPr lang="en-US"/>
          </a:p>
        </p:txBody>
      </p:sp>
    </p:spTree>
    <p:extLst>
      <p:ext uri="{BB962C8B-B14F-4D97-AF65-F5344CB8AC3E}">
        <p14:creationId xmlns:p14="http://schemas.microsoft.com/office/powerpoint/2010/main" val="173299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ARAO.Hotline@ped.nm.gov"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docs.google.com/forms/d/e/1FAIpQLSfgmSj-MrOsVvodBQ_HlhZDRYAsqNPN9W9GyKcrm-DA6d-0eg/viewfor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ARAO.Hotline@ped.nm.gov"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docs.google.com/forms/d/e/1FAIpQLSfgmSj-MrOsVvodBQ_HlhZDRYAsqNPN9W9GyKcrm-DA6d-0eg/viewfor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ARAO.Hotline@ped.nm.gov"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docs.google.com/forms/d/e/1FAIpQLSfgmSj-MrOsVvodBQ_HlhZDRYAsqNPN9W9GyKcrm-DA6d-0eg/viewfor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cows.org/wp-content/uploads/sites/1368/2020/04/2019-Race-in-the-Heartland-Wisconsins-Extreme-Racial-Disparity.pdf"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wpr.org/wisconsin-has-widest-achievement-gap-nations-report-card"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cows.org/wp-content/uploads/sites/1368/2020/04/2019-Race-in-the-Heartland-Wisconsins-Extreme-Racial-Disparity.pdf"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www.wpr.org/wisconsin-has-widest-achievement-gap-nations-report-car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cows.org/wp-content/uploads/sites/1368/2020/04/2019-Race-in-the-Heartland-Wisconsins-Extreme-Racial-Disparity.pdf"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www.wpr.org/wisconsin-has-widest-achievement-gap-nations-report-card"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21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38"/>
              </a:spcAft>
            </a:pPr>
            <a:r>
              <a:rPr lang="en-US" dirty="0">
                <a:latin typeface="Lato"/>
                <a:ea typeface="Lato"/>
                <a:cs typeface="Lato"/>
              </a:rPr>
              <a:t>This slide shows you how to find data for each  data element in </a:t>
            </a:r>
          </a:p>
          <a:p>
            <a:pPr>
              <a:spcAft>
                <a:spcPts val="438"/>
              </a:spcAft>
            </a:pPr>
            <a:r>
              <a:rPr lang="en-US" dirty="0">
                <a:latin typeface="Lato"/>
                <a:ea typeface="Lato"/>
                <a:cs typeface="Lato"/>
              </a:rPr>
              <a:t>WISEdata Portal</a:t>
            </a:r>
          </a:p>
          <a:p>
            <a:pPr>
              <a:spcAft>
                <a:spcPts val="438"/>
              </a:spcAft>
            </a:pPr>
            <a:r>
              <a:rPr lang="en-US" dirty="0">
                <a:latin typeface="Lato"/>
                <a:ea typeface="Lato"/>
                <a:cs typeface="Lato"/>
              </a:rPr>
              <a:t>WISEdash Public Portal and </a:t>
            </a:r>
          </a:p>
          <a:p>
            <a:pPr>
              <a:spcAft>
                <a:spcPts val="438"/>
              </a:spcAft>
            </a:pPr>
            <a:r>
              <a:rPr lang="en-US" dirty="0">
                <a:latin typeface="Lato"/>
                <a:ea typeface="Lato"/>
                <a:cs typeface="Lato"/>
              </a:rPr>
              <a:t>WISEdash for Districts. </a:t>
            </a:r>
          </a:p>
          <a:p>
            <a:pPr>
              <a:spcAft>
                <a:spcPts val="438"/>
              </a:spcAft>
            </a:pPr>
            <a:endParaRPr lang="en-US" dirty="0">
              <a:latin typeface="Lato"/>
              <a:ea typeface="Lato"/>
              <a:cs typeface="Lato"/>
            </a:endParaRPr>
          </a:p>
          <a:p>
            <a:pPr>
              <a:spcAft>
                <a:spcPts val="438"/>
              </a:spcAft>
            </a:pPr>
            <a:r>
              <a:rPr lang="en-US" dirty="0">
                <a:latin typeface="Lato"/>
                <a:ea typeface="Lato"/>
                <a:cs typeface="Lato"/>
              </a:rPr>
              <a:t>Just like Hansel and Gretel, follow the breadcrumbs!</a:t>
            </a:r>
          </a:p>
          <a:p>
            <a:endParaRPr lang="en-US" dirty="0"/>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790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Suggestions of Strategies or Action steps. We considered “grouping” all of the “Action Steps” slides together, since the action steps for one data element can easily be adapted for other data elements. As such, feel free to scroll through and look for them.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11</a:t>
            </a:fld>
            <a:endParaRPr lang="en-US"/>
          </a:p>
        </p:txBody>
      </p:sp>
    </p:spTree>
    <p:extLst>
      <p:ext uri="{BB962C8B-B14F-4D97-AF65-F5344CB8AC3E}">
        <p14:creationId xmlns:p14="http://schemas.microsoft.com/office/powerpoint/2010/main" val="2719829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there will be at least one slide with hyperlinked resources from our DPI website. </a:t>
            </a:r>
          </a:p>
          <a:p>
            <a:endParaRPr lang="en-US" dirty="0"/>
          </a:p>
          <a:p>
            <a:r>
              <a:rPr lang="en-US" dirty="0"/>
              <a:t>That’s it</a:t>
            </a:r>
          </a:p>
        </p:txBody>
      </p:sp>
      <p:sp>
        <p:nvSpPr>
          <p:cNvPr id="4" name="Slide Number Placeholder 3"/>
          <p:cNvSpPr>
            <a:spLocks noGrp="1"/>
          </p:cNvSpPr>
          <p:nvPr>
            <p:ph type="sldNum" sz="quarter" idx="5"/>
          </p:nvPr>
        </p:nvSpPr>
        <p:spPr/>
        <p:txBody>
          <a:bodyPr/>
          <a:lstStyle/>
          <a:p>
            <a:fld id="{6A48BE71-7C99-F442-BF14-4D98A0E36D27}" type="slidenum">
              <a:rPr lang="en-US" smtClean="0"/>
              <a:t>12</a:t>
            </a:fld>
            <a:endParaRPr lang="en-US"/>
          </a:p>
        </p:txBody>
      </p:sp>
    </p:spTree>
    <p:extLst>
      <p:ext uri="{BB962C8B-B14F-4D97-AF65-F5344CB8AC3E}">
        <p14:creationId xmlns:p14="http://schemas.microsoft.com/office/powerpoint/2010/main" val="94824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dirty="0">
              <a:ea typeface="Calibri"/>
              <a:cs typeface="Calibri"/>
            </a:endParaRPr>
          </a:p>
          <a:p>
            <a:r>
              <a:rPr lang="en-US" dirty="0">
                <a:ea typeface="Calibri"/>
                <a:cs typeface="Calibri"/>
              </a:rPr>
              <a:t>Wisconsin schools have Local Control. </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not here today to tell you what you MUST do. We respect the local control of our LEAs (within the parameters of Federal law and state Statutes). </a:t>
            </a:r>
          </a:p>
          <a:p>
            <a:endParaRPr lang="en-US" dirty="0">
              <a:ea typeface="Calibri"/>
              <a:cs typeface="Calibri"/>
            </a:endParaRPr>
          </a:p>
          <a:p>
            <a:r>
              <a:rPr lang="en-US" dirty="0">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13</a:t>
            </a:fld>
            <a:endParaRPr lang="en-US"/>
          </a:p>
        </p:txBody>
      </p:sp>
    </p:spTree>
    <p:extLst>
      <p:ext uri="{BB962C8B-B14F-4D97-AF65-F5344CB8AC3E}">
        <p14:creationId xmlns:p14="http://schemas.microsoft.com/office/powerpoint/2010/main" val="885632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38"/>
              </a:spcAft>
            </a:pPr>
            <a:r>
              <a:rPr lang="en-US">
                <a:latin typeface="Lato"/>
                <a:ea typeface="Lato"/>
                <a:cs typeface="Lato"/>
              </a:rPr>
              <a:t>Local data:</a:t>
            </a:r>
          </a:p>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978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CARRIE</a:t>
            </a:r>
          </a:p>
          <a:p>
            <a:endParaRPr lang="en-US"/>
          </a:p>
          <a:p>
            <a:endParaRPr lang="en-US"/>
          </a:p>
          <a:p>
            <a:r>
              <a:rPr lang="en-US"/>
              <a:t>Ancestry/ethnic origin does not populate in WISEdash at a large-scale view, only student level.</a:t>
            </a:r>
          </a:p>
          <a:p>
            <a:endParaRPr lang="en-US">
              <a:cs typeface="Calibri"/>
            </a:endParaRPr>
          </a:p>
          <a:p>
            <a:r>
              <a:rPr lang="en-US">
                <a:cs typeface="Calibri"/>
              </a:rPr>
              <a:t>https://www.census.gov/topics/population/ancestry.html</a:t>
            </a:r>
          </a:p>
          <a:p>
            <a:endParaRPr lang="en-US">
              <a:cs typeface="Calibri"/>
            </a:endParaRPr>
          </a:p>
          <a:p>
            <a:pPr algn="l"/>
            <a:r>
              <a:rPr lang="en-US" sz="1200" b="0" i="0">
                <a:solidFill>
                  <a:srgbClr val="030A13"/>
                </a:solidFill>
                <a:effectLst/>
                <a:latin typeface="Helvetica Neue"/>
              </a:rPr>
              <a:t>The civil rights laws enforced by the U.S. Department of Education’s Office for Civil Rights (OCR) protect all students, regardless of religious identity, from discrimination on the basis of race, color, national origin, sex, disability, and age. None of the laws that OCR enforces expressly address religious discrimination. However, Title VI of the Civil Rights Act of 1964 (Title VI) protects students of any religion from discrimination, including harassment, based on a student’s actual or perceived:</a:t>
            </a:r>
          </a:p>
          <a:p>
            <a:pPr algn="l">
              <a:buFont typeface="Arial" panose="020B0604020202020204" pitchFamily="34" charset="0"/>
              <a:buChar char="•"/>
            </a:pPr>
            <a:r>
              <a:rPr lang="en-US" sz="1200" b="0" i="0">
                <a:solidFill>
                  <a:srgbClr val="030A13"/>
                </a:solidFill>
                <a:effectLst/>
                <a:latin typeface="Helvetica Neue"/>
              </a:rPr>
              <a:t>shared ancestry or ethnic characteristics, </a:t>
            </a:r>
            <a:r>
              <a:rPr lang="en-US" sz="1200" b="0" i="1">
                <a:solidFill>
                  <a:srgbClr val="030A13"/>
                </a:solidFill>
                <a:effectLst/>
                <a:latin typeface="Helvetica Neue"/>
              </a:rPr>
              <a:t>or</a:t>
            </a:r>
            <a:endParaRPr lang="en-US" sz="1200" b="0" i="0">
              <a:solidFill>
                <a:srgbClr val="030A13"/>
              </a:solidFill>
              <a:effectLst/>
              <a:latin typeface="Helvetica Neue"/>
            </a:endParaRPr>
          </a:p>
          <a:p>
            <a:pPr algn="l">
              <a:buFont typeface="Arial" panose="020B0604020202020204" pitchFamily="34" charset="0"/>
              <a:buChar char="•"/>
            </a:pPr>
            <a:r>
              <a:rPr lang="en-US" sz="1200" b="0" i="0">
                <a:solidFill>
                  <a:srgbClr val="030A13"/>
                </a:solidFill>
                <a:effectLst/>
                <a:latin typeface="Helvetica Neue"/>
              </a:rPr>
              <a:t>citizenship or residency in a country with a dominant religion or distinct religious identity.</a:t>
            </a:r>
          </a:p>
          <a:p>
            <a:pPr algn="l">
              <a:buFont typeface="Arial" panose="020B0604020202020204" pitchFamily="34" charset="0"/>
              <a:buChar char="•"/>
            </a:pPr>
            <a:endParaRPr lang="en-US" sz="1200" b="0" i="0">
              <a:solidFill>
                <a:srgbClr val="030A13"/>
              </a:solidFill>
              <a:effectLst/>
              <a:latin typeface="Helvetica Neue"/>
            </a:endParaRPr>
          </a:p>
          <a:p>
            <a:pPr algn="l">
              <a:buFont typeface="Arial" panose="020B0604020202020204" pitchFamily="34" charset="0"/>
              <a:buChar char="•"/>
            </a:pPr>
            <a:r>
              <a:rPr lang="en-US" sz="1200" b="0" i="0">
                <a:solidFill>
                  <a:srgbClr val="030A13"/>
                </a:solidFill>
                <a:effectLst/>
                <a:latin typeface="Helvetica Neue"/>
              </a:rPr>
              <a:t>https://americanprogress.org/wp-content/uploads/2019/05/Wisconsin.pdf?_ga=2.84582876.496534482.1677624201-664829474.1677624201</a:t>
            </a:r>
          </a:p>
          <a:p>
            <a:pPr marL="0" marR="0">
              <a:spcBef>
                <a:spcPts val="0"/>
              </a:spcBef>
              <a:spcAft>
                <a:spcPts val="0"/>
              </a:spcAft>
            </a:pPr>
            <a:r>
              <a:rPr lang="en-US" sz="1200" b="1">
                <a:effectLst/>
                <a:latin typeface="Calibri" panose="020F0502020204030204" pitchFamily="34" charset="0"/>
                <a:ea typeface="Times New Roman" panose="02020603050405020304" pitchFamily="18" charset="0"/>
                <a:cs typeface="Arial" panose="020B0604020202020204" pitchFamily="34" charset="0"/>
              </a:rPr>
              <a:t> New Mexico</a:t>
            </a:r>
            <a:endParaRPr lang="en-US" sz="1200">
              <a:effectLst/>
              <a:latin typeface="Times New Roman" panose="02020603050405020304" pitchFamily="18" charset="0"/>
              <a:ea typeface="Times New Roman" panose="02020603050405020304" pitchFamily="18" charset="0"/>
            </a:endParaRPr>
          </a:p>
          <a:p>
            <a:pPr marL="0" marR="0">
              <a:lnSpc>
                <a:spcPct val="107000"/>
              </a:lnSpc>
              <a:spcBef>
                <a:spcPts val="200"/>
              </a:spcBef>
              <a:spcAft>
                <a:spcPts val="0"/>
              </a:spcAft>
            </a:pPr>
            <a:r>
              <a:rPr lang="en-US" sz="1200" b="1" cap="all">
                <a:solidFill>
                  <a:srgbClr val="003366"/>
                </a:solidFill>
                <a:effectLst/>
                <a:latin typeface="Open Sans" panose="020B0606030504020204" pitchFamily="34" charset="0"/>
                <a:ea typeface="Open Sans" panose="020B0606030504020204" pitchFamily="34" charset="0"/>
                <a:cs typeface="Open Sans" panose="020B0606030504020204" pitchFamily="34" charset="0"/>
              </a:rPr>
              <a:t>ANTI-RACISM ANTI-OPPRESSION HOTLINE</a:t>
            </a:r>
            <a:endParaRPr lang="en-US" sz="1200" b="1">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marL="0" marR="0">
              <a:lnSpc>
                <a:spcPct val="107000"/>
              </a:lnSpc>
              <a:spcBef>
                <a:spcPts val="0"/>
              </a:spcBef>
              <a:spcAft>
                <a:spcPts val="800"/>
              </a:spcAft>
            </a:pPr>
            <a:r>
              <a:rPr lang="en-US" sz="120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Students, families and community members can report school-based incidents of racism to the Anti-Racism, Anti-Oppression Hotline. There are 3 ways to report:</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Email: </a:t>
            </a:r>
            <a:r>
              <a:rPr lang="en-US" sz="1200" b="1" u="sng">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3"/>
              </a:rPr>
              <a:t>ARAO.Hotline@ped.nm.gov</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Online form: </a:t>
            </a:r>
            <a:r>
              <a:rPr lang="en-US" sz="1200" b="1" u="sng">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4"/>
              </a:rPr>
              <a:t>bit.ly/</a:t>
            </a:r>
            <a:r>
              <a:rPr lang="en-US" sz="1200" b="1" u="sng" err="1">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4"/>
              </a:rPr>
              <a:t>ARAOHotline</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Phone: 833-485-1335</a:t>
            </a:r>
            <a:endParaRPr lang="en-US" sz="1200">
              <a:effectLst/>
              <a:latin typeface="Calibri" panose="020F0502020204030204" pitchFamily="34" charset="0"/>
              <a:ea typeface="Calibri" panose="020F0502020204030204" pitchFamily="34" charset="0"/>
              <a:cs typeface="Arial" panose="020B0604020202020204" pitchFamily="34" charset="0"/>
            </a:endParaRPr>
          </a:p>
          <a:p>
            <a:pPr algn="l">
              <a:buFont typeface="Arial" panose="020B0604020202020204" pitchFamily="34" charset="0"/>
              <a:buChar char="•"/>
            </a:pPr>
            <a:endParaRPr lang="en-US" sz="1200" b="0" i="0">
              <a:solidFill>
                <a:srgbClr val="030A13"/>
              </a:solidFill>
              <a:effectLst/>
              <a:latin typeface="Helvetica Neue"/>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160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CARRIE</a:t>
            </a:r>
          </a:p>
          <a:p>
            <a:endParaRPr lang="en-US"/>
          </a:p>
          <a:p>
            <a:endParaRPr lang="en-US"/>
          </a:p>
          <a:p>
            <a:r>
              <a:rPr lang="en-US"/>
              <a:t>Ancestry/ethnic origin does not populate in WISEdash at a large-scale view, only student level.</a:t>
            </a:r>
          </a:p>
          <a:p>
            <a:endParaRPr lang="en-US">
              <a:cs typeface="Calibri"/>
            </a:endParaRPr>
          </a:p>
          <a:p>
            <a:r>
              <a:rPr lang="en-US">
                <a:cs typeface="Calibri"/>
              </a:rPr>
              <a:t>https://www.census.gov/topics/population/ancestry.html</a:t>
            </a:r>
          </a:p>
          <a:p>
            <a:endParaRPr lang="en-US">
              <a:cs typeface="Calibri"/>
            </a:endParaRPr>
          </a:p>
          <a:p>
            <a:pPr algn="l"/>
            <a:r>
              <a:rPr lang="en-US" sz="1200" b="0" i="0">
                <a:solidFill>
                  <a:srgbClr val="030A13"/>
                </a:solidFill>
                <a:effectLst/>
                <a:latin typeface="Helvetica Neue"/>
              </a:rPr>
              <a:t>The civil rights laws enforced by the U.S. Department of Education’s Office for Civil Rights (OCR) protect all students, regardless of religious identity, from discrimination on the basis of race, color, national origin, sex, disability, and age. None of the laws that OCR enforces expressly address religious discrimination. However, Title VI of the Civil Rights Act of 1964 (Title VI) protects students of any religion from discrimination, including harassment, based on a student’s actual or perceived:</a:t>
            </a:r>
          </a:p>
          <a:p>
            <a:pPr algn="l">
              <a:buFont typeface="Arial" panose="020B0604020202020204" pitchFamily="34" charset="0"/>
              <a:buChar char="•"/>
            </a:pPr>
            <a:r>
              <a:rPr lang="en-US" sz="1200" b="0" i="0">
                <a:solidFill>
                  <a:srgbClr val="030A13"/>
                </a:solidFill>
                <a:effectLst/>
                <a:latin typeface="Helvetica Neue"/>
              </a:rPr>
              <a:t>shared ancestry or ethnic characteristics, </a:t>
            </a:r>
            <a:r>
              <a:rPr lang="en-US" sz="1200" b="0" i="1">
                <a:solidFill>
                  <a:srgbClr val="030A13"/>
                </a:solidFill>
                <a:effectLst/>
                <a:latin typeface="Helvetica Neue"/>
              </a:rPr>
              <a:t>or</a:t>
            </a:r>
            <a:endParaRPr lang="en-US" sz="1200" b="0" i="0">
              <a:solidFill>
                <a:srgbClr val="030A13"/>
              </a:solidFill>
              <a:effectLst/>
              <a:latin typeface="Helvetica Neue"/>
            </a:endParaRPr>
          </a:p>
          <a:p>
            <a:pPr algn="l">
              <a:buFont typeface="Arial" panose="020B0604020202020204" pitchFamily="34" charset="0"/>
              <a:buChar char="•"/>
            </a:pPr>
            <a:r>
              <a:rPr lang="en-US" sz="1200" b="0" i="0">
                <a:solidFill>
                  <a:srgbClr val="030A13"/>
                </a:solidFill>
                <a:effectLst/>
                <a:latin typeface="Helvetica Neue"/>
              </a:rPr>
              <a:t>citizenship or residency in a country with a dominant religion or distinct religious identity.</a:t>
            </a:r>
          </a:p>
          <a:p>
            <a:pPr algn="l">
              <a:buFont typeface="Arial" panose="020B0604020202020204" pitchFamily="34" charset="0"/>
              <a:buChar char="•"/>
            </a:pPr>
            <a:endParaRPr lang="en-US" sz="1200" b="0" i="0">
              <a:solidFill>
                <a:srgbClr val="030A13"/>
              </a:solidFill>
              <a:effectLst/>
              <a:latin typeface="Helvetica Neue"/>
            </a:endParaRPr>
          </a:p>
          <a:p>
            <a:pPr algn="l">
              <a:buFont typeface="Arial" panose="020B0604020202020204" pitchFamily="34" charset="0"/>
              <a:buChar char="•"/>
            </a:pPr>
            <a:r>
              <a:rPr lang="en-US" sz="1200" b="0" i="0">
                <a:solidFill>
                  <a:srgbClr val="030A13"/>
                </a:solidFill>
                <a:effectLst/>
                <a:latin typeface="Helvetica Neue"/>
              </a:rPr>
              <a:t>https://americanprogress.org/wp-content/uploads/2019/05/Wisconsin.pdf?_ga=2.84582876.496534482.1677624201-664829474.1677624201</a:t>
            </a:r>
          </a:p>
          <a:p>
            <a:pPr marL="0" marR="0">
              <a:spcBef>
                <a:spcPts val="0"/>
              </a:spcBef>
              <a:spcAft>
                <a:spcPts val="0"/>
              </a:spcAft>
            </a:pPr>
            <a:r>
              <a:rPr lang="en-US" sz="1200" b="1">
                <a:effectLst/>
                <a:latin typeface="Calibri" panose="020F0502020204030204" pitchFamily="34" charset="0"/>
                <a:ea typeface="Times New Roman" panose="02020603050405020304" pitchFamily="18" charset="0"/>
                <a:cs typeface="Arial" panose="020B0604020202020204" pitchFamily="34" charset="0"/>
              </a:rPr>
              <a:t> New Mexico</a:t>
            </a:r>
            <a:endParaRPr lang="en-US" sz="1200">
              <a:effectLst/>
              <a:latin typeface="Times New Roman" panose="02020603050405020304" pitchFamily="18" charset="0"/>
              <a:ea typeface="Times New Roman" panose="02020603050405020304" pitchFamily="18" charset="0"/>
            </a:endParaRPr>
          </a:p>
          <a:p>
            <a:pPr marL="0" marR="0">
              <a:lnSpc>
                <a:spcPct val="107000"/>
              </a:lnSpc>
              <a:spcBef>
                <a:spcPts val="200"/>
              </a:spcBef>
              <a:spcAft>
                <a:spcPts val="0"/>
              </a:spcAft>
            </a:pPr>
            <a:r>
              <a:rPr lang="en-US" sz="1200" b="1" cap="all">
                <a:solidFill>
                  <a:srgbClr val="003366"/>
                </a:solidFill>
                <a:effectLst/>
                <a:latin typeface="Open Sans" panose="020B0606030504020204" pitchFamily="34" charset="0"/>
                <a:ea typeface="Open Sans" panose="020B0606030504020204" pitchFamily="34" charset="0"/>
                <a:cs typeface="Open Sans" panose="020B0606030504020204" pitchFamily="34" charset="0"/>
              </a:rPr>
              <a:t>ANTI-RACISM ANTI-OPPRESSION HOTLINE</a:t>
            </a:r>
            <a:endParaRPr lang="en-US" sz="1200" b="1">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marL="0" marR="0">
              <a:lnSpc>
                <a:spcPct val="107000"/>
              </a:lnSpc>
              <a:spcBef>
                <a:spcPts val="0"/>
              </a:spcBef>
              <a:spcAft>
                <a:spcPts val="800"/>
              </a:spcAft>
            </a:pPr>
            <a:r>
              <a:rPr lang="en-US" sz="120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Students, families and community members can report school-based incidents of racism to the Anti-Racism, Anti-Oppression Hotline. There are 3 ways to report:</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Email: </a:t>
            </a:r>
            <a:r>
              <a:rPr lang="en-US" sz="1200" b="1" u="sng">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3"/>
              </a:rPr>
              <a:t>ARAO.Hotline@ped.nm.gov</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Online form: </a:t>
            </a:r>
            <a:r>
              <a:rPr lang="en-US" sz="1200" b="1" u="sng">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4"/>
              </a:rPr>
              <a:t>bit.ly/</a:t>
            </a:r>
            <a:r>
              <a:rPr lang="en-US" sz="1200" b="1" u="sng" err="1">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4"/>
              </a:rPr>
              <a:t>ARAOHotline</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Phone: 833-485-1335</a:t>
            </a:r>
            <a:endParaRPr lang="en-US" sz="1200">
              <a:effectLst/>
              <a:latin typeface="Calibri" panose="020F0502020204030204" pitchFamily="34" charset="0"/>
              <a:ea typeface="Calibri" panose="020F0502020204030204" pitchFamily="34" charset="0"/>
              <a:cs typeface="Arial" panose="020B0604020202020204" pitchFamily="34" charset="0"/>
            </a:endParaRPr>
          </a:p>
          <a:p>
            <a:pPr algn="l">
              <a:buFont typeface="Arial" panose="020B0604020202020204" pitchFamily="34" charset="0"/>
              <a:buChar char="•"/>
            </a:pPr>
            <a:endParaRPr lang="en-US" sz="1200" b="0" i="0">
              <a:solidFill>
                <a:srgbClr val="030A13"/>
              </a:solidFill>
              <a:effectLst/>
              <a:latin typeface="Helvetica Neue"/>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53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CARRIE</a:t>
            </a:r>
          </a:p>
          <a:p>
            <a:endParaRPr lang="en-US"/>
          </a:p>
          <a:p>
            <a:endParaRPr lang="en-US"/>
          </a:p>
          <a:p>
            <a:r>
              <a:rPr lang="en-US"/>
              <a:t>Ancestry/ethnic origin does not populate in WISEdash at a large-scale view, only student level.</a:t>
            </a:r>
          </a:p>
          <a:p>
            <a:endParaRPr lang="en-US">
              <a:cs typeface="Calibri"/>
            </a:endParaRPr>
          </a:p>
          <a:p>
            <a:r>
              <a:rPr lang="en-US">
                <a:cs typeface="Calibri"/>
              </a:rPr>
              <a:t>https://www.census.gov/topics/population/ancestry.html</a:t>
            </a:r>
          </a:p>
          <a:p>
            <a:endParaRPr lang="en-US">
              <a:cs typeface="Calibri"/>
            </a:endParaRPr>
          </a:p>
          <a:p>
            <a:pPr algn="l"/>
            <a:r>
              <a:rPr lang="en-US" sz="1200" b="0" i="0">
                <a:solidFill>
                  <a:srgbClr val="030A13"/>
                </a:solidFill>
                <a:effectLst/>
                <a:latin typeface="Helvetica Neue"/>
              </a:rPr>
              <a:t>The civil rights laws enforced by the U.S. Department of Education’s Office for Civil Rights (OCR) protect all students, regardless of religious identity, from discrimination on the basis of race, color, national origin, sex, disability, and age. None of the laws that OCR enforces expressly address religious discrimination. However, Title VI of the Civil Rights Act of 1964 (Title VI) protects students of any religion from discrimination, including harassment, based on a student’s actual or perceived:</a:t>
            </a:r>
          </a:p>
          <a:p>
            <a:pPr algn="l">
              <a:buFont typeface="Arial" panose="020B0604020202020204" pitchFamily="34" charset="0"/>
              <a:buChar char="•"/>
            </a:pPr>
            <a:r>
              <a:rPr lang="en-US" sz="1200" b="0" i="0">
                <a:solidFill>
                  <a:srgbClr val="030A13"/>
                </a:solidFill>
                <a:effectLst/>
                <a:latin typeface="Helvetica Neue"/>
              </a:rPr>
              <a:t>shared ancestry or ethnic characteristics, </a:t>
            </a:r>
            <a:r>
              <a:rPr lang="en-US" sz="1200" b="0" i="1">
                <a:solidFill>
                  <a:srgbClr val="030A13"/>
                </a:solidFill>
                <a:effectLst/>
                <a:latin typeface="Helvetica Neue"/>
              </a:rPr>
              <a:t>or</a:t>
            </a:r>
            <a:endParaRPr lang="en-US" sz="1200" b="0" i="0">
              <a:solidFill>
                <a:srgbClr val="030A13"/>
              </a:solidFill>
              <a:effectLst/>
              <a:latin typeface="Helvetica Neue"/>
            </a:endParaRPr>
          </a:p>
          <a:p>
            <a:pPr algn="l">
              <a:buFont typeface="Arial" panose="020B0604020202020204" pitchFamily="34" charset="0"/>
              <a:buChar char="•"/>
            </a:pPr>
            <a:r>
              <a:rPr lang="en-US" sz="1200" b="0" i="0">
                <a:solidFill>
                  <a:srgbClr val="030A13"/>
                </a:solidFill>
                <a:effectLst/>
                <a:latin typeface="Helvetica Neue"/>
              </a:rPr>
              <a:t>citizenship or residency in a country with a dominant religion or distinct religious identity.</a:t>
            </a:r>
          </a:p>
          <a:p>
            <a:pPr algn="l">
              <a:buFont typeface="Arial" panose="020B0604020202020204" pitchFamily="34" charset="0"/>
              <a:buChar char="•"/>
            </a:pPr>
            <a:endParaRPr lang="en-US" sz="1200" b="0" i="0">
              <a:solidFill>
                <a:srgbClr val="030A13"/>
              </a:solidFill>
              <a:effectLst/>
              <a:latin typeface="Helvetica Neue"/>
            </a:endParaRPr>
          </a:p>
          <a:p>
            <a:pPr algn="l">
              <a:buFont typeface="Arial" panose="020B0604020202020204" pitchFamily="34" charset="0"/>
              <a:buChar char="•"/>
            </a:pPr>
            <a:r>
              <a:rPr lang="en-US" sz="1200" b="0" i="0">
                <a:solidFill>
                  <a:srgbClr val="030A13"/>
                </a:solidFill>
                <a:effectLst/>
                <a:latin typeface="Helvetica Neue"/>
              </a:rPr>
              <a:t>https://americanprogress.org/wp-content/uploads/2019/05/Wisconsin.pdf?_ga=2.84582876.496534482.1677624201-664829474.1677624201</a:t>
            </a:r>
          </a:p>
          <a:p>
            <a:pPr marL="0" marR="0">
              <a:spcBef>
                <a:spcPts val="0"/>
              </a:spcBef>
              <a:spcAft>
                <a:spcPts val="0"/>
              </a:spcAft>
            </a:pPr>
            <a:r>
              <a:rPr lang="en-US" sz="1200" b="1">
                <a:effectLst/>
                <a:latin typeface="Calibri" panose="020F0502020204030204" pitchFamily="34" charset="0"/>
                <a:ea typeface="Times New Roman" panose="02020603050405020304" pitchFamily="18" charset="0"/>
                <a:cs typeface="Arial" panose="020B0604020202020204" pitchFamily="34" charset="0"/>
              </a:rPr>
              <a:t> New Mexico</a:t>
            </a:r>
            <a:endParaRPr lang="en-US" sz="1200">
              <a:effectLst/>
              <a:latin typeface="Times New Roman" panose="02020603050405020304" pitchFamily="18" charset="0"/>
              <a:ea typeface="Times New Roman" panose="02020603050405020304" pitchFamily="18" charset="0"/>
            </a:endParaRPr>
          </a:p>
          <a:p>
            <a:pPr marL="0" marR="0">
              <a:lnSpc>
                <a:spcPct val="107000"/>
              </a:lnSpc>
              <a:spcBef>
                <a:spcPts val="200"/>
              </a:spcBef>
              <a:spcAft>
                <a:spcPts val="0"/>
              </a:spcAft>
            </a:pPr>
            <a:r>
              <a:rPr lang="en-US" sz="1200" b="1" cap="all">
                <a:solidFill>
                  <a:srgbClr val="003366"/>
                </a:solidFill>
                <a:effectLst/>
                <a:latin typeface="Open Sans" panose="020B0606030504020204" pitchFamily="34" charset="0"/>
                <a:ea typeface="Open Sans" panose="020B0606030504020204" pitchFamily="34" charset="0"/>
                <a:cs typeface="Open Sans" panose="020B0606030504020204" pitchFamily="34" charset="0"/>
              </a:rPr>
              <a:t>ANTI-RACISM ANTI-OPPRESSION HOTLINE</a:t>
            </a:r>
            <a:endParaRPr lang="en-US" sz="1200" b="1">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marL="0" marR="0">
              <a:lnSpc>
                <a:spcPct val="107000"/>
              </a:lnSpc>
              <a:spcBef>
                <a:spcPts val="0"/>
              </a:spcBef>
              <a:spcAft>
                <a:spcPts val="800"/>
              </a:spcAft>
            </a:pPr>
            <a:r>
              <a:rPr lang="en-US" sz="120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Students, families and community members can report school-based incidents of racism to the Anti-Racism, Anti-Oppression Hotline. There are 3 ways to report:</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Email: </a:t>
            </a:r>
            <a:r>
              <a:rPr lang="en-US" sz="1200" b="1" u="sng">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3"/>
              </a:rPr>
              <a:t>ARAO.Hotline@ped.nm.gov</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Online form: </a:t>
            </a:r>
            <a:r>
              <a:rPr lang="en-US" sz="1200" b="1" u="sng">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4"/>
              </a:rPr>
              <a:t>bit.ly/</a:t>
            </a:r>
            <a:r>
              <a:rPr lang="en-US" sz="1200" b="1" u="sng" err="1">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4"/>
              </a:rPr>
              <a:t>ARAOHotline</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Phone: 833-485-1335</a:t>
            </a:r>
            <a:endParaRPr lang="en-US" sz="1200">
              <a:effectLst/>
              <a:latin typeface="Calibri" panose="020F0502020204030204" pitchFamily="34" charset="0"/>
              <a:ea typeface="Calibri" panose="020F0502020204030204" pitchFamily="34" charset="0"/>
              <a:cs typeface="Arial" panose="020B0604020202020204" pitchFamily="34" charset="0"/>
            </a:endParaRPr>
          </a:p>
          <a:p>
            <a:pPr algn="l">
              <a:buFont typeface="Arial" panose="020B0604020202020204" pitchFamily="34" charset="0"/>
              <a:buChar char="•"/>
            </a:pPr>
            <a:endParaRPr lang="en-US" sz="1200" b="0" i="0">
              <a:solidFill>
                <a:srgbClr val="030A13"/>
              </a:solidFill>
              <a:effectLst/>
              <a:latin typeface="Helvetica Neue"/>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019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dirty="0">
              <a:ea typeface="Calibri"/>
              <a:cs typeface="Calibri"/>
            </a:endParaRPr>
          </a:p>
          <a:p>
            <a:r>
              <a:rPr lang="en-US" dirty="0">
                <a:ea typeface="Calibri"/>
                <a:cs typeface="Calibri"/>
              </a:rPr>
              <a:t>Wisconsin schools have Local Control. </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not here today to tell you what you MUST do. We respect the local control of our LEAs (within the parameters of Federal law and state Statutes). </a:t>
            </a:r>
          </a:p>
          <a:p>
            <a:endParaRPr lang="en-US" dirty="0">
              <a:ea typeface="Calibri"/>
              <a:cs typeface="Calibri"/>
            </a:endParaRPr>
          </a:p>
          <a:p>
            <a:r>
              <a:rPr lang="en-US" dirty="0">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18</a:t>
            </a:fld>
            <a:endParaRPr lang="en-US"/>
          </a:p>
        </p:txBody>
      </p:sp>
    </p:spTree>
    <p:extLst>
      <p:ext uri="{BB962C8B-B14F-4D97-AF65-F5344CB8AC3E}">
        <p14:creationId xmlns:p14="http://schemas.microsoft.com/office/powerpoint/2010/main" val="626172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10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Gill Sans MT" panose="020B0502020104020203" pitchFamily="34" charset="0"/>
                <a:cs typeface="Calibri"/>
              </a:rPr>
              <a:t>Part 1 is more of a “sit and get” and Part 2 will fully encompass the workshop format. Consider Part 1 as a series of mini-lessons. </a:t>
            </a:r>
          </a:p>
          <a:p>
            <a:endParaRPr lang="en-US" sz="1200" dirty="0">
              <a:latin typeface="Gill Sans MT" panose="020B0502020104020203" pitchFamily="34" charset="0"/>
              <a:cs typeface="Calibri"/>
            </a:endParaRPr>
          </a:p>
          <a:p>
            <a:r>
              <a:rPr lang="en-US" sz="1200" dirty="0">
                <a:latin typeface="Gill Sans MT" panose="020B0502020104020203" pitchFamily="34" charset="0"/>
                <a:cs typeface="Calibri"/>
              </a:rPr>
              <a:t>Part 2 provides time for you to select any of the data elements discussed in Part 1 and workshop through strategies or action steps that apply to your local data. </a:t>
            </a:r>
          </a:p>
          <a:p>
            <a:endParaRPr lang="en-US" sz="1200" dirty="0">
              <a:latin typeface="Gill Sans MT" panose="020B0502020104020203" pitchFamily="34" charset="0"/>
              <a:cs typeface="Calibri"/>
            </a:endParaRPr>
          </a:p>
          <a:p>
            <a:r>
              <a:rPr lang="en-US" sz="1200" dirty="0">
                <a:latin typeface="Gill Sans MT" panose="020B0502020104020203" pitchFamily="34" charset="0"/>
                <a:cs typeface="Calibri"/>
              </a:rPr>
              <a:t>I’m going to go through slides 1-10 on this deck to let you know how this deck is organized, and then you’ll have work time. </a:t>
            </a:r>
            <a:endParaRPr lang="en-US" sz="1200" dirty="0">
              <a:latin typeface="Gill Sans MT" panose="020B0502020104020203" pitchFamily="34" charset="0"/>
            </a:endParaRP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3862639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CARRIE, EVA</a:t>
            </a:r>
          </a:p>
          <a:p>
            <a:endParaRPr lang="en-US"/>
          </a:p>
          <a:p>
            <a:endParaRPr lang="en-US"/>
          </a:p>
          <a:p>
            <a:r>
              <a:rPr lang="en-US"/>
              <a:t>https://www.ncai.org/policy-research-center/research-data/data</a:t>
            </a:r>
          </a:p>
          <a:p>
            <a:endParaRPr lang="en-US"/>
          </a:p>
          <a:p>
            <a:r>
              <a:rPr lang="en-US" b="0" i="0">
                <a:solidFill>
                  <a:srgbClr val="251F14"/>
                </a:solidFill>
                <a:effectLst/>
                <a:latin typeface="Lato" panose="020F0502020204030203" pitchFamily="34" charset="0"/>
              </a:rPr>
              <a:t>While American Indians and Alaska Natives are an integral and unique part of US society, </a:t>
            </a:r>
            <a:r>
              <a:rPr lang="en-US" b="0" i="1">
                <a:solidFill>
                  <a:srgbClr val="251F14"/>
                </a:solidFill>
                <a:effectLst/>
                <a:latin typeface="Lato" panose="020F0502020204030203" pitchFamily="34" charset="0"/>
              </a:rPr>
              <a:t>we continue to be invisible </a:t>
            </a:r>
            <a:r>
              <a:rPr lang="en-US" b="0" i="0">
                <a:solidFill>
                  <a:srgbClr val="251F14"/>
                </a:solidFill>
                <a:effectLst/>
                <a:latin typeface="Lato" panose="020F0502020204030203" pitchFamily="34" charset="0"/>
              </a:rPr>
              <a:t>to most other Americans due to an absence of data, accurate media images, and historical and contemporary awareness about Native peoples in schools, healthcare facilities, professions, military service, and daily life.  </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20</a:t>
            </a:fld>
            <a:endParaRPr lang="en-US"/>
          </a:p>
        </p:txBody>
      </p:sp>
    </p:spTree>
    <p:extLst>
      <p:ext uri="{BB962C8B-B14F-4D97-AF65-F5344CB8AC3E}">
        <p14:creationId xmlns:p14="http://schemas.microsoft.com/office/powerpoint/2010/main" val="304891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CARRIE, EVA</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21</a:t>
            </a:fld>
            <a:endParaRPr lang="en-US"/>
          </a:p>
        </p:txBody>
      </p:sp>
    </p:spTree>
    <p:extLst>
      <p:ext uri="{BB962C8B-B14F-4D97-AF65-F5344CB8AC3E}">
        <p14:creationId xmlns:p14="http://schemas.microsoft.com/office/powerpoint/2010/main" val="169129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dirty="0">
              <a:ea typeface="Calibri"/>
              <a:cs typeface="Calibri"/>
            </a:endParaRPr>
          </a:p>
          <a:p>
            <a:r>
              <a:rPr lang="en-US" dirty="0">
                <a:ea typeface="Calibri"/>
                <a:cs typeface="Calibri"/>
              </a:rPr>
              <a:t>Wisconsin schools have Local Control. </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not here today to tell you what you MUST do. We respect the local control of our LEAs (within the parameters of Federal law and state Statutes). </a:t>
            </a:r>
          </a:p>
          <a:p>
            <a:endParaRPr lang="en-US" dirty="0">
              <a:ea typeface="Calibri"/>
              <a:cs typeface="Calibri"/>
            </a:endParaRPr>
          </a:p>
          <a:p>
            <a:r>
              <a:rPr lang="en-US" dirty="0">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22</a:t>
            </a:fld>
            <a:endParaRPr lang="en-US"/>
          </a:p>
        </p:txBody>
      </p:sp>
    </p:spTree>
    <p:extLst>
      <p:ext uri="{BB962C8B-B14F-4D97-AF65-F5344CB8AC3E}">
        <p14:creationId xmlns:p14="http://schemas.microsoft.com/office/powerpoint/2010/main" val="2995080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38"/>
              </a:spcAft>
            </a:pPr>
            <a:r>
              <a:rPr lang="en-US">
                <a:latin typeface="Lato"/>
                <a:ea typeface="Lato"/>
                <a:cs typeface="Lato"/>
              </a:rPr>
              <a:t>Local data:</a:t>
            </a:r>
          </a:p>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36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CHRISTINA LOPEZ and SAM MINCH</a:t>
            </a:r>
          </a:p>
          <a:p>
            <a:endParaRPr lang="en-US"/>
          </a:p>
          <a:p>
            <a:r>
              <a:rPr lang="en-US"/>
              <a:t>These action steps are suggestions – continuing this conversation with your school colleagues will be the best way to consider what is right for your LEA </a:t>
            </a:r>
          </a:p>
        </p:txBody>
      </p:sp>
      <p:sp>
        <p:nvSpPr>
          <p:cNvPr id="4" name="Slide Number Placeholder 3"/>
          <p:cNvSpPr>
            <a:spLocks noGrp="1"/>
          </p:cNvSpPr>
          <p:nvPr>
            <p:ph type="sldNum" sz="quarter" idx="5"/>
          </p:nvPr>
        </p:nvSpPr>
        <p:spPr/>
        <p:txBody>
          <a:bodyPr/>
          <a:lstStyle/>
          <a:p>
            <a:fld id="{6A48BE71-7C99-F442-BF14-4D98A0E36D27}" type="slidenum">
              <a:rPr lang="en-US" smtClean="0"/>
              <a:t>24</a:t>
            </a:fld>
            <a:endParaRPr lang="en-US"/>
          </a:p>
        </p:txBody>
      </p:sp>
    </p:spTree>
    <p:extLst>
      <p:ext uri="{BB962C8B-B14F-4D97-AF65-F5344CB8AC3E}">
        <p14:creationId xmlns:p14="http://schemas.microsoft.com/office/powerpoint/2010/main" val="428304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811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dirty="0">
              <a:ea typeface="Calibri"/>
              <a:cs typeface="Calibri"/>
            </a:endParaRPr>
          </a:p>
          <a:p>
            <a:r>
              <a:rPr lang="en-US" dirty="0">
                <a:ea typeface="Calibri"/>
                <a:cs typeface="Calibri"/>
              </a:rPr>
              <a:t>Wisconsin schools have Local Control. </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not here today to tell you what you MUST do. We respect the local control of our LEAs (within the parameters of Federal law and state Statutes). </a:t>
            </a:r>
          </a:p>
          <a:p>
            <a:endParaRPr lang="en-US" dirty="0">
              <a:ea typeface="Calibri"/>
              <a:cs typeface="Calibri"/>
            </a:endParaRPr>
          </a:p>
          <a:p>
            <a:r>
              <a:rPr lang="en-US" dirty="0">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26</a:t>
            </a:fld>
            <a:endParaRPr lang="en-US"/>
          </a:p>
        </p:txBody>
      </p:sp>
    </p:spTree>
    <p:extLst>
      <p:ext uri="{BB962C8B-B14F-4D97-AF65-F5344CB8AC3E}">
        <p14:creationId xmlns:p14="http://schemas.microsoft.com/office/powerpoint/2010/main" val="602344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38"/>
              </a:spcAft>
            </a:pPr>
            <a:r>
              <a:rPr lang="en-US">
                <a:latin typeface="Lato"/>
                <a:ea typeface="Lato"/>
                <a:cs typeface="Lato"/>
              </a:rPr>
              <a:t>Local data:</a:t>
            </a:r>
          </a:p>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128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314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dirty="0">
              <a:ea typeface="Calibri"/>
              <a:cs typeface="Calibri"/>
            </a:endParaRPr>
          </a:p>
          <a:p>
            <a:r>
              <a:rPr lang="en-US" dirty="0">
                <a:ea typeface="Calibri"/>
                <a:cs typeface="Calibri"/>
              </a:rPr>
              <a:t>Wisconsin schools have Local Control. </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not here today to tell you what you MUST do. We respect the local control of our LEAs (within the parameters of Federal law and state Statutes). </a:t>
            </a:r>
          </a:p>
          <a:p>
            <a:endParaRPr lang="en-US" dirty="0">
              <a:ea typeface="Calibri"/>
              <a:cs typeface="Calibri"/>
            </a:endParaRPr>
          </a:p>
          <a:p>
            <a:r>
              <a:rPr lang="en-US" dirty="0">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29</a:t>
            </a:fld>
            <a:endParaRPr lang="en-US"/>
          </a:p>
        </p:txBody>
      </p:sp>
    </p:spTree>
    <p:extLst>
      <p:ext uri="{BB962C8B-B14F-4D97-AF65-F5344CB8AC3E}">
        <p14:creationId xmlns:p14="http://schemas.microsoft.com/office/powerpoint/2010/main" val="3060116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KINA</a:t>
            </a:r>
          </a:p>
          <a:p>
            <a:pPr>
              <a:defRPr/>
            </a:pPr>
            <a:endParaRPr lang="en-US" dirty="0"/>
          </a:p>
          <a:p>
            <a:pPr>
              <a:defRPr/>
            </a:pPr>
            <a:r>
              <a:rPr lang="en-US" dirty="0"/>
              <a:t>These five focus areas are repeated from Session 1. </a:t>
            </a:r>
          </a:p>
          <a:p>
            <a:pPr>
              <a:defRPr/>
            </a:pPr>
            <a:r>
              <a:rPr lang="en-US" dirty="0"/>
              <a:t>They serve as a thought hook – providing an essential topic you can use to help focus your thinking and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In session 1 you reacted as an individual. In this session we’re stretching the zone to a more system level or organizational level of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Gill Sans MT" panose="020B0502020104020203" pitchFamily="34" charset="0"/>
              </a:rPr>
              <a:t>Use </a:t>
            </a:r>
            <a:r>
              <a:rPr lang="en-US" sz="1200" dirty="0">
                <a:latin typeface="Gill Sans MT" panose="020B0502020104020203" pitchFamily="34" charset="0"/>
              </a:rPr>
              <a:t>these five focus areas will serve as the essential questions, as you peruse your school's data.</a:t>
            </a:r>
          </a:p>
          <a:p>
            <a:pPr>
              <a:defRPr/>
            </a:pPr>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a:t>
            </a:fld>
            <a:endParaRPr lang="en-US"/>
          </a:p>
        </p:txBody>
      </p:sp>
    </p:spTree>
    <p:extLst>
      <p:ext uri="{BB962C8B-B14F-4D97-AF65-F5344CB8AC3E}">
        <p14:creationId xmlns:p14="http://schemas.microsoft.com/office/powerpoint/2010/main" val="4019157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331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KINA</a:t>
            </a:r>
            <a:endParaRPr lang="en-US"/>
          </a:p>
          <a:p>
            <a:endParaRPr lang="en-US"/>
          </a:p>
          <a:p>
            <a:r>
              <a:rPr lang="en-US"/>
              <a:t>These action steps are suggestions – continuing this conversation with your school colleagues will be the best way to consider what is right for your LEA </a:t>
            </a:r>
          </a:p>
          <a:p>
            <a:endParaRPr lang="en-US"/>
          </a:p>
          <a:p>
            <a:r>
              <a:rPr lang="en-US"/>
              <a:t>Depending on where you as an individual – and where your school/district are as a collective agency in your “Will-Fill-Skill” journey, there may be action steps located on multiple points across the readiness spectrum. </a:t>
            </a:r>
          </a:p>
          <a:p>
            <a:pPr marL="457200" algn="l">
              <a:buFont typeface="Arial" panose="020B0604020202020204" pitchFamily="34" charset="0"/>
              <a:buChar char="•"/>
            </a:pPr>
            <a:r>
              <a:rPr lang="en-US" b="0" i="0">
                <a:solidFill>
                  <a:srgbClr val="292F33"/>
                </a:solidFill>
                <a:effectLst/>
                <a:latin typeface="Source Sans Pro" panose="020B0503030403020204" pitchFamily="34" charset="0"/>
              </a:rPr>
              <a:t>Will: The desire to lead and a commitment to achieving equitable outcomes for all students,</a:t>
            </a:r>
          </a:p>
          <a:p>
            <a:pPr marL="457200" algn="l">
              <a:buFont typeface="Arial" panose="020B0604020202020204" pitchFamily="34" charset="0"/>
              <a:buChar char="•"/>
            </a:pPr>
            <a:r>
              <a:rPr lang="en-US" b="0" i="0">
                <a:solidFill>
                  <a:srgbClr val="292F33"/>
                </a:solidFill>
                <a:effectLst/>
                <a:latin typeface="Source Sans Pro" panose="020B0503030403020204" pitchFamily="34" charset="0"/>
              </a:rPr>
              <a:t>Fill: Gaining cultural knowledge about ourselves and others, and</a:t>
            </a:r>
          </a:p>
          <a:p>
            <a:pPr marL="457200" algn="l">
              <a:buFont typeface="Arial" panose="020B0604020202020204" pitchFamily="34" charset="0"/>
              <a:buChar char="•"/>
            </a:pPr>
            <a:r>
              <a:rPr lang="en-US" b="0" i="0">
                <a:solidFill>
                  <a:srgbClr val="292F33"/>
                </a:solidFill>
                <a:effectLst/>
                <a:latin typeface="Source Sans Pro" panose="020B0503030403020204" pitchFamily="34" charset="0"/>
              </a:rPr>
              <a:t>Skill: Applying knowledge and leading the change, skillfully putting beliefs and learning into action.</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31</a:t>
            </a:fld>
            <a:endParaRPr lang="en-US"/>
          </a:p>
        </p:txBody>
      </p:sp>
    </p:spTree>
    <p:extLst>
      <p:ext uri="{BB962C8B-B14F-4D97-AF65-F5344CB8AC3E}">
        <p14:creationId xmlns:p14="http://schemas.microsoft.com/office/powerpoint/2010/main" val="397790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25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dirty="0">
              <a:ea typeface="Calibri"/>
              <a:cs typeface="Calibri"/>
            </a:endParaRPr>
          </a:p>
          <a:p>
            <a:r>
              <a:rPr lang="en-US" dirty="0">
                <a:ea typeface="Calibri"/>
                <a:cs typeface="Calibri"/>
              </a:rPr>
              <a:t>Wisconsin schools have Local Control. </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not here today to tell you what you MUST do. We respect the local control of our LEAs (within the parameters of Federal law and state Statutes). </a:t>
            </a:r>
          </a:p>
          <a:p>
            <a:endParaRPr lang="en-US" dirty="0">
              <a:ea typeface="Calibri"/>
              <a:cs typeface="Calibri"/>
            </a:endParaRPr>
          </a:p>
          <a:p>
            <a:r>
              <a:rPr lang="en-US" dirty="0">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33</a:t>
            </a:fld>
            <a:endParaRPr lang="en-US"/>
          </a:p>
        </p:txBody>
      </p:sp>
    </p:spTree>
    <p:extLst>
      <p:ext uri="{BB962C8B-B14F-4D97-AF65-F5344CB8AC3E}">
        <p14:creationId xmlns:p14="http://schemas.microsoft.com/office/powerpoint/2010/main" val="1918402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Group by Economic Status</a:t>
            </a: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507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KINA</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35</a:t>
            </a:fld>
            <a:endParaRPr lang="en-US"/>
          </a:p>
        </p:txBody>
      </p:sp>
    </p:spTree>
    <p:extLst>
      <p:ext uri="{BB962C8B-B14F-4D97-AF65-F5344CB8AC3E}">
        <p14:creationId xmlns:p14="http://schemas.microsoft.com/office/powerpoint/2010/main" val="457429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65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dirty="0">
              <a:ea typeface="Calibri"/>
              <a:cs typeface="Calibri"/>
            </a:endParaRPr>
          </a:p>
          <a:p>
            <a:r>
              <a:rPr lang="en-US" dirty="0">
                <a:ea typeface="Calibri"/>
                <a:cs typeface="Calibri"/>
              </a:rPr>
              <a:t>Wisconsin schools have Local Control. </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not here today to tell you what you MUST do. We respect the local control of our LEAs (within the parameters of Federal law and state Statutes). </a:t>
            </a:r>
          </a:p>
          <a:p>
            <a:endParaRPr lang="en-US" dirty="0">
              <a:ea typeface="Calibri"/>
              <a:cs typeface="Calibri"/>
            </a:endParaRPr>
          </a:p>
          <a:p>
            <a:r>
              <a:rPr lang="en-US" dirty="0">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37</a:t>
            </a:fld>
            <a:endParaRPr lang="en-US"/>
          </a:p>
        </p:txBody>
      </p:sp>
    </p:spTree>
    <p:extLst>
      <p:ext uri="{BB962C8B-B14F-4D97-AF65-F5344CB8AC3E}">
        <p14:creationId xmlns:p14="http://schemas.microsoft.com/office/powerpoint/2010/main" val="491501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427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KRISTINE</a:t>
            </a:r>
            <a:endParaRPr lang="en-US"/>
          </a:p>
          <a:p>
            <a:endParaRPr lang="en-US"/>
          </a:p>
          <a:p>
            <a:r>
              <a:rPr lang="en-US"/>
              <a:t>https://dpi.wi.gov/sites/default/files/imce/homeless/pdf/teach_help_hmls_stud.pdf</a:t>
            </a:r>
          </a:p>
        </p:txBody>
      </p:sp>
      <p:sp>
        <p:nvSpPr>
          <p:cNvPr id="4" name="Slide Number Placeholder 3"/>
          <p:cNvSpPr>
            <a:spLocks noGrp="1"/>
          </p:cNvSpPr>
          <p:nvPr>
            <p:ph type="sldNum" sz="quarter" idx="5"/>
          </p:nvPr>
        </p:nvSpPr>
        <p:spPr/>
        <p:txBody>
          <a:bodyPr/>
          <a:lstStyle/>
          <a:p>
            <a:fld id="{6A48BE71-7C99-F442-BF14-4D98A0E36D27}" type="slidenum">
              <a:rPr lang="en-US" smtClean="0"/>
              <a:t>39</a:t>
            </a:fld>
            <a:endParaRPr lang="en-US"/>
          </a:p>
        </p:txBody>
      </p:sp>
    </p:spTree>
    <p:extLst>
      <p:ext uri="{BB962C8B-B14F-4D97-AF65-F5344CB8AC3E}">
        <p14:creationId xmlns:p14="http://schemas.microsoft.com/office/powerpoint/2010/main" val="153745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92F33"/>
                </a:solidFill>
                <a:effectLst/>
                <a:latin typeface="Source Sans Pro" panose="020B0503030403020204" pitchFamily="34" charset="0"/>
              </a:rPr>
              <a:t>If your focus is on items 1 or 2, </a:t>
            </a:r>
            <a:r>
              <a:rPr lang="en-US" sz="1200" dirty="0">
                <a:solidFill>
                  <a:srgbClr val="292F33"/>
                </a:solidFill>
              </a:rPr>
              <a:t>School and Instructional Leadership, or Effective Instruction, you might want to consider using DPI’s WISExplore resources which are based on Data teams and local data analysis. Lauren Zellmer is our WISExplore guru, (Lauren raise your hand), so feel free to direct questions to her about WISExplore.</a:t>
            </a:r>
            <a:endParaRPr lang="en-US" b="0" i="0" dirty="0">
              <a:solidFill>
                <a:srgbClr val="292F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4</a:t>
            </a:fld>
            <a:endParaRPr lang="en-US"/>
          </a:p>
        </p:txBody>
      </p:sp>
    </p:spTree>
    <p:extLst>
      <p:ext uri="{BB962C8B-B14F-4D97-AF65-F5344CB8AC3E}">
        <p14:creationId xmlns:p14="http://schemas.microsoft.com/office/powerpoint/2010/main" val="3862639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KINA</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40</a:t>
            </a:fld>
            <a:endParaRPr lang="en-US"/>
          </a:p>
        </p:txBody>
      </p:sp>
    </p:spTree>
    <p:extLst>
      <p:ext uri="{BB962C8B-B14F-4D97-AF65-F5344CB8AC3E}">
        <p14:creationId xmlns:p14="http://schemas.microsoft.com/office/powerpoint/2010/main" val="3317145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dirty="0">
              <a:ea typeface="Calibri"/>
              <a:cs typeface="Calibri"/>
            </a:endParaRPr>
          </a:p>
          <a:p>
            <a:r>
              <a:rPr lang="en-US" dirty="0">
                <a:ea typeface="Calibri"/>
                <a:cs typeface="Calibri"/>
              </a:rPr>
              <a:t>Wisconsin schools have Local Control. </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not here today to tell you what you MUST do. We respect the local control of our LEAs (within the parameters of Federal law and state Statutes). </a:t>
            </a:r>
          </a:p>
          <a:p>
            <a:endParaRPr lang="en-US" dirty="0">
              <a:ea typeface="Calibri"/>
              <a:cs typeface="Calibri"/>
            </a:endParaRPr>
          </a:p>
          <a:p>
            <a:r>
              <a:rPr lang="en-US" dirty="0">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41</a:t>
            </a:fld>
            <a:endParaRPr lang="en-US"/>
          </a:p>
        </p:txBody>
      </p:sp>
    </p:spTree>
    <p:extLst>
      <p:ext uri="{BB962C8B-B14F-4D97-AF65-F5344CB8AC3E}">
        <p14:creationId xmlns:p14="http://schemas.microsoft.com/office/powerpoint/2010/main" val="3350915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38"/>
              </a:spcAft>
            </a:pPr>
            <a:r>
              <a:rPr lang="en-US">
                <a:latin typeface="Lato"/>
                <a:ea typeface="Lato"/>
                <a:cs typeface="Lato"/>
              </a:rPr>
              <a:t>Local data:</a:t>
            </a:r>
          </a:p>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617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Gill Sans MT" panose="020B0502020104020203" pitchFamily="34" charset="0"/>
              </a:rPr>
              <a:t>COURTNEY, MAI CHOUA, ANANDA</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43</a:t>
            </a:fld>
            <a:endParaRPr lang="en-US"/>
          </a:p>
        </p:txBody>
      </p:sp>
    </p:spTree>
    <p:extLst>
      <p:ext uri="{BB962C8B-B14F-4D97-AF65-F5344CB8AC3E}">
        <p14:creationId xmlns:p14="http://schemas.microsoft.com/office/powerpoint/2010/main" val="3101559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Civil Rights Data Collection: https://dpi.wi.gov/wise/federal-reporting/crdc</a:t>
            </a:r>
          </a:p>
          <a:p>
            <a:endParaRPr lang="en-US"/>
          </a:p>
          <a:p>
            <a:r>
              <a:rPr lang="en-US">
                <a:hlinkClick r:id="rId3"/>
              </a:rPr>
              <a:t>2019-Race-in-the-Heartland-Wisconsins-Extreme-Racial-Disparity.pdf (cows.org)</a:t>
            </a:r>
            <a:endParaRPr lang="en-US"/>
          </a:p>
          <a:p>
            <a:endParaRPr lang="en-US"/>
          </a:p>
          <a:p>
            <a:r>
              <a:rPr lang="en-US"/>
              <a:t>Wisconsin Has the Widest Achievement Gap on Nation’s Report Card: https://www.wpr.org/wisconsin-has-widest-achievement-gap-nations-report-card </a:t>
            </a:r>
          </a:p>
          <a:p>
            <a:pPr marL="171450" indent="-171450">
              <a:lnSpc>
                <a:spcPct val="150000"/>
              </a:lnSpc>
              <a:spcAft>
                <a:spcPts val="438"/>
              </a:spcAft>
              <a:buFont typeface="Arial"/>
              <a:buChar char="•"/>
            </a:pPr>
            <a:r>
              <a:rPr lang="en-US" b="1">
                <a:hlinkClick r:id="rId3"/>
              </a:rPr>
              <a:t>Race in the Heartland: Wisconsin’s Extreme Disparity</a:t>
            </a:r>
            <a:endParaRPr lang="en-US"/>
          </a:p>
          <a:p>
            <a:pPr marL="171450" indent="-171450">
              <a:lnSpc>
                <a:spcPct val="150000"/>
              </a:lnSpc>
              <a:spcAft>
                <a:spcPts val="438"/>
              </a:spcAft>
              <a:buFont typeface="Arial"/>
              <a:buChar char="•"/>
            </a:pPr>
            <a:r>
              <a:rPr lang="en-US" b="1">
                <a:hlinkClick r:id="rId4"/>
              </a:rPr>
              <a:t>Wisconsin has the Widest Achievement Gap on Nation’s Report Card</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7761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Gill Sans MT" panose="020B0502020104020203" pitchFamily="34" charset="0"/>
              </a:rPr>
              <a:t>COURTNEY, MAI CHOUA, ANANDA</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45</a:t>
            </a:fld>
            <a:endParaRPr lang="en-US"/>
          </a:p>
        </p:txBody>
      </p:sp>
    </p:spTree>
    <p:extLst>
      <p:ext uri="{BB962C8B-B14F-4D97-AF65-F5344CB8AC3E}">
        <p14:creationId xmlns:p14="http://schemas.microsoft.com/office/powerpoint/2010/main" val="118946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dirty="0">
              <a:ea typeface="Calibri"/>
              <a:cs typeface="Calibri"/>
            </a:endParaRPr>
          </a:p>
          <a:p>
            <a:r>
              <a:rPr lang="en-US" dirty="0">
                <a:ea typeface="Calibri"/>
                <a:cs typeface="Calibri"/>
              </a:rPr>
              <a:t>Wisconsin schools have Local Control. </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not here today to tell you what you MUST do. We respect the local control of our LEAs (within the parameters of Federal law and state Statutes). </a:t>
            </a:r>
          </a:p>
          <a:p>
            <a:endParaRPr lang="en-US" dirty="0">
              <a:ea typeface="Calibri"/>
              <a:cs typeface="Calibri"/>
            </a:endParaRPr>
          </a:p>
          <a:p>
            <a:r>
              <a:rPr lang="en-US" dirty="0">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47</a:t>
            </a:fld>
            <a:endParaRPr lang="en-US"/>
          </a:p>
        </p:txBody>
      </p:sp>
    </p:spTree>
    <p:extLst>
      <p:ext uri="{BB962C8B-B14F-4D97-AF65-F5344CB8AC3E}">
        <p14:creationId xmlns:p14="http://schemas.microsoft.com/office/powerpoint/2010/main" val="3492277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38"/>
              </a:spcAft>
            </a:pPr>
            <a:r>
              <a:rPr lang="en-US">
                <a:latin typeface="Lato"/>
                <a:ea typeface="Lato"/>
                <a:cs typeface="Lato"/>
              </a:rPr>
              <a:t>Local data:</a:t>
            </a:r>
          </a:p>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9966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Gill Sans MT" panose="020B0502020104020203" pitchFamily="34" charset="0"/>
              </a:rPr>
              <a:t>ANANDA &amp; COURTNEY</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49</a:t>
            </a:fld>
            <a:endParaRPr lang="en-US"/>
          </a:p>
        </p:txBody>
      </p:sp>
    </p:spTree>
    <p:extLst>
      <p:ext uri="{BB962C8B-B14F-4D97-AF65-F5344CB8AC3E}">
        <p14:creationId xmlns:p14="http://schemas.microsoft.com/office/powerpoint/2010/main" val="3240742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Civil Rights Data Collection: https://dpi.wi.gov/wise/federal-reporting/crdc</a:t>
            </a:r>
          </a:p>
          <a:p>
            <a:endParaRPr lang="en-US"/>
          </a:p>
          <a:p>
            <a:r>
              <a:rPr lang="en-US">
                <a:hlinkClick r:id="rId3"/>
              </a:rPr>
              <a:t>2019-Race-in-the-Heartland-Wisconsins-Extreme-Racial-Disparity.pdf (cows.org)</a:t>
            </a:r>
            <a:endParaRPr lang="en-US"/>
          </a:p>
          <a:p>
            <a:endParaRPr lang="en-US"/>
          </a:p>
          <a:p>
            <a:r>
              <a:rPr lang="en-US"/>
              <a:t>Wisconsin Has the Widest Achievement Gap on Nation’s Report Card: https://www.wpr.org/wisconsin-has-widest-achievement-gap-nations-report-card </a:t>
            </a:r>
          </a:p>
          <a:p>
            <a:pPr marL="171450" indent="-171450">
              <a:lnSpc>
                <a:spcPct val="150000"/>
              </a:lnSpc>
              <a:spcAft>
                <a:spcPts val="438"/>
              </a:spcAft>
              <a:buFont typeface="Arial"/>
              <a:buChar char="•"/>
            </a:pPr>
            <a:r>
              <a:rPr lang="en-US" b="1">
                <a:hlinkClick r:id="rId3"/>
              </a:rPr>
              <a:t>Race in the Heartland: Wisconsin’s Extreme Disparity</a:t>
            </a:r>
            <a:endParaRPr lang="en-US"/>
          </a:p>
          <a:p>
            <a:pPr marL="171450" indent="-171450">
              <a:lnSpc>
                <a:spcPct val="150000"/>
              </a:lnSpc>
              <a:spcAft>
                <a:spcPts val="438"/>
              </a:spcAft>
              <a:buFont typeface="Arial"/>
              <a:buChar char="•"/>
            </a:pPr>
            <a:r>
              <a:rPr lang="en-US" b="1">
                <a:hlinkClick r:id="rId4"/>
              </a:rPr>
              <a:t>Wisconsin has the Widest Achievement Gap on Nation’s Report Card</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55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8c5e0ce525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8c5e0ce525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you’re focusing on items 3, 4, or 5: </a:t>
            </a:r>
          </a:p>
          <a:p>
            <a:r>
              <a:rPr lang="en-US" sz="1200" dirty="0">
                <a:solidFill>
                  <a:srgbClr val="292F33"/>
                </a:solidFill>
              </a:rPr>
              <a:t>Family and Community Engagement:</a:t>
            </a:r>
            <a:r>
              <a:rPr lang="en-US" sz="1200" b="0" dirty="0">
                <a:solidFill>
                  <a:srgbClr val="292F33"/>
                </a:solidFill>
              </a:rPr>
              <a:t> </a:t>
            </a:r>
          </a:p>
          <a:p>
            <a:r>
              <a:rPr lang="en-US" sz="1200" dirty="0">
                <a:solidFill>
                  <a:srgbClr val="292F33"/>
                </a:solidFill>
              </a:rPr>
              <a:t>Safe and Supported Students:</a:t>
            </a:r>
            <a:r>
              <a:rPr lang="en-US" sz="1200" b="0" dirty="0">
                <a:solidFill>
                  <a:srgbClr val="292F33"/>
                </a:solidFill>
              </a:rPr>
              <a:t> </a:t>
            </a:r>
          </a:p>
          <a:p>
            <a:r>
              <a:rPr lang="en-US" sz="1200" dirty="0">
                <a:solidFill>
                  <a:srgbClr val="292F33"/>
                </a:solidFill>
              </a:rPr>
              <a:t>Meaningful Relationships with Students:</a:t>
            </a:r>
            <a:r>
              <a:rPr lang="en-US" sz="1200" b="0" dirty="0">
                <a:solidFill>
                  <a:srgbClr val="292F33"/>
                </a:solidFill>
              </a:rPr>
              <a:t> </a:t>
            </a:r>
          </a:p>
          <a:p>
            <a:endParaRPr lang="en-US" sz="1200" b="0" dirty="0">
              <a:solidFill>
                <a:srgbClr val="292F33"/>
              </a:solidFill>
            </a:endParaRPr>
          </a:p>
          <a:p>
            <a:r>
              <a:rPr lang="en-US" sz="1200" b="0" dirty="0">
                <a:solidFill>
                  <a:srgbClr val="292F33"/>
                </a:solidFill>
              </a:rPr>
              <a:t>You could consider looking at slide 5.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“borrowed” this slide from a presentation that was also given at this year’s Conference, on Educator Effectiveness, In that presentation, this conversation model is intended to occur between administrator and teacher. However, I see the same dynamic working on a different level in Educational Equity – another EE – between  and among staff and leadership, as well as staff and students/staff and families about the educational equity needs within an agency.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Notes from Educational Effectiveness Presentation: </a:t>
            </a:r>
          </a:p>
          <a:p>
            <a:pPr marL="0" lvl="0" indent="0" algn="l" rtl="0">
              <a:spcBef>
                <a:spcPts val="0"/>
              </a:spcBef>
              <a:spcAft>
                <a:spcPts val="0"/>
              </a:spcAft>
              <a:buNone/>
            </a:pPr>
            <a:r>
              <a:rPr lang="en-US" dirty="0"/>
              <a:t>When taking advantage of your opportunities for growth, it is important to effectively gain that feedback from shareholders in your local educational agency. </a:t>
            </a:r>
          </a:p>
          <a:p>
            <a:pPr marL="0" lvl="0" indent="0" algn="l" rtl="0">
              <a:spcBef>
                <a:spcPts val="0"/>
              </a:spcBef>
              <a:spcAft>
                <a:spcPts val="0"/>
              </a:spcAft>
              <a:buNone/>
            </a:pPr>
            <a:endParaRPr dirty="0"/>
          </a:p>
          <a:p>
            <a:pPr marL="0" lvl="0" indent="0" algn="l" rtl="0">
              <a:spcBef>
                <a:spcPts val="0"/>
              </a:spcBef>
              <a:spcAft>
                <a:spcPts val="0"/>
              </a:spcAft>
              <a:buNone/>
            </a:pPr>
            <a:r>
              <a:rPr lang="en-US" dirty="0"/>
              <a:t>Start by </a:t>
            </a:r>
            <a:r>
              <a:rPr lang="en-US" b="1" dirty="0"/>
              <a:t>validating</a:t>
            </a:r>
            <a:r>
              <a:rPr lang="en-US" dirty="0"/>
              <a:t> the shareholders you’re involving. What is going well? What are the agency’s areas of strength?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Then, </a:t>
            </a:r>
            <a:r>
              <a:rPr lang="en-US" b="1" dirty="0"/>
              <a:t>clarify</a:t>
            </a:r>
            <a:r>
              <a:rPr lang="en-US" dirty="0"/>
              <a:t> what the shareholder understands about the agency’s current resources. What are the challenges they are experiencing? The feedback provider should ask clarifying questions to ensure solid understanding from the shareholder.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Finally, </a:t>
            </a:r>
            <a:r>
              <a:rPr lang="en-US" b="1" dirty="0"/>
              <a:t>stretch and apply</a:t>
            </a:r>
            <a:r>
              <a:rPr lang="en-US" dirty="0"/>
              <a:t> the feedback and the shareholder’s thinking. Ask “What would you like to see as the agency's next steps?” or “How might we improve on that?” or “How can we leverage the strengths of (“x” group) to compensate for difficulties?”</a:t>
            </a:r>
          </a:p>
        </p:txBody>
      </p:sp>
      <p:sp>
        <p:nvSpPr>
          <p:cNvPr id="467" name="Google Shape;467;g18c5e0ce525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dirty="0">
              <a:ea typeface="Calibri"/>
              <a:cs typeface="Calibri"/>
            </a:endParaRPr>
          </a:p>
          <a:p>
            <a:r>
              <a:rPr lang="en-US" dirty="0">
                <a:ea typeface="Calibri"/>
                <a:cs typeface="Calibri"/>
              </a:rPr>
              <a:t>Wisconsin schools have Local Control. </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not here today to tell you what you MUST do. We respect the local control of our LEAs (within the parameters of Federal law and state Statutes). </a:t>
            </a:r>
          </a:p>
          <a:p>
            <a:endParaRPr lang="en-US" dirty="0">
              <a:ea typeface="Calibri"/>
              <a:cs typeface="Calibri"/>
            </a:endParaRPr>
          </a:p>
          <a:p>
            <a:r>
              <a:rPr lang="en-US" dirty="0">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51</a:t>
            </a:fld>
            <a:endParaRPr lang="en-US"/>
          </a:p>
        </p:txBody>
      </p:sp>
    </p:spTree>
    <p:extLst>
      <p:ext uri="{BB962C8B-B14F-4D97-AF65-F5344CB8AC3E}">
        <p14:creationId xmlns:p14="http://schemas.microsoft.com/office/powerpoint/2010/main" val="754427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38"/>
              </a:spcAft>
            </a:pPr>
            <a:r>
              <a:rPr lang="en-US">
                <a:latin typeface="Lato"/>
                <a:ea typeface="Lato"/>
                <a:cs typeface="Lato"/>
              </a:rPr>
              <a:t>Local data:</a:t>
            </a:r>
          </a:p>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666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Civil Rights Data Collection: https://dpi.wi.gov/wise/federal-reporting/crdc</a:t>
            </a:r>
          </a:p>
          <a:p>
            <a:endParaRPr lang="en-US"/>
          </a:p>
          <a:p>
            <a:r>
              <a:rPr lang="en-US">
                <a:hlinkClick r:id="rId3"/>
              </a:rPr>
              <a:t>2019-Race-in-the-Heartland-Wisconsins-Extreme-Racial-Disparity.pdf (cows.org)</a:t>
            </a:r>
            <a:endParaRPr lang="en-US"/>
          </a:p>
          <a:p>
            <a:endParaRPr lang="en-US"/>
          </a:p>
          <a:p>
            <a:r>
              <a:rPr lang="en-US"/>
              <a:t>Wisconsin Has the Widest Achievement Gap on Nation’s Report Card: https://www.wpr.org/wisconsin-has-widest-achievement-gap-nations-report-card </a:t>
            </a:r>
          </a:p>
          <a:p>
            <a:pPr marL="171450" indent="-171450">
              <a:lnSpc>
                <a:spcPct val="150000"/>
              </a:lnSpc>
              <a:spcAft>
                <a:spcPts val="438"/>
              </a:spcAft>
              <a:buFont typeface="Arial"/>
              <a:buChar char="•"/>
            </a:pPr>
            <a:r>
              <a:rPr lang="en-US" b="1">
                <a:hlinkClick r:id="rId3"/>
              </a:rPr>
              <a:t>Race in the Heartland: Wisconsin’s Extreme Disparity</a:t>
            </a:r>
            <a:endParaRPr lang="en-US"/>
          </a:p>
          <a:p>
            <a:pPr marL="171450" indent="-171450">
              <a:lnSpc>
                <a:spcPct val="150000"/>
              </a:lnSpc>
              <a:spcAft>
                <a:spcPts val="438"/>
              </a:spcAft>
              <a:buFont typeface="Arial"/>
              <a:buChar char="•"/>
            </a:pPr>
            <a:r>
              <a:rPr lang="en-US" b="1">
                <a:hlinkClick r:id="rId4"/>
              </a:rPr>
              <a:t>Wisconsin has the Widest Achievement Gap on Nation’s Report Card</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049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collection of Data Elements best highlight students that fall within Wisconsin’s opportunity gaps. Students who identify with these data elements also tend to be the most under-reported, and historically marginalized student groups.</a:t>
            </a:r>
          </a:p>
          <a:p>
            <a:endParaRPr lang="en-US" dirty="0">
              <a:ea typeface="Calibri"/>
              <a:cs typeface="Calibri"/>
            </a:endParaRPr>
          </a:p>
          <a:p>
            <a:r>
              <a:rPr lang="en-US" dirty="0">
                <a:ea typeface="Calibri"/>
                <a:cs typeface="Calibri"/>
              </a:rPr>
              <a:t>Wisconsin schools have Local Control. </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here today to provide suggestions for what you COULD do with the resources and best practices that DPI supports and provides access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are not here today to tell you what you MUST do. We respect the local control of our LEAs (within the parameters of Federal law and state Statutes). </a:t>
            </a:r>
          </a:p>
          <a:p>
            <a:endParaRPr lang="en-US" dirty="0">
              <a:ea typeface="Calibri"/>
              <a:cs typeface="Calibri"/>
            </a:endParaRPr>
          </a:p>
          <a:p>
            <a:r>
              <a:rPr lang="en-US" dirty="0">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55</a:t>
            </a:fld>
            <a:endParaRPr lang="en-US"/>
          </a:p>
        </p:txBody>
      </p:sp>
    </p:spTree>
    <p:extLst>
      <p:ext uri="{BB962C8B-B14F-4D97-AF65-F5344CB8AC3E}">
        <p14:creationId xmlns:p14="http://schemas.microsoft.com/office/powerpoint/2010/main" val="1178671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633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 CARRIE</a:t>
            </a:r>
          </a:p>
        </p:txBody>
      </p:sp>
      <p:sp>
        <p:nvSpPr>
          <p:cNvPr id="4" name="Slide Number Placeholder 3"/>
          <p:cNvSpPr>
            <a:spLocks noGrp="1"/>
          </p:cNvSpPr>
          <p:nvPr>
            <p:ph type="sldNum" sz="quarter" idx="5"/>
          </p:nvPr>
        </p:nvSpPr>
        <p:spPr/>
        <p:txBody>
          <a:bodyPr/>
          <a:lstStyle/>
          <a:p>
            <a:fld id="{6A48BE71-7C99-F442-BF14-4D98A0E36D27}" type="slidenum">
              <a:rPr lang="en-US" smtClean="0"/>
              <a:t>57</a:t>
            </a:fld>
            <a:endParaRPr lang="en-US"/>
          </a:p>
        </p:txBody>
      </p:sp>
    </p:spTree>
    <p:extLst>
      <p:ext uri="{BB962C8B-B14F-4D97-AF65-F5344CB8AC3E}">
        <p14:creationId xmlns:p14="http://schemas.microsoft.com/office/powerpoint/2010/main" val="12026844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US" sz="1900">
                <a:latin typeface="Lato"/>
                <a:ea typeface="Lato"/>
                <a:cs typeface="Lato"/>
              </a:rPr>
              <a:t>Funding Sources for Schools </a:t>
            </a:r>
            <a:endParaRPr lang="en-US" sz="1900">
              <a:ea typeface="Lato" panose="020F0502020204030203" pitchFamily="34" charset="0"/>
              <a:cs typeface="Lato" panose="020F0502020204030203" pitchFamily="34" charset="0"/>
            </a:endParaRPr>
          </a:p>
          <a:p>
            <a:pPr marL="342265" lvl="1">
              <a:lnSpc>
                <a:spcPct val="130000"/>
              </a:lnSpc>
              <a:spcAft>
                <a:spcPts val="438"/>
              </a:spcAft>
            </a:pPr>
            <a:r>
              <a:rPr lang="en-US" sz="1250" b="1">
                <a:latin typeface="Lato"/>
                <a:ea typeface="Lato"/>
                <a:cs typeface="Lato"/>
              </a:rPr>
              <a:t>ESSER for Cybersecurity &amp; Connecting Students Where They Live</a:t>
            </a:r>
            <a:endParaRPr lang="en-US" sz="1250" b="1">
              <a:ea typeface="Lato"/>
              <a:cs typeface="Lato"/>
            </a:endParaRPr>
          </a:p>
          <a:p>
            <a:pPr marL="342265" lvl="1">
              <a:lnSpc>
                <a:spcPct val="130000"/>
              </a:lnSpc>
              <a:spcAft>
                <a:spcPts val="438"/>
              </a:spcAft>
            </a:pPr>
            <a:r>
              <a:rPr lang="en-US" sz="1250" b="1">
                <a:latin typeface="Lato"/>
                <a:ea typeface="Lato"/>
                <a:cs typeface="Lato"/>
              </a:rPr>
              <a:t>Emergency Connectivity Fund (ECF)</a:t>
            </a:r>
            <a:endParaRPr lang="en-US" sz="1250" b="1">
              <a:ea typeface="Lato"/>
              <a:cs typeface="Lato"/>
            </a:endParaRPr>
          </a:p>
          <a:p>
            <a:pPr marL="342265" lvl="1">
              <a:lnSpc>
                <a:spcPct val="130000"/>
              </a:lnSpc>
              <a:spcAft>
                <a:spcPts val="438"/>
              </a:spcAft>
            </a:pPr>
            <a:r>
              <a:rPr lang="en-US" sz="1250" b="1">
                <a:latin typeface="Lato"/>
                <a:ea typeface="Lato"/>
                <a:cs typeface="Lato"/>
              </a:rPr>
              <a:t>Digital Learning Bridge</a:t>
            </a:r>
          </a:p>
          <a:p>
            <a:pPr>
              <a:lnSpc>
                <a:spcPct val="130000"/>
              </a:lnSpc>
              <a:spcAft>
                <a:spcPts val="438"/>
              </a:spcAft>
            </a:pPr>
            <a:r>
              <a:rPr lang="en-US" sz="1900">
                <a:latin typeface="Lato"/>
                <a:ea typeface="Lato"/>
                <a:cs typeface="Lato"/>
              </a:rPr>
              <a:t>Internet Access Programs for Families</a:t>
            </a:r>
            <a:endParaRPr lang="en-US" sz="1900">
              <a:ea typeface="Lato"/>
              <a:cs typeface="Lato"/>
            </a:endParaRPr>
          </a:p>
          <a:p>
            <a:pPr marL="342265" lvl="1">
              <a:lnSpc>
                <a:spcPct val="130000"/>
              </a:lnSpc>
              <a:spcAft>
                <a:spcPts val="438"/>
              </a:spcAft>
            </a:pPr>
            <a:r>
              <a:rPr lang="en-US" sz="1250" b="1">
                <a:latin typeface="Lato"/>
                <a:ea typeface="Lato"/>
                <a:cs typeface="Lato"/>
              </a:rPr>
              <a:t>Affordable Connectivity Program (ACP) </a:t>
            </a:r>
            <a:endParaRPr lang="en-US" sz="1250" b="1">
              <a:ea typeface="Lato"/>
              <a:cs typeface="Lato"/>
            </a:endParaRPr>
          </a:p>
          <a:p>
            <a:pPr>
              <a:lnSpc>
                <a:spcPct val="130000"/>
              </a:lnSpc>
              <a:spcAft>
                <a:spcPts val="438"/>
              </a:spcAft>
            </a:pPr>
            <a:r>
              <a:rPr lang="en-US" sz="1900">
                <a:latin typeface="Lato"/>
                <a:ea typeface="Lato"/>
                <a:cs typeface="Lato"/>
              </a:rPr>
              <a:t>Secure Dashboard</a:t>
            </a:r>
            <a:endParaRPr lang="en-US"/>
          </a:p>
          <a:p>
            <a:pPr>
              <a:lnSpc>
                <a:spcPct val="130000"/>
              </a:lnSpc>
              <a:spcAft>
                <a:spcPts val="438"/>
              </a:spcAft>
            </a:pPr>
            <a:r>
              <a:rPr lang="en-US" sz="1900">
                <a:latin typeface="Lato"/>
                <a:ea typeface="Lato"/>
                <a:cs typeface="Lato"/>
              </a:rPr>
              <a:t>State &amp; Federal Broadband Expansion Grants </a:t>
            </a:r>
            <a:endParaRPr lang="en-US" sz="1900">
              <a:ea typeface="Lato"/>
              <a:cs typeface="Lato"/>
            </a:endParaRPr>
          </a:p>
          <a:p>
            <a:pPr marL="342265" lvl="1">
              <a:lnSpc>
                <a:spcPct val="130000"/>
              </a:lnSpc>
              <a:spcAft>
                <a:spcPts val="438"/>
              </a:spcAft>
            </a:pPr>
            <a:r>
              <a:rPr lang="en-US" sz="1250" b="1">
                <a:latin typeface="Lato"/>
                <a:ea typeface="Lato"/>
                <a:cs typeface="Lato"/>
              </a:rPr>
              <a:t>Letters of Support</a:t>
            </a:r>
            <a:endParaRPr lang="en-US" sz="1250" b="1">
              <a:ea typeface="Lato"/>
              <a:cs typeface="Lato"/>
            </a:endParaRPr>
          </a:p>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8802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278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Gill Sans MT" panose="020B0502020104020203" pitchFamily="34" charset="0"/>
              </a:rPr>
              <a:t>EACH PERSON here today is a staff member at DPI. We are listed here alphabetically, with titles so that when we get to Session 2, you’ll know who to ask for. </a:t>
            </a:r>
          </a:p>
          <a:p>
            <a:endParaRPr lang="en-US" sz="1400" dirty="0">
              <a:latin typeface="Gill Sans MT" panose="020B0502020104020203" pitchFamily="34" charset="0"/>
            </a:endParaRPr>
          </a:p>
          <a:p>
            <a:r>
              <a:rPr lang="en-US" sz="1400" dirty="0">
                <a:latin typeface="Gill Sans MT" panose="020B0502020104020203" pitchFamily="34" charset="0"/>
              </a:rPr>
              <a:t>WHO – list all of the DPI colleagues attending this workshop</a:t>
            </a:r>
          </a:p>
          <a:p>
            <a:r>
              <a:rPr lang="en-US" sz="1400" dirty="0">
                <a:latin typeface="Gill Sans MT" panose="020B0502020104020203" pitchFamily="34" charset="0"/>
              </a:rPr>
              <a:t>Workshop:</a:t>
            </a:r>
          </a:p>
          <a:p>
            <a:endParaRPr lang="en-US" sz="1400" dirty="0">
              <a:latin typeface="Gill Sans MT" panose="020B0502020104020203" pitchFamily="34" charset="0"/>
            </a:endParaRPr>
          </a:p>
          <a:p>
            <a:pPr marL="164592" indent="-164592">
              <a:spcAft>
                <a:spcPts val="180"/>
              </a:spcAft>
            </a:pPr>
            <a:r>
              <a:rPr lang="en-US" sz="1400" dirty="0" err="1">
                <a:latin typeface="Gill Sans MT" panose="020B0502020104020203" pitchFamily="34" charset="0"/>
                <a:ea typeface="Lato"/>
                <a:cs typeface="Lato"/>
              </a:rPr>
              <a:t>ananda</a:t>
            </a:r>
            <a:r>
              <a:rPr lang="en-US" sz="1400" dirty="0">
                <a:latin typeface="Gill Sans MT" panose="020B0502020104020203" pitchFamily="34" charset="0"/>
                <a:ea typeface="Lato"/>
                <a:cs typeface="Lato"/>
              </a:rPr>
              <a:t> </a:t>
            </a:r>
            <a:r>
              <a:rPr lang="en-US" sz="1400" dirty="0" err="1">
                <a:latin typeface="Gill Sans MT" panose="020B0502020104020203" pitchFamily="34" charset="0"/>
                <a:ea typeface="Lato"/>
                <a:cs typeface="Lato"/>
              </a:rPr>
              <a:t>mirilli</a:t>
            </a:r>
            <a:r>
              <a:rPr lang="en-US" sz="1400" dirty="0">
                <a:latin typeface="Gill Sans MT" panose="020B0502020104020203" pitchFamily="34" charset="0"/>
                <a:ea typeface="Lato"/>
                <a:cs typeface="Lato"/>
              </a:rPr>
              <a:t> </a:t>
            </a:r>
            <a:r>
              <a:rPr lang="en-US" sz="1400" b="0" dirty="0">
                <a:latin typeface="Gill Sans MT" panose="020B0502020104020203" pitchFamily="34" charset="0"/>
                <a:ea typeface="Lato"/>
                <a:cs typeface="Lato"/>
              </a:rPr>
              <a:t>– SpEd, Racial Equity Consultant- economically disadvantaged,  race/ethnicity topics, disability</a:t>
            </a:r>
          </a:p>
          <a:p>
            <a:pPr marL="164592" indent="-164592">
              <a:spcAft>
                <a:spcPts val="180"/>
              </a:spcAft>
            </a:pPr>
            <a:r>
              <a:rPr lang="en-US" sz="1400" dirty="0">
                <a:latin typeface="Gill Sans MT" panose="020B0502020104020203" pitchFamily="34" charset="0"/>
                <a:ea typeface="Lato"/>
                <a:cs typeface="Lato"/>
              </a:rPr>
              <a:t>Mai Choua Thao </a:t>
            </a:r>
            <a:r>
              <a:rPr lang="en-US" sz="1400" b="0" dirty="0">
                <a:latin typeface="Gill Sans MT" panose="020B0502020104020203" pitchFamily="34" charset="0"/>
                <a:ea typeface="Lato"/>
                <a:cs typeface="Lato"/>
              </a:rPr>
              <a:t>– SpEd, District Improvement Consultant</a:t>
            </a:r>
          </a:p>
          <a:p>
            <a:pPr marL="164592" indent="-164592">
              <a:spcAft>
                <a:spcPts val="180"/>
              </a:spcAft>
            </a:pPr>
            <a:r>
              <a:rPr lang="en-US" sz="1400" dirty="0">
                <a:latin typeface="Gill Sans MT" panose="020B0502020104020203" pitchFamily="34" charset="0"/>
                <a:ea typeface="Lato"/>
                <a:cs typeface="Lato"/>
              </a:rPr>
              <a:t>Courtney Jenkins</a:t>
            </a:r>
            <a:r>
              <a:rPr lang="en-US" sz="1400" b="0" dirty="0">
                <a:latin typeface="Gill Sans MT" panose="020B0502020104020203" pitchFamily="34" charset="0"/>
                <a:ea typeface="Lato"/>
                <a:cs typeface="Lato"/>
              </a:rPr>
              <a:t>– SpEd, Assistant Director- special ed, race/ethnicity, economically disadvantaged</a:t>
            </a:r>
          </a:p>
          <a:p>
            <a:pPr marL="164592" marR="0" lvl="0" indent="-164592" algn="l" defTabSz="914400" rtl="0" eaLnBrk="1" fontAlgn="auto" latinLnBrk="0" hangingPunct="1">
              <a:lnSpc>
                <a:spcPct val="100000"/>
              </a:lnSpc>
              <a:spcBef>
                <a:spcPts val="0"/>
              </a:spcBef>
              <a:spcAft>
                <a:spcPts val="180"/>
              </a:spcAft>
              <a:buClrTx/>
              <a:buSzTx/>
              <a:buFontTx/>
              <a:buNone/>
              <a:tabLst/>
              <a:defRPr/>
            </a:pPr>
            <a:r>
              <a:rPr lang="en-US" sz="1400" dirty="0">
                <a:latin typeface="Gill Sans MT" panose="020B0502020104020203" pitchFamily="34" charset="0"/>
                <a:ea typeface="Lato"/>
                <a:cs typeface="Lato"/>
              </a:rPr>
              <a:t>Rachel Schemelin </a:t>
            </a:r>
            <a:r>
              <a:rPr lang="en-US" sz="1400" b="0" dirty="0">
                <a:latin typeface="Gill Sans MT" panose="020B0502020104020203" pitchFamily="34" charset="0"/>
                <a:ea typeface="Lato"/>
                <a:cs typeface="Lato"/>
              </a:rPr>
              <a:t>– ITS, Digital Equity Education Consultant- digital equity </a:t>
            </a:r>
            <a:endParaRPr lang="en-US" sz="1400" dirty="0">
              <a:latin typeface="Gill Sans MT" panose="020B0502020104020203" pitchFamily="34" charset="0"/>
            </a:endParaRPr>
          </a:p>
          <a:p>
            <a:pPr marL="164592" indent="-164592">
              <a:spcAft>
                <a:spcPts val="180"/>
              </a:spcAft>
            </a:pPr>
            <a:endParaRPr lang="en-US" sz="1400" b="0" dirty="0">
              <a:latin typeface="Gill Sans MT" panose="020B0502020104020203" pitchFamily="34" charset="0"/>
              <a:ea typeface="Lato"/>
              <a:cs typeface="Lato"/>
            </a:endParaRPr>
          </a:p>
          <a:p>
            <a:endParaRPr lang="en-US" sz="1400" dirty="0">
              <a:latin typeface="Gill Sans MT" panose="020B0502020104020203" pitchFamily="34" charset="0"/>
            </a:endParaRP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a:t>
            </a:fld>
            <a:endParaRPr lang="en-US"/>
          </a:p>
        </p:txBody>
      </p:sp>
    </p:spTree>
    <p:extLst>
      <p:ext uri="{BB962C8B-B14F-4D97-AF65-F5344CB8AC3E}">
        <p14:creationId xmlns:p14="http://schemas.microsoft.com/office/powerpoint/2010/main" val="100804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Here’s a reminder of the data elements we discussed in Session 1. The information in this slide deck follows the order listed here. Each data element has a “header” slide to help you spot that data element more quickly. </a:t>
            </a:r>
          </a:p>
          <a:p>
            <a:endParaRPr lang="en-US" dirty="0">
              <a:ea typeface="Calibri"/>
              <a:cs typeface="Calibri"/>
            </a:endParaRPr>
          </a:p>
          <a:p>
            <a:r>
              <a:rPr lang="en-US" dirty="0">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7</a:t>
            </a:fld>
            <a:endParaRPr lang="en-US"/>
          </a:p>
        </p:txBody>
      </p:sp>
    </p:spTree>
    <p:extLst>
      <p:ext uri="{BB962C8B-B14F-4D97-AF65-F5344CB8AC3E}">
        <p14:creationId xmlns:p14="http://schemas.microsoft.com/office/powerpoint/2010/main" val="397163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38"/>
              </a:spcAft>
            </a:pPr>
            <a:r>
              <a:rPr lang="en-US" dirty="0">
                <a:latin typeface="Lato"/>
                <a:ea typeface="Lato"/>
                <a:cs typeface="Lato"/>
              </a:rPr>
              <a:t>Just a quick tip on a shortcut to access WISEdash for Districts from WISEdata Portal….</a:t>
            </a:r>
          </a:p>
          <a:p>
            <a:endParaRPr lang="en-US" dirty="0"/>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66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And I’ll show you the organization for the remainder of the deck using Race and Ethnicity data element because it appears first… </a:t>
            </a:r>
          </a:p>
          <a:p>
            <a:endParaRPr lang="en-US" dirty="0">
              <a:ea typeface="Calibri"/>
              <a:cs typeface="Calibri"/>
            </a:endParaRPr>
          </a:p>
          <a:p>
            <a:r>
              <a:rPr lang="en-US" dirty="0">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9</a:t>
            </a:fld>
            <a:endParaRPr lang="en-US"/>
          </a:p>
        </p:txBody>
      </p:sp>
    </p:spTree>
    <p:extLst>
      <p:ext uri="{BB962C8B-B14F-4D97-AF65-F5344CB8AC3E}">
        <p14:creationId xmlns:p14="http://schemas.microsoft.com/office/powerpoint/2010/main" val="3532851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888767" y="1725112"/>
            <a:ext cx="8415160" cy="1683555"/>
          </a:xfrm>
          <a:prstGeom prst="rect">
            <a:avLst/>
          </a:prstGeom>
        </p:spPr>
        <p:txBody>
          <a:bodyPr>
            <a:noAutofit/>
          </a:bodyPr>
          <a:lstStyle>
            <a:lvl1pPr marL="0" indent="0" algn="ctr">
              <a:lnSpc>
                <a:spcPts val="5093"/>
              </a:lnSpc>
              <a:buNone/>
              <a:defRPr sz="4800" baseline="0">
                <a:solidFill>
                  <a:srgbClr val="333399"/>
                </a:solidFill>
                <a:latin typeface="Lato Black" panose="020F0A02020204030203" pitchFamily="34" charset="0"/>
              </a:defRPr>
            </a:lvl1pPr>
            <a:lvl2pPr>
              <a:defRPr sz="3516">
                <a:solidFill>
                  <a:srgbClr val="333399"/>
                </a:solidFill>
                <a:latin typeface="+mj-lt"/>
              </a:defRPr>
            </a:lvl2pPr>
            <a:lvl3pPr>
              <a:defRPr sz="3516">
                <a:solidFill>
                  <a:srgbClr val="333399"/>
                </a:solidFill>
                <a:latin typeface="+mj-lt"/>
              </a:defRPr>
            </a:lvl3pPr>
            <a:lvl4pPr>
              <a:defRPr sz="3516">
                <a:solidFill>
                  <a:srgbClr val="333399"/>
                </a:solidFill>
                <a:latin typeface="+mj-lt"/>
              </a:defRPr>
            </a:lvl4pPr>
            <a:lvl5pPr>
              <a:defRPr sz="3516">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7277351" y="4047160"/>
            <a:ext cx="2971695" cy="1498496"/>
          </a:xfrm>
          <a:prstGeom prst="rect">
            <a:avLst/>
          </a:prstGeom>
        </p:spPr>
        <p:txBody>
          <a:bodyPr>
            <a:normAutofit/>
          </a:bodyPr>
          <a:lstStyle>
            <a:lvl1pPr marL="0" indent="0" algn="l">
              <a:lnSpc>
                <a:spcPct val="100000"/>
              </a:lnSpc>
              <a:buNone/>
              <a:defRPr sz="2400"/>
            </a:lvl1pPr>
            <a:lvl2pPr marL="457041" indent="0">
              <a:lnSpc>
                <a:spcPct val="100000"/>
              </a:lnSpc>
              <a:buNone/>
              <a:defRPr sz="1953"/>
            </a:lvl2pPr>
            <a:lvl3pPr marL="914081" indent="0">
              <a:lnSpc>
                <a:spcPct val="100000"/>
              </a:lnSpc>
              <a:buNone/>
              <a:defRPr sz="1953"/>
            </a:lvl3pPr>
            <a:lvl4pPr marL="1371122" indent="0">
              <a:lnSpc>
                <a:spcPct val="100000"/>
              </a:lnSpc>
              <a:buNone/>
              <a:defRPr sz="1953"/>
            </a:lvl4pPr>
            <a:lvl5pPr marL="1828162" indent="0">
              <a:lnSpc>
                <a:spcPct val="100000"/>
              </a:lnSpc>
              <a:buNone/>
              <a:defRPr sz="1953"/>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4369525"/>
            <a:ext cx="12189099" cy="2488475"/>
          </a:xfrm>
          <a:prstGeom prst="rect">
            <a:avLst/>
          </a:prstGeom>
        </p:spPr>
      </p:pic>
    </p:spTree>
    <p:extLst>
      <p:ext uri="{BB962C8B-B14F-4D97-AF65-F5344CB8AC3E}">
        <p14:creationId xmlns:p14="http://schemas.microsoft.com/office/powerpoint/2010/main" val="20125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8405" y="1"/>
            <a:ext cx="12200405" cy="1228876"/>
          </a:xfrm>
          <a:prstGeom prst="rect">
            <a:avLst/>
          </a:prstGeom>
          <a:solidFill>
            <a:srgbClr val="333399"/>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736038" y="1596573"/>
            <a:ext cx="6729169" cy="3350372"/>
          </a:xfrm>
        </p:spPr>
        <p:txBody>
          <a:bodyPr>
            <a:normAutofit/>
          </a:bodyPr>
          <a:lstStyle>
            <a:lvl1pPr marL="457189" indent="-457189">
              <a:lnSpc>
                <a:spcPct val="150000"/>
              </a:lnSpc>
              <a:spcAft>
                <a:spcPts val="585"/>
              </a:spcAft>
              <a:buFont typeface="Arial"/>
              <a:buChar char="•"/>
              <a:defRPr sz="3200" b="1"/>
            </a:lvl1pPr>
            <a:lvl2pPr marL="457041" indent="0">
              <a:buNone/>
              <a:defRPr sz="2344"/>
            </a:lvl2pPr>
            <a:lvl3pPr marL="914081" indent="0">
              <a:buNone/>
              <a:defRPr sz="2344"/>
            </a:lvl3pPr>
            <a:lvl4pPr marL="1371123" indent="0">
              <a:buNone/>
              <a:defRPr sz="2344"/>
            </a:lvl4pPr>
            <a:lvl5pPr marL="1828164" indent="0">
              <a:buNone/>
              <a:defRPr sz="2344"/>
            </a:lvl5pPr>
          </a:lstStyle>
          <a:p>
            <a:pPr lvl="0"/>
            <a:endParaRPr lang="en-US"/>
          </a:p>
        </p:txBody>
      </p:sp>
    </p:spTree>
    <p:extLst>
      <p:ext uri="{BB962C8B-B14F-4D97-AF65-F5344CB8AC3E}">
        <p14:creationId xmlns:p14="http://schemas.microsoft.com/office/powerpoint/2010/main" val="46239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8405" y="1"/>
            <a:ext cx="12200405" cy="1228876"/>
          </a:xfrm>
          <a:prstGeom prst="rect">
            <a:avLst/>
          </a:prstGeom>
          <a:solidFill>
            <a:srgbClr val="333399"/>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722683" y="1739831"/>
            <a:ext cx="6726767" cy="3373967"/>
          </a:xfrm>
        </p:spPr>
        <p:txBody>
          <a:bodyPr/>
          <a:lstStyle/>
          <a:p>
            <a:endParaRPr lang="en-US"/>
          </a:p>
        </p:txBody>
      </p:sp>
    </p:spTree>
    <p:extLst>
      <p:ext uri="{BB962C8B-B14F-4D97-AF65-F5344CB8AC3E}">
        <p14:creationId xmlns:p14="http://schemas.microsoft.com/office/powerpoint/2010/main" val="378935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a:t>Sample Slide with Image</a:t>
            </a:r>
          </a:p>
        </p:txBody>
      </p:sp>
      <p:sp>
        <p:nvSpPr>
          <p:cNvPr id="6" name="Text Placeholder 5"/>
          <p:cNvSpPr>
            <a:spLocks noGrp="1"/>
          </p:cNvSpPr>
          <p:nvPr>
            <p:ph type="body" sz="quarter" idx="14"/>
          </p:nvPr>
        </p:nvSpPr>
        <p:spPr>
          <a:xfrm>
            <a:off x="1257097" y="1703011"/>
            <a:ext cx="5324612" cy="3106028"/>
          </a:xfrm>
        </p:spPr>
        <p:txBody>
          <a:bodyPr>
            <a:normAutofit/>
          </a:bodyPr>
          <a:lstStyle>
            <a:lvl1pPr marL="457189" indent="-457189">
              <a:lnSpc>
                <a:spcPct val="150000"/>
              </a:lnSpc>
              <a:spcAft>
                <a:spcPts val="585"/>
              </a:spcAft>
              <a:buFont typeface="Arial"/>
              <a:buChar char="•"/>
              <a:defRPr sz="3200" b="1"/>
            </a:lvl1pPr>
            <a:lvl2pPr marL="457041" indent="0">
              <a:lnSpc>
                <a:spcPct val="150000"/>
              </a:lnSpc>
              <a:buNone/>
              <a:defRPr/>
            </a:lvl2pPr>
            <a:lvl3pPr marL="914081" indent="0">
              <a:lnSpc>
                <a:spcPct val="150000"/>
              </a:lnSpc>
              <a:buNone/>
              <a:defRPr/>
            </a:lvl3pPr>
            <a:lvl4pPr marL="1371123" indent="0">
              <a:lnSpc>
                <a:spcPct val="150000"/>
              </a:lnSpc>
              <a:buNone/>
              <a:defRPr/>
            </a:lvl4pPr>
            <a:lvl5pPr marL="1828164" indent="0">
              <a:lnSpc>
                <a:spcPct val="150000"/>
              </a:lnSpc>
              <a:buNone/>
              <a:defRPr/>
            </a:lvl5pPr>
          </a:lstStyle>
          <a:p>
            <a:pPr lvl="0"/>
            <a:endParaRPr lang="en-US"/>
          </a:p>
        </p:txBody>
      </p:sp>
      <p:sp>
        <p:nvSpPr>
          <p:cNvPr id="13" name="Picture Placeholder 12"/>
          <p:cNvSpPr>
            <a:spLocks noGrp="1"/>
          </p:cNvSpPr>
          <p:nvPr>
            <p:ph type="pic" sz="quarter" idx="15" hasCustomPrompt="1"/>
          </p:nvPr>
        </p:nvSpPr>
        <p:spPr>
          <a:xfrm rot="375682">
            <a:off x="6957099" y="1930520"/>
            <a:ext cx="4560595" cy="4120808"/>
          </a:xfrm>
        </p:spPr>
        <p:txBody>
          <a:bodyPr/>
          <a:lstStyle>
            <a:lvl1pPr marL="0" indent="0">
              <a:buNone/>
              <a:defRPr baseline="0">
                <a:solidFill>
                  <a:schemeClr val="bg2"/>
                </a:solidFill>
              </a:defRPr>
            </a:lvl1pPr>
          </a:lstStyle>
          <a:p>
            <a:r>
              <a:rPr lang="en-US"/>
              <a:t>Insert picture here</a:t>
            </a:r>
          </a:p>
        </p:txBody>
      </p:sp>
    </p:spTree>
    <p:extLst>
      <p:ext uri="{BB962C8B-B14F-4D97-AF65-F5344CB8AC3E}">
        <p14:creationId xmlns:p14="http://schemas.microsoft.com/office/powerpoint/2010/main" val="1619274257"/>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endParaRPr lang="en-US"/>
          </a:p>
        </p:txBody>
      </p:sp>
    </p:spTree>
    <p:extLst>
      <p:ext uri="{BB962C8B-B14F-4D97-AF65-F5344CB8AC3E}">
        <p14:creationId xmlns:p14="http://schemas.microsoft.com/office/powerpoint/2010/main" val="4021077906"/>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with image">
  <p:cSld name="1_Text with image">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lvl1pPr marL="609585" lvl="0" indent="-304792" algn="ctr">
              <a:lnSpc>
                <a:spcPct val="100000"/>
              </a:lnSpc>
              <a:spcBef>
                <a:spcPts val="0"/>
              </a:spcBef>
              <a:spcAft>
                <a:spcPts val="0"/>
              </a:spcAft>
              <a:buClr>
                <a:schemeClr val="lt1"/>
              </a:buClr>
              <a:buSzPts val="3600"/>
              <a:buNone/>
              <a:defRPr sz="4800">
                <a:solidFill>
                  <a:schemeClr val="lt1"/>
                </a:solidFill>
                <a:latin typeface="Lato Black"/>
                <a:ea typeface="Lato Black"/>
                <a:cs typeface="Lato Black"/>
                <a:sym typeface="Lato Black"/>
              </a:defRPr>
            </a:lvl1pPr>
            <a:lvl2pPr marL="1219170" lvl="1" indent="-304792" algn="l">
              <a:lnSpc>
                <a:spcPct val="150000"/>
              </a:lnSpc>
              <a:spcBef>
                <a:spcPts val="4000"/>
              </a:spcBef>
              <a:spcAft>
                <a:spcPts val="0"/>
              </a:spcAft>
              <a:buClr>
                <a:schemeClr val="dk1"/>
              </a:buClr>
              <a:buSzPts val="1800"/>
              <a:buNone/>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body" idx="2"/>
          </p:nvPr>
        </p:nvSpPr>
        <p:spPr>
          <a:xfrm>
            <a:off x="1257097" y="1703011"/>
            <a:ext cx="5324612" cy="3106028"/>
          </a:xfrm>
          <a:prstGeom prst="rect">
            <a:avLst/>
          </a:prstGeom>
          <a:noFill/>
          <a:ln>
            <a:noFill/>
          </a:ln>
        </p:spPr>
        <p:txBody>
          <a:bodyPr spcFirstLastPara="1" wrap="square" lIns="91425" tIns="45700" rIns="91425" bIns="45700" anchor="t" anchorCtr="0">
            <a:normAutofit/>
          </a:bodyPr>
          <a:lstStyle>
            <a:lvl1pPr marL="609585" lvl="0" indent="-507987" algn="l">
              <a:lnSpc>
                <a:spcPct val="150000"/>
              </a:lnSpc>
              <a:spcBef>
                <a:spcPts val="0"/>
              </a:spcBef>
              <a:spcAft>
                <a:spcPts val="0"/>
              </a:spcAft>
              <a:buClr>
                <a:schemeClr val="dk1"/>
              </a:buClr>
              <a:buSzPts val="2400"/>
              <a:buFont typeface="Arial"/>
              <a:buChar char="•"/>
              <a:defRPr sz="3200" b="1"/>
            </a:lvl1pPr>
            <a:lvl2pPr marL="1219170" lvl="1" indent="-304792" algn="l">
              <a:lnSpc>
                <a:spcPct val="150000"/>
              </a:lnSpc>
              <a:spcBef>
                <a:spcPts val="585"/>
              </a:spcBef>
              <a:spcAft>
                <a:spcPts val="0"/>
              </a:spcAft>
              <a:buClr>
                <a:schemeClr val="dk1"/>
              </a:buClr>
              <a:buSzPts val="2400"/>
              <a:buNone/>
              <a:defRPr/>
            </a:lvl2pPr>
            <a:lvl3pPr marL="1828754" lvl="2" indent="-304792" algn="l">
              <a:lnSpc>
                <a:spcPct val="150000"/>
              </a:lnSpc>
              <a:spcBef>
                <a:spcPts val="500"/>
              </a:spcBef>
              <a:spcAft>
                <a:spcPts val="0"/>
              </a:spcAft>
              <a:buClr>
                <a:schemeClr val="dk1"/>
              </a:buClr>
              <a:buSzPts val="1500"/>
              <a:buNone/>
              <a:defRPr/>
            </a:lvl3pPr>
            <a:lvl4pPr marL="2438339" lvl="3" indent="-304792" algn="l">
              <a:lnSpc>
                <a:spcPct val="150000"/>
              </a:lnSpc>
              <a:spcBef>
                <a:spcPts val="500"/>
              </a:spcBef>
              <a:spcAft>
                <a:spcPts val="0"/>
              </a:spcAft>
              <a:buClr>
                <a:schemeClr val="dk1"/>
              </a:buClr>
              <a:buSzPts val="1350"/>
              <a:buNone/>
              <a:defRPr/>
            </a:lvl4pPr>
            <a:lvl5pPr marL="3047924" lvl="4" indent="-304792" algn="l">
              <a:lnSpc>
                <a:spcPct val="150000"/>
              </a:lnSpc>
              <a:spcBef>
                <a:spcPts val="500"/>
              </a:spcBef>
              <a:spcAft>
                <a:spcPts val="0"/>
              </a:spcAft>
              <a:buClr>
                <a:schemeClr val="dk1"/>
              </a:buClr>
              <a:buSzPts val="1350"/>
              <a:buNone/>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5" name="Google Shape;25;p4"/>
          <p:cNvSpPr>
            <a:spLocks noGrp="1"/>
          </p:cNvSpPr>
          <p:nvPr>
            <p:ph type="pic" idx="3"/>
          </p:nvPr>
        </p:nvSpPr>
        <p:spPr>
          <a:xfrm>
            <a:off x="7016572" y="1722364"/>
            <a:ext cx="4560595" cy="4120808"/>
          </a:xfrm>
          <a:prstGeom prst="rect">
            <a:avLst/>
          </a:prstGeom>
          <a:noFill/>
          <a:ln>
            <a:noFill/>
          </a:ln>
        </p:spPr>
      </p:sp>
      <p:pic>
        <p:nvPicPr>
          <p:cNvPr id="26" name="Google Shape;26;p4"/>
          <p:cNvPicPr preferRelativeResize="0"/>
          <p:nvPr/>
        </p:nvPicPr>
        <p:blipFill rotWithShape="1">
          <a:blip r:embed="rId2">
            <a:alphaModFix/>
          </a:blip>
          <a:srcRect l="109" t="7102" b="33564"/>
          <a:stretch/>
        </p:blipFill>
        <p:spPr>
          <a:xfrm>
            <a:off x="-11752" y="4947587"/>
            <a:ext cx="12203831" cy="1915055"/>
          </a:xfrm>
          <a:prstGeom prst="rect">
            <a:avLst/>
          </a:prstGeom>
          <a:noFill/>
          <a:ln>
            <a:noFill/>
          </a:ln>
        </p:spPr>
      </p:pic>
    </p:spTree>
    <p:extLst>
      <p:ext uri="{BB962C8B-B14F-4D97-AF65-F5344CB8AC3E}">
        <p14:creationId xmlns:p14="http://schemas.microsoft.com/office/powerpoint/2010/main" val="1187644339"/>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12155" y="1818806"/>
            <a:ext cx="6350069" cy="3305284"/>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8405" y="1"/>
            <a:ext cx="12200405" cy="1228876"/>
          </a:xfrm>
          <a:prstGeom prst="rect">
            <a:avLst/>
          </a:prstGeom>
          <a:solidFill>
            <a:srgbClr val="333399"/>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a:latin typeface="Lato Black" panose="020F0A02020204030203" pitchFamily="34" charset="0"/>
            </a:endParaRPr>
          </a:p>
        </p:txBody>
      </p:sp>
      <p:sp>
        <p:nvSpPr>
          <p:cNvPr id="2" name="Title Placeholder 1"/>
          <p:cNvSpPr>
            <a:spLocks noGrp="1"/>
          </p:cNvSpPr>
          <p:nvPr>
            <p:ph type="title"/>
          </p:nvPr>
        </p:nvSpPr>
        <p:spPr>
          <a:xfrm>
            <a:off x="821677" y="0"/>
            <a:ext cx="10515600" cy="12192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4220612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377" rtl="0" eaLnBrk="1" latinLnBrk="0" hangingPunct="1">
        <a:lnSpc>
          <a:spcPct val="90000"/>
        </a:lnSpc>
        <a:spcBef>
          <a:spcPct val="0"/>
        </a:spcBef>
        <a:buNone/>
        <a:defRPr sz="4800" kern="1200">
          <a:solidFill>
            <a:schemeClr val="bg1"/>
          </a:solidFill>
          <a:latin typeface="Lato Black" panose="020F0A02020204030203" pitchFamily="34" charset="0"/>
          <a:ea typeface="+mj-ea"/>
          <a:cs typeface="+mj-cs"/>
        </a:defRPr>
      </a:lvl1pPr>
    </p:titleStyle>
    <p:bodyStyle>
      <a:lvl1pPr marL="219451" indent="-219451" algn="l" defTabSz="914377" rtl="0" eaLnBrk="1" latinLnBrk="0" hangingPunct="1">
        <a:lnSpc>
          <a:spcPct val="100000"/>
        </a:lnSpc>
        <a:spcBef>
          <a:spcPts val="0"/>
        </a:spcBef>
        <a:spcAft>
          <a:spcPts val="4000"/>
        </a:spcAft>
        <a:buFont typeface="Arial"/>
        <a:buChar char="•"/>
        <a:defRPr sz="3200" b="1" kern="1200">
          <a:solidFill>
            <a:schemeClr val="tx1"/>
          </a:solidFill>
          <a:latin typeface="Lato" panose="020F0502020204030203" pitchFamily="34" charset="0"/>
          <a:ea typeface="+mn-ea"/>
          <a:cs typeface="+mn-cs"/>
        </a:defRPr>
      </a:lvl1pPr>
      <a:lvl2pPr marL="457189" indent="0" algn="l" defTabSz="914377" rtl="0" eaLnBrk="1" latinLnBrk="0" hangingPunct="1">
        <a:lnSpc>
          <a:spcPct val="150000"/>
        </a:lnSpc>
        <a:spcBef>
          <a:spcPts val="500"/>
        </a:spcBef>
        <a:buFont typeface="Lato" panose="020F0502020204030203" pitchFamily="34" charset="0"/>
        <a:buNone/>
        <a:defRPr sz="3200" kern="1200">
          <a:solidFill>
            <a:schemeClr val="tx1"/>
          </a:solidFill>
          <a:latin typeface="Lato" panose="020F0502020204030203"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s://docs.google.com/presentation/d/1iS-JZFAD-pwhpaXf71C2OlLxzv7BzHbOzsFFnwPbi7M/edit#slide=id.p1" TargetMode="External"/><Relationship Id="rId4" Type="http://schemas.openxmlformats.org/officeDocument/2006/relationships/hyperlink" Target="https://docs.google.com/presentation/d/1y6ICfaSESyvJzxDApiK8RWEsDUxTJfTtcFptsmWTGpQ/edit#slide=id.p1"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hyperlink" Target="https://media.dpi.wi.gov/sspw/av/culturally-responsive-problem-solving/story_html5.html?lms=1" TargetMode="External"/><Relationship Id="rId3" Type="http://schemas.openxmlformats.org/officeDocument/2006/relationships/notesSlide" Target="../notesSlides/notesSlide12.xml"/><Relationship Id="rId7" Type="http://schemas.openxmlformats.org/officeDocument/2006/relationships/hyperlink" Target="https://media.dpi.wi.gov/excforall/ecourse/story_html5.html" TargetMode="Externa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dpi.wi.gov/families-students/programs-initiatives/responsive" TargetMode="External"/><Relationship Id="rId11" Type="http://schemas.openxmlformats.org/officeDocument/2006/relationships/hyperlink" Target="https://home.treasury.gov/news/featured-stories/post-5-racial-differences-in-educational-experiences-and-attainment" TargetMode="External"/><Relationship Id="rId5" Type="http://schemas.openxmlformats.org/officeDocument/2006/relationships/hyperlink" Target="https://www.thenetworkwi.com/" TargetMode="External"/><Relationship Id="rId10" Type="http://schemas.openxmlformats.org/officeDocument/2006/relationships/hyperlink" Target="https://www.cagcwi.org/" TargetMode="External"/><Relationship Id="rId4" Type="http://schemas.openxmlformats.org/officeDocument/2006/relationships/hyperlink" Target="https://dpi.wi.gov/weop" TargetMode="External"/><Relationship Id="rId9" Type="http://schemas.openxmlformats.org/officeDocument/2006/relationships/hyperlink" Target="https://www2.ed.gov/about/offices/list/oese/oss/technicalassistance/finaldiversitybriefjanuary2017.pdf"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hyperlink" Target="https://equitablegrowth.org/how-data-disaggregation-matters-for-asian-americans-and-pacific-islanders/" TargetMode="External"/><Relationship Id="rId3" Type="http://schemas.openxmlformats.org/officeDocument/2006/relationships/notesSlide" Target="../notesSlides/notesSlide15.xml"/><Relationship Id="rId7" Type="http://schemas.openxmlformats.org/officeDocument/2006/relationships/hyperlink" Target="https://nationalequityatlas.org/data-in-action/difference-in-educational-attainment" TargetMode="Externa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hyperlink" Target="https://www2.ed.gov/about/offices/list/ocr/sharedancestry.html" TargetMode="External"/><Relationship Id="rId5" Type="http://schemas.openxmlformats.org/officeDocument/2006/relationships/hyperlink" Target="https://www.census.gov/topics/population/ancestry.html" TargetMode="External"/><Relationship Id="rId4" Type="http://schemas.openxmlformats.org/officeDocument/2006/relationships/hyperlink" Target="https://www.federalregister.gov/documents/2023/01/27/2023-01635/initial-proposals-for-updating-ombs-race-and-ethnicity-statistical-standards" TargetMode="External"/><Relationship Id="rId9" Type="http://schemas.openxmlformats.org/officeDocument/2006/relationships/hyperlink" Target="https://www.npr.org/2021/12/12/1054933519/southeast-asian-representation-scienc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oregon.gov/ode/reports-and-data/dataresources/Documents/new-race-ethnicity-guidelines_appendixD-samplestaffletter.pdf" TargetMode="External"/><Relationship Id="rId3" Type="http://schemas.openxmlformats.org/officeDocument/2006/relationships/notesSlide" Target="../notesSlides/notesSlide16.xml"/><Relationship Id="rId7" Type="http://schemas.openxmlformats.org/officeDocument/2006/relationships/hyperlink" Target="https://www.oregon.gov/ode/reports-and-data/dataresources/Documents/new-race-ethnicity-guidelines_appendixB-faq.pdf" TargetMode="External"/><Relationship Id="rId12" Type="http://schemas.openxmlformats.org/officeDocument/2006/relationships/hyperlink" Target="https://docs.google.com/document/d/1h9Jas89UGtdw_CwvHZsipJokfX1N_G-oNtAWuFD16aE/edit" TargetMode="Externa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hyperlink" Target="https://www.oregon.gov/ode/reports-and-data/dataresources/pages/federal-race-ethnicity-reporting-assistance-manual.aspx" TargetMode="External"/><Relationship Id="rId11" Type="http://schemas.openxmlformats.org/officeDocument/2006/relationships/hyperlink" Target="https://www.k12.wa.us/sites/default/files/public/workgroups/ret/pubdocs/resdtaskforce2017guidancewapubliceducationsystem.pdf" TargetMode="External"/><Relationship Id="rId5" Type="http://schemas.openxmlformats.org/officeDocument/2006/relationships/hyperlink" Target="https://www.maine.gov/doe/learning/content/socialstudies/resources/DEI" TargetMode="External"/><Relationship Id="rId10" Type="http://schemas.openxmlformats.org/officeDocument/2006/relationships/hyperlink" Target="file:///C:\Users\BOECA\Downloads\2019-20%20Counting%20All%20Students%20Report%20User%20Guide.pdf" TargetMode="External"/><Relationship Id="rId4" Type="http://schemas.openxmlformats.org/officeDocument/2006/relationships/hyperlink" Target="https://www.cde.state.co.us/cdereval/rvrace-ethnicity" TargetMode="External"/><Relationship Id="rId9" Type="http://schemas.openxmlformats.org/officeDocument/2006/relationships/hyperlink" Target="https://www.doe.mass.edu/infoservices/data/guides/race-faq.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censuscounts.org/wp-content/uploads/2019/03/FAQs-on-Data-Disaggregation-and-Asian-Americans.pdf" TargetMode="External"/><Relationship Id="rId3" Type="http://schemas.openxmlformats.org/officeDocument/2006/relationships/notesSlide" Target="../notesSlides/notesSlide17.xml"/><Relationship Id="rId7" Type="http://schemas.openxmlformats.org/officeDocument/2006/relationships/hyperlink" Target="https://researchdata.wisc.edu/data-equity/the-impact-of-data-invisibility-and-the-need-for-disaggregation/" TargetMode="Externa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hyperlink" Target="https://www.adrc.wisc.edu/dementia-matters/disaggregating-racial-data-how-studying-ethnic-subgroups-can-improve-research" TargetMode="External"/><Relationship Id="rId5" Type="http://schemas.openxmlformats.org/officeDocument/2006/relationships/hyperlink" Target="https://dceg.cancer.gov/about/diversity-inclusion/inclusivity-minute/2022/disaggregated-asian-american-data" TargetMode="External"/><Relationship Id="rId10" Type="http://schemas.openxmlformats.org/officeDocument/2006/relationships/hyperlink" Target="https://ies.ed.gov/ncee/edlabs/regions/west/Ask/Details/27" TargetMode="External"/><Relationship Id="rId4" Type="http://schemas.openxmlformats.org/officeDocument/2006/relationships/hyperlink" Target="http://care.igeucla.org/wp-content/uploads/2015/09/iCount-Report_The-Hidden-Academic-Opportunity-Gaps_2015.pdf" TargetMode="External"/><Relationship Id="rId9" Type="http://schemas.openxmlformats.org/officeDocument/2006/relationships/hyperlink" Target="https://prismreports.org/2022/05/02/disaggregation-data-justice-asian-american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s://dpi.wi.gov/wise/wisehome-info/wisesecure-roles#WISEdash"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hyperlink" Target="https://wisconsinfirstnations.org/" TargetMode="External"/><Relationship Id="rId3" Type="http://schemas.openxmlformats.org/officeDocument/2006/relationships/notesSlide" Target="../notesSlides/notesSlide21.xml"/><Relationship Id="rId7" Type="http://schemas.openxmlformats.org/officeDocument/2006/relationships/hyperlink" Target="https://www.wiea.net/"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www.niea.org/" TargetMode="External"/><Relationship Id="rId5" Type="http://schemas.openxmlformats.org/officeDocument/2006/relationships/hyperlink" Target="https://www.ncai.org/policy-research-center/research-data/data" TargetMode="External"/><Relationship Id="rId4" Type="http://schemas.openxmlformats.org/officeDocument/2006/relationships/hyperlink" Target="https://dpi.wi.gov/amind"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hyperlink" Target="https://dpi.wi.gov/wise/wisehome-info/wisesecure-roles#WISEdash" TargetMode="External"/><Relationship Id="rId4" Type="http://schemas.openxmlformats.org/officeDocument/2006/relationships/hyperlink" Target="https://dpi.wi.gov/wisedash/districts/user-guide/locate-migrant"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s://www2.ed.gov/about/offices/list/oela/newcomers-toolkit/chap4.pdf" TargetMode="External"/><Relationship Id="rId5" Type="http://schemas.openxmlformats.org/officeDocument/2006/relationships/hyperlink" Target="https://dpi.wi.gov/english-learners/immigrants-and-refugees/creating-safe-and-healthy-environments-immigrant-and-refugee-youth" TargetMode="External"/><Relationship Id="rId4" Type="http://schemas.openxmlformats.org/officeDocument/2006/relationships/hyperlink" Target="https://dpi.wi.gov/migrant"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hyperlink" Target="https://dpi.wi.gov/wise/wisehome-info/wisesecure-roles#WISEdash" TargetMode="External"/><Relationship Id="rId4" Type="http://schemas.openxmlformats.org/officeDocument/2006/relationships/hyperlink" Target="https://dpi.wi.gov/wisedash/districts/user-guide/locate-migrant"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hyperlink" Target="https://dpi.wi.gov/english-learners/immigrants-and-refugees/creating-safe-and-healthy-environments-immigrant-and-refugee-youth" TargetMode="External"/><Relationship Id="rId4" Type="http://schemas.openxmlformats.org/officeDocument/2006/relationships/hyperlink" Target="https://dpi.wi.gov/english-learners/immigrants-and-refugees/immigrant-children"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dpi.wi.gov/statesupt/every-child-graduate" TargetMode="Externa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s://dpi.wi.gov/wise/wisehome-info/wisesecure-roles#WISEdash"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hyperlink" Target="https://dpi.wi.gov/assessment/ell/data#EL%20data%20in%20Wisedash" TargetMode="Externa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s://dpi.wi.gov/english-learners/el-identification-and-placement" TargetMode="External"/><Relationship Id="rId5" Type="http://schemas.openxmlformats.org/officeDocument/2006/relationships/hyperlink" Target="https://dpi.wi.gov/assessment/ell" TargetMode="External"/><Relationship Id="rId4" Type="http://schemas.openxmlformats.org/officeDocument/2006/relationships/hyperlink" Target="https://dpi.wi.gov/english-learners"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s://dpi.wi.gov/wise/wisehome-info/wisesecure-roles#WISEdash"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8" Type="http://schemas.openxmlformats.org/officeDocument/2006/relationships/hyperlink" Target="https://supportingfamiliestogether.org/" TargetMode="External"/><Relationship Id="rId3" Type="http://schemas.openxmlformats.org/officeDocument/2006/relationships/notesSlide" Target="../notesSlides/notesSlide36.xml"/><Relationship Id="rId7" Type="http://schemas.openxmlformats.org/officeDocument/2006/relationships/hyperlink" Target="https://www.nassp.org/poverty-and-its-impact-on-students-education/" TargetMode="Externa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hyperlink" Target="https://dpi.wi.gov/school-nutrition" TargetMode="External"/><Relationship Id="rId5" Type="http://schemas.openxmlformats.org/officeDocument/2006/relationships/hyperlink" Target="https://dpi.wi.gov/sspw/clc/grant-competition" TargetMode="External"/><Relationship Id="rId4" Type="http://schemas.openxmlformats.org/officeDocument/2006/relationships/hyperlink" Target="https://dpi.wi.gov/wise/data-elements/econ-status" TargetMode="External"/><Relationship Id="rId9" Type="http://schemas.openxmlformats.org/officeDocument/2006/relationships/hyperlink" Target="https://www.oecd.org/els/family/child-well-being/data/dashboard/"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s://dpi.wi.gov/wise/wisehome-info/wisesecure-roles#WISEdash"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8" Type="http://schemas.openxmlformats.org/officeDocument/2006/relationships/hyperlink" Target="https://dpi.wi.gov/continuous-improvement" TargetMode="External"/><Relationship Id="rId3" Type="http://schemas.openxmlformats.org/officeDocument/2006/relationships/notesSlide" Target="../notesSlides/notesSlide4.xml"/><Relationship Id="rId7" Type="http://schemas.openxmlformats.org/officeDocument/2006/relationships/hyperlink" Target="https://dpi.wi.gov/wisexplore/part-3-improvement-planning" TargetMode="Externa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dpi.wi.gov/wisexplore/part-2-practices-inquiry" TargetMode="External"/><Relationship Id="rId5" Type="http://schemas.openxmlformats.org/officeDocument/2006/relationships/hyperlink" Target="https://dpi.wi.gov/wisexplore/part-1-student-data-inquiry" TargetMode="External"/><Relationship Id="rId4" Type="http://schemas.openxmlformats.org/officeDocument/2006/relationships/hyperlink" Target="https://dpi.wi.gov/wisexplore"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hyperlink" Target="http://www.schoolhouseconnection.org/" TargetMode="Externa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hyperlink" Target="https://nche.ed.gov/resources/" TargetMode="External"/><Relationship Id="rId5" Type="http://schemas.openxmlformats.org/officeDocument/2006/relationships/hyperlink" Target="https://dpi.wi.gov/homeless/liaisons#directory" TargetMode="External"/><Relationship Id="rId4" Type="http://schemas.openxmlformats.org/officeDocument/2006/relationships/hyperlink" Target="https://dpi.wi.gov/homeless"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hyperlink" Target="https://dpi.wi.gov/wise/wisehome-info/wisesecure-roles#WISEdash"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 Id="rId4" Type="http://schemas.microsoft.com/office/2018/10/relationships/comments" Target="../comments/modernComment_1F1_84C298A.xml"/></Relationships>
</file>

<file path=ppt/slides/_rels/slide44.xml.rels><?xml version="1.0" encoding="UTF-8" standalone="yes"?>
<Relationships xmlns="http://schemas.openxmlformats.org/package/2006/relationships"><Relationship Id="rId8" Type="http://schemas.openxmlformats.org/officeDocument/2006/relationships/hyperlink" Target="https://dpi.wi.gov/sped/families" TargetMode="External"/><Relationship Id="rId3" Type="http://schemas.openxmlformats.org/officeDocument/2006/relationships/notesSlide" Target="../notesSlides/notesSlide44.xml"/><Relationship Id="rId7" Type="http://schemas.openxmlformats.org/officeDocument/2006/relationships/hyperlink" Target="https://dpi.wi.gov/sites/default/files/imce/sped/pdf/The_Role_of_Medical_and_Clinical_Information_in_SPED_Evaluation_and_IEP_Development.pdf" TargetMode="Externa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hyperlink" Target="https://dpi.wi.gov/sped/educators/professional-learning-resources" TargetMode="External"/><Relationship Id="rId5" Type="http://schemas.openxmlformats.org/officeDocument/2006/relationships/hyperlink" Target="https://dpi.wi.gov/sped/program/collaborative-special-education-support" TargetMode="External"/><Relationship Id="rId4" Type="http://schemas.openxmlformats.org/officeDocument/2006/relationships/hyperlink" Target="https://dpi.wi.gov/sped/about/state-performance-plan/indicators/2-dropout" TargetMode="External"/><Relationship Id="rId9" Type="http://schemas.openxmlformats.org/officeDocument/2006/relationships/hyperlink" Target="https://dpi.wi.gov/sped/families/materials"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dpi.wi.gov/wise/data-elements/disability" TargetMode="External"/><Relationship Id="rId13" Type="http://schemas.openxmlformats.org/officeDocument/2006/relationships/hyperlink" Target="https://dpi.wi.gov/wise/data-elements/parentally-placed-private-student-covered-service-plan" TargetMode="External"/><Relationship Id="rId3" Type="http://schemas.openxmlformats.org/officeDocument/2006/relationships/notesSlide" Target="../notesSlides/notesSlide45.xml"/><Relationship Id="rId7" Type="http://schemas.openxmlformats.org/officeDocument/2006/relationships/hyperlink" Target="https://dpi.wi.gov/wise/data-elements/octchildcountinclusion" TargetMode="External"/><Relationship Id="rId12" Type="http://schemas.openxmlformats.org/officeDocument/2006/relationships/hyperlink" Target="https://dpi.wi.gov/wise/data-elements/iepbeginandenddates" TargetMode="External"/><Relationship Id="rId17" Type="http://schemas.openxmlformats.org/officeDocument/2006/relationships/hyperlink" Target="https://dpi.wi.gov/wise/data-elements/district-aka-submitting-district" TargetMode="External"/><Relationship Id="rId2" Type="http://schemas.openxmlformats.org/officeDocument/2006/relationships/slideLayout" Target="../slideLayouts/slideLayout2.xml"/><Relationship Id="rId16" Type="http://schemas.openxmlformats.org/officeDocument/2006/relationships/hyperlink" Target="https://dpi.wi.gov/wise/data-elements/ssepabeginandenddates" TargetMode="External"/><Relationship Id="rId1" Type="http://schemas.openxmlformats.org/officeDocument/2006/relationships/tags" Target="../tags/tag46.xml"/><Relationship Id="rId6" Type="http://schemas.openxmlformats.org/officeDocument/2006/relationships/hyperlink" Target="https://dpi.wi.gov/wise/data-elements/consent_to_evaluate" TargetMode="External"/><Relationship Id="rId11" Type="http://schemas.openxmlformats.org/officeDocument/2006/relationships/hyperlink" Target="https://dpi.wi.gov/wise/data-elements/faperesponsible" TargetMode="External"/><Relationship Id="rId5" Type="http://schemas.openxmlformats.org/officeDocument/2006/relationships/hyperlink" Target="https://dpi.wi.gov/wise/data-elements/assessment-type" TargetMode="External"/><Relationship Id="rId15" Type="http://schemas.openxmlformats.org/officeDocument/2006/relationships/hyperlink" Target="https://dpi.wi.gov/wise/data-elements/schoolid" TargetMode="External"/><Relationship Id="rId10" Type="http://schemas.openxmlformats.org/officeDocument/2006/relationships/hyperlink" Target="https://dpi.wi.gov/wise/data-elements/enrollment-type" TargetMode="External"/><Relationship Id="rId4" Type="http://schemas.openxmlformats.org/officeDocument/2006/relationships/hyperlink" Target="http://dpi.wi.gov/wise/data-elements/district-accountability" TargetMode="External"/><Relationship Id="rId9" Type="http://schemas.openxmlformats.org/officeDocument/2006/relationships/hyperlink" Target="https://dpi.wi.gov/wise/data-elements/educational-environment" TargetMode="External"/><Relationship Id="rId14" Type="http://schemas.openxmlformats.org/officeDocument/2006/relationships/hyperlink" Target="https://dpi.wi.gov/wise/data-elements/reason-exited"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dpi.wi.gov/wise/data-elements/evaluation_late_reason" TargetMode="External"/><Relationship Id="rId3" Type="http://schemas.openxmlformats.org/officeDocument/2006/relationships/hyperlink" Target="https://dpi.wi.gov/wise/data-elements/consent_to_evaluate" TargetMode="External"/><Relationship Id="rId7" Type="http://schemas.openxmlformats.org/officeDocument/2006/relationships/hyperlink" Target="https://dpi.wi.gov/wise/data-elements/evaluation_delay_reason" TargetMode="Externa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hyperlink" Target="https://dpi.wi.gov/wise/data-elements/evaluation_complete_indicator" TargetMode="External"/><Relationship Id="rId11" Type="http://schemas.openxmlformats.org/officeDocument/2006/relationships/hyperlink" Target="https://dpi.wi.gov/wise/data-elements/SEORA" TargetMode="External"/><Relationship Id="rId5" Type="http://schemas.openxmlformats.org/officeDocument/2006/relationships/hyperlink" Target="https://dpi.wi.gov/wise/data-elements/eligibility_evaluation_type" TargetMode="External"/><Relationship Id="rId10" Type="http://schemas.openxmlformats.org/officeDocument/2006/relationships/hyperlink" Target="https://dpi.wi.gov/wise/data-elements/idea_part_b_indicator" TargetMode="External"/><Relationship Id="rId4" Type="http://schemas.openxmlformats.org/officeDocument/2006/relationships/hyperlink" Target="https://dpi.wi.gov/wise/data-elements/eligibility_determination_date" TargetMode="External"/><Relationship Id="rId9" Type="http://schemas.openxmlformats.org/officeDocument/2006/relationships/hyperlink" Target="https://dpi.wi.gov/wise/data-elements/idea_indicator"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hyperlink" Target="https://dpi.wi.gov/wise/wisehome-info/wisesecure-roles#WISEdash"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hyperlink" Target="https://dpi.wi.gov/sspw/pupil-services/school-social-work/contents/behavior/discipline-suspension-expulsion" TargetMode="External"/><Relationship Id="rId3" Type="http://schemas.openxmlformats.org/officeDocument/2006/relationships/notesSlide" Target="../notesSlides/notesSlide49.xml"/><Relationship Id="rId7" Type="http://schemas.openxmlformats.org/officeDocument/2006/relationships/hyperlink" Target="https://dpi.wi.gov/wisedash/districts/about-data/snapshots/discipline" TargetMode="Externa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hyperlink" Target="https://dpi.wi.gov/wisedash/districts/about-data/discipline" TargetMode="External"/><Relationship Id="rId5" Type="http://schemas.openxmlformats.org/officeDocument/2006/relationships/hyperlink" Target="https://dpi.wi.gov/wisedash/about-data/discipline" TargetMode="External"/><Relationship Id="rId10" Type="http://schemas.openxmlformats.org/officeDocument/2006/relationships/hyperlink" Target="https://dpi.wi.gov/sites/default/files/imce/sspw/pdf/schldscplnqa.pdf" TargetMode="External"/><Relationship Id="rId4" Type="http://schemas.openxmlformats.org/officeDocument/2006/relationships/hyperlink" Target="https://dpi.wi.gov/wisedata/discipline" TargetMode="External"/><Relationship Id="rId9" Type="http://schemas.openxmlformats.org/officeDocument/2006/relationships/hyperlink" Target="https://dpi.wi.gov/families-students/health-safety/discipline-behavior"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hyperlink" Target="https://dpi.wi.gov/wise/wisehome-info/wisesecure-roles#WISEdash"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dpi.wi.gov/wise/data-elements/exit-types" TargetMode="External"/><Relationship Id="rId3" Type="http://schemas.openxmlformats.org/officeDocument/2006/relationships/notesSlide" Target="../notesSlides/notesSlide52.xml"/><Relationship Id="rId7" Type="http://schemas.openxmlformats.org/officeDocument/2006/relationships/hyperlink" Target="https://dpi.wi.gov/wisedash/districts/about-data/dropout" TargetMode="Externa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hyperlink" Target="https://dpi.wi.gov/sped/about/state-performance-plan/indicators/2-dropout" TargetMode="External"/><Relationship Id="rId5" Type="http://schemas.openxmlformats.org/officeDocument/2006/relationships/hyperlink" Target="https://dpi.wi.gov/graduation/parents-resources" TargetMode="External"/><Relationship Id="rId4" Type="http://schemas.openxmlformats.org/officeDocument/2006/relationships/hyperlink" Target="https://dpi.wi.gov/graduation/resources"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dpi.wi.gov/sspw/safe-schools/school-attendance" TargetMode="External"/><Relationship Id="rId3" Type="http://schemas.openxmlformats.org/officeDocument/2006/relationships/hyperlink" Target="https://dpi.wi.gov/wisedash/about-data/dropouts" TargetMode="External"/><Relationship Id="rId7" Type="http://schemas.openxmlformats.org/officeDocument/2006/relationships/hyperlink" Target="https://dpi.wi.gov/sites/default/files/imce/dews/pdf/Dropout%20Reduction%20Strategies%202015.pdf" TargetMode="External"/><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hyperlink" Target="https://dpi.wi.gov/sites/default/files/imce/sspw/pdf/schlattendqa.pdf" TargetMode="External"/><Relationship Id="rId5" Type="http://schemas.openxmlformats.org/officeDocument/2006/relationships/hyperlink" Target="https://dpi.wi.gov/sped/about/state-performance-plan/indicators/2-dropout" TargetMode="External"/><Relationship Id="rId4" Type="http://schemas.openxmlformats.org/officeDocument/2006/relationships/hyperlink" Target="https://dpi.wi.gov/wisedash/districts/about-data/dropout"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hyperlink" Target="https://dpi.wi.gov/wisedash/about-data/digital-equity" TargetMode="External"/><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hyperlink" Target="https://dpi.wi.gov/wisedash/districts/about-data/digital-equity" TargetMode="External"/><Relationship Id="rId5" Type="http://schemas.openxmlformats.org/officeDocument/2006/relationships/hyperlink" Target="https://dpi.wi.gov/wise/wisehome-info/wisesecure-roles#WISEdash" TargetMode="External"/><Relationship Id="rId4" Type="http://schemas.openxmlformats.org/officeDocument/2006/relationships/hyperlink" Target="https://docs.google.com/presentation/d/1oPh16sVYHuewPwyKrQj0EuXMTMxN1EH0C-zPscIPfU0/edit?usp=sharing"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8" Type="http://schemas.openxmlformats.org/officeDocument/2006/relationships/hyperlink" Target="http://tinyurl.com/DLTNotes" TargetMode="External"/><Relationship Id="rId3" Type="http://schemas.openxmlformats.org/officeDocument/2006/relationships/notesSlide" Target="../notesSlides/notesSlide56.xml"/><Relationship Id="rId7" Type="http://schemas.openxmlformats.org/officeDocument/2006/relationships/hyperlink" Target="https://dpidynamicsprd.powerappsportals.com/knowledgebase/article/KA-03767/en-us" TargetMode="External"/><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hyperlink" Target="https://student-internet-access-wi-dpi.hub.arcgis.com/" TargetMode="External"/><Relationship Id="rId5" Type="http://schemas.openxmlformats.org/officeDocument/2006/relationships/hyperlink" Target="https://wisedash.dpi.wi.gov/Dashboard/redirect/22066" TargetMode="External"/><Relationship Id="rId10" Type="http://schemas.openxmlformats.org/officeDocument/2006/relationships/hyperlink" Target="Getacp.org" TargetMode="External"/><Relationship Id="rId4" Type="http://schemas.openxmlformats.org/officeDocument/2006/relationships/hyperlink" Target="https://dpi.wi.gov/broadband" TargetMode="External"/><Relationship Id="rId9" Type="http://schemas.openxmlformats.org/officeDocument/2006/relationships/hyperlink" Target="https://docs.google.com/presentation/d/11xOE9Tyn-xmChRR5A6c1Po0qZsO3alZLnq0xmPx2igs/edit#slide=id.g11dc9bc6dd7_0_791"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242483" y="1229784"/>
            <a:ext cx="9707033" cy="3722497"/>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nSpc>
                <a:spcPct val="150000"/>
              </a:lnSpc>
              <a:spcBef>
                <a:spcPts val="0"/>
              </a:spcBef>
              <a:spcAft>
                <a:spcPts val="4000"/>
              </a:spcAft>
              <a:defRPr/>
            </a:pPr>
            <a:r>
              <a:rPr lang="en-US" sz="5333" b="1" dirty="0">
                <a:solidFill>
                  <a:srgbClr val="333399"/>
                </a:solidFill>
                <a:latin typeface="Lato Black"/>
                <a:ea typeface="Lato Black"/>
                <a:cs typeface="Lato Black"/>
              </a:rPr>
              <a:t>Making Data Driven Decisions Using DPI Resources</a:t>
            </a:r>
            <a:endParaRPr lang="en-US" sz="5333" b="1" dirty="0">
              <a:solidFill>
                <a:srgbClr val="333399"/>
              </a:solidFill>
              <a:ea typeface="Lato Black"/>
              <a:cs typeface="Lato Black"/>
            </a:endParaRPr>
          </a:p>
        </p:txBody>
      </p:sp>
      <p:sp>
        <p:nvSpPr>
          <p:cNvPr id="3" name="Text Placeholder 1">
            <a:extLst>
              <a:ext uri="{FF2B5EF4-FFF2-40B4-BE49-F238E27FC236}">
                <a16:creationId xmlns:a16="http://schemas.microsoft.com/office/drawing/2014/main" id="{828F2ABE-8EDB-2C69-F11C-F6F76EE1ABFB}"/>
              </a:ext>
            </a:extLst>
          </p:cNvPr>
          <p:cNvSpPr txBox="1">
            <a:spLocks/>
          </p:cNvSpPr>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lvl1pPr algn="ctr" defTabSz="914377" rtl="0" eaLnBrk="1" latinLnBrk="0" hangingPunct="1">
              <a:lnSpc>
                <a:spcPct val="90000"/>
              </a:lnSpc>
              <a:spcBef>
                <a:spcPct val="0"/>
              </a:spcBef>
              <a:buNone/>
              <a:defRPr sz="4800" kern="1200">
                <a:solidFill>
                  <a:schemeClr val="bg1"/>
                </a:solidFill>
                <a:latin typeface="Lato Black" panose="020F0A02020204030203" pitchFamily="34" charset="0"/>
                <a:ea typeface="+mj-ea"/>
                <a:cs typeface="+mj-cs"/>
              </a:defRPr>
            </a:lvl1pPr>
          </a:lstStyle>
          <a:p>
            <a:pPr>
              <a:lnSpc>
                <a:spcPct val="100000"/>
              </a:lnSpc>
              <a:spcBef>
                <a:spcPts val="0"/>
              </a:spcBef>
              <a:spcAft>
                <a:spcPts val="4000"/>
              </a:spcAft>
              <a:defRPr/>
            </a:pPr>
            <a:r>
              <a:rPr lang="en-US" b="1" dirty="0">
                <a:latin typeface="Lato Black"/>
                <a:ea typeface="Lato Black"/>
                <a:cs typeface="Lato Black"/>
              </a:rPr>
              <a:t>Equity in Data Workshop</a:t>
            </a:r>
            <a:endParaRPr lang="en-US" dirty="0">
              <a:ea typeface="+mn-ea"/>
              <a:cs typeface="+mn-cs"/>
            </a:endParaRPr>
          </a:p>
        </p:txBody>
      </p:sp>
    </p:spTree>
    <p:custDataLst>
      <p:tags r:id="rId1"/>
    </p:custDataLst>
    <p:extLst>
      <p:ext uri="{BB962C8B-B14F-4D97-AF65-F5344CB8AC3E}">
        <p14:creationId xmlns:p14="http://schemas.microsoft.com/office/powerpoint/2010/main" val="1268510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15DD-EAD2-4F83-8A2B-D109BF19EFC5}"/>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Black"/>
                <a:cs typeface="Lato Black"/>
              </a:rPr>
              <a:t>Race/Ethnicity Data</a:t>
            </a:r>
            <a:endParaRPr lang="en-US" dirty="0">
              <a:ea typeface="+mn-ea"/>
              <a:cs typeface="+mn-cs"/>
            </a:endParaRPr>
          </a:p>
        </p:txBody>
      </p:sp>
      <p:sp>
        <p:nvSpPr>
          <p:cNvPr id="4" name="Text Placeholder 2">
            <a:extLst>
              <a:ext uri="{FF2B5EF4-FFF2-40B4-BE49-F238E27FC236}">
                <a16:creationId xmlns:a16="http://schemas.microsoft.com/office/drawing/2014/main" id="{9A1CD956-8F41-7797-295A-AC92A790A50E}"/>
              </a:ext>
            </a:extLst>
          </p:cNvPr>
          <p:cNvSpPr txBox="1">
            <a:spLocks/>
          </p:cNvSpPr>
          <p:nvPr/>
        </p:nvSpPr>
        <p:spPr>
          <a:xfrm>
            <a:off x="603250" y="1351011"/>
            <a:ext cx="10985500" cy="499275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WISEdata Portal</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Agency, Data Quality Tab, DQI’s (high-level overview by school)Enrollments and Attendance, filter Students by Race/Ethnicity</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Agency, Exports: Student Demographics/Student Characteristics </a:t>
            </a:r>
            <a:endParaRPr lang="en-US" b="0" dirty="0">
              <a:solidFill>
                <a:prstClr val="black">
                  <a:lumMod val="95000"/>
                  <a:lumOff val="5000"/>
                </a:prstClr>
              </a:solidFill>
              <a:latin typeface="Lato"/>
              <a:ea typeface="Lato" panose="020F0502020204030203" pitchFamily="34" charset="0"/>
              <a:cs typeface="Lato" panose="020F0502020204030203" pitchFamily="34" charset="0"/>
            </a:endParaRPr>
          </a:p>
          <a:p>
            <a:pPr marL="0" indent="0" defTabSz="914377">
              <a:spcAft>
                <a:spcPts val="585"/>
              </a:spcAft>
              <a:buNone/>
            </a:pPr>
            <a:r>
              <a:rPr lang="en-US" sz="2933" dirty="0">
                <a:solidFill>
                  <a:prstClr val="black">
                    <a:lumMod val="95000"/>
                    <a:lumOff val="5000"/>
                  </a:prstClr>
                </a:solidFill>
                <a:latin typeface="Lato"/>
                <a:ea typeface="Lato"/>
                <a:cs typeface="Lato"/>
              </a:rPr>
              <a:t>WISEdash</a:t>
            </a:r>
            <a:endParaRPr lang="en-US" sz="2933" dirty="0">
              <a:solidFill>
                <a:prstClr val="black">
                  <a:lumMod val="95000"/>
                  <a:lumOff val="5000"/>
                </a:prstClr>
              </a:solidFill>
              <a:ea typeface="Lato" panose="020F0502020204030203" pitchFamily="34" charset="0"/>
              <a:cs typeface="Lato" panose="020F0502020204030203" pitchFamily="34" charset="0"/>
            </a:endParaRPr>
          </a:p>
          <a:p>
            <a:pPr marL="0" indent="0" defTabSz="914377">
              <a:spcAft>
                <a:spcPts val="584"/>
              </a:spcAft>
              <a:buNone/>
            </a:pPr>
            <a:r>
              <a:rPr lang="en-US" sz="2933" dirty="0">
                <a:solidFill>
                  <a:prstClr val="black">
                    <a:lumMod val="95000"/>
                    <a:lumOff val="5000"/>
                  </a:prstClr>
                </a:solidFill>
                <a:latin typeface="Lato"/>
                <a:ea typeface="Lato"/>
                <a:cs typeface="Lato"/>
              </a:rPr>
              <a:t> Districts and Public Portal: </a:t>
            </a:r>
            <a:endParaRPr lang="en-US" sz="2933" dirty="0">
              <a:solidFill>
                <a:prstClr val="black">
                  <a:lumMod val="95000"/>
                  <a:lumOff val="5000"/>
                </a:prstClr>
              </a:solidFill>
              <a:ea typeface="Lato" panose="020F0502020204030203" pitchFamily="34" charset="0"/>
              <a:cs typeface="Lato" panose="020F0502020204030203" pitchFamily="34" charset="0"/>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Use *any* Topics dashboard, filter (Group by) by Race/Ethnicity</a:t>
            </a:r>
            <a:r>
              <a:rPr lang="en-US" sz="1867" i="1" dirty="0">
                <a:solidFill>
                  <a:prstClr val="black">
                    <a:lumMod val="95000"/>
                    <a:lumOff val="5000"/>
                  </a:prstClr>
                </a:solidFill>
                <a:latin typeface="Lato"/>
                <a:ea typeface="Lato"/>
                <a:cs typeface="Lato"/>
              </a:rPr>
              <a:t> </a:t>
            </a:r>
          </a:p>
          <a:p>
            <a:pPr marL="164592" indent="-164592" defTabSz="914377">
              <a:lnSpc>
                <a:spcPct val="100000"/>
              </a:lnSpc>
              <a:spcAft>
                <a:spcPts val="180"/>
              </a:spcAft>
            </a:pPr>
            <a:endParaRPr lang="en-US" sz="1867" i="1" dirty="0">
              <a:solidFill>
                <a:prstClr val="black">
                  <a:lumMod val="95000"/>
                  <a:lumOff val="5000"/>
                </a:prstClr>
              </a:solidFill>
              <a:latin typeface="Lato"/>
              <a:ea typeface="Lato"/>
              <a:cs typeface="Lato"/>
            </a:endParaRPr>
          </a:p>
          <a:p>
            <a:pPr marL="164592" indent="-164592" defTabSz="914377">
              <a:lnSpc>
                <a:spcPct val="100000"/>
              </a:lnSpc>
              <a:spcAft>
                <a:spcPts val="180"/>
              </a:spcAft>
            </a:pPr>
            <a:r>
              <a:rPr lang="en-US" dirty="0">
                <a:solidFill>
                  <a:prstClr val="black">
                    <a:lumMod val="95000"/>
                    <a:lumOff val="5000"/>
                  </a:prstClr>
                </a:solidFill>
                <a:latin typeface="Lato"/>
                <a:ea typeface="Lato"/>
                <a:cs typeface="Lato"/>
              </a:rPr>
              <a:t>Districts only:</a:t>
            </a:r>
            <a:r>
              <a:rPr lang="en-US" b="0" dirty="0">
                <a:solidFill>
                  <a:prstClr val="black">
                    <a:lumMod val="95000"/>
                    <a:lumOff val="5000"/>
                  </a:prstClr>
                </a:solidFill>
                <a:latin typeface="Lato"/>
                <a:ea typeface="Lato"/>
                <a:cs typeface="Lato"/>
              </a:rPr>
              <a:t> </a:t>
            </a:r>
            <a:r>
              <a:rPr lang="en-US" b="0" u="sng" dirty="0">
                <a:solidFill>
                  <a:prstClr val="black">
                    <a:lumMod val="95000"/>
                    <a:lumOff val="5000"/>
                  </a:prstClr>
                </a:solidFill>
                <a:latin typeface="Lato"/>
                <a:ea typeface="Lato"/>
                <a:cs typeface="Lato"/>
              </a:rPr>
              <a:t>USER ROLE </a:t>
            </a:r>
            <a:r>
              <a:rPr lang="en-US" b="0" dirty="0">
                <a:solidFill>
                  <a:prstClr val="black">
                    <a:lumMod val="95000"/>
                    <a:lumOff val="5000"/>
                  </a:prstClr>
                </a:solidFill>
                <a:latin typeface="Lato"/>
                <a:ea typeface="Lato"/>
                <a:cs typeface="Lato"/>
              </a:rPr>
              <a:t>Advanced Analysis, Achievement Gap (</a:t>
            </a:r>
            <a:r>
              <a:rPr lang="en-US" b="0" dirty="0">
                <a:solidFill>
                  <a:prstClr val="black">
                    <a:lumMod val="95000"/>
                    <a:lumOff val="5000"/>
                  </a:prstClr>
                </a:solidFill>
                <a:latin typeface="Lato"/>
                <a:ea typeface="Lato"/>
                <a:cs typeface="Lato"/>
                <a:hlinkClick r:id="rId4">
                  <a:extLst>
                    <a:ext uri="{A12FA001-AC4F-418D-AE19-62706E023703}">
                      <ahyp:hlinkClr xmlns:ahyp="http://schemas.microsoft.com/office/drawing/2018/hyperlinkcolor" val="tx"/>
                    </a:ext>
                  </a:extLst>
                </a:hlinkClick>
              </a:rPr>
              <a:t>Single Year </a:t>
            </a:r>
            <a:r>
              <a:rPr lang="en-US" b="0" dirty="0">
                <a:solidFill>
                  <a:prstClr val="black">
                    <a:lumMod val="95000"/>
                    <a:lumOff val="5000"/>
                  </a:prstClr>
                </a:solidFill>
                <a:latin typeface="Lato"/>
                <a:ea typeface="Lato"/>
                <a:cs typeface="Lato"/>
              </a:rPr>
              <a:t>or </a:t>
            </a:r>
            <a:r>
              <a:rPr lang="en-US" b="0" dirty="0">
                <a:solidFill>
                  <a:prstClr val="black">
                    <a:lumMod val="95000"/>
                    <a:lumOff val="5000"/>
                  </a:prstClr>
                </a:solidFill>
                <a:latin typeface="Lato"/>
                <a:ea typeface="Lato"/>
                <a:cs typeface="Lato"/>
                <a:hlinkClick r:id="rId5">
                  <a:extLst>
                    <a:ext uri="{A12FA001-AC4F-418D-AE19-62706E023703}">
                      <ahyp:hlinkClr xmlns:ahyp="http://schemas.microsoft.com/office/drawing/2018/hyperlinkcolor" val="tx"/>
                    </a:ext>
                  </a:extLst>
                </a:hlinkClick>
              </a:rPr>
              <a:t>Trend</a:t>
            </a:r>
            <a:r>
              <a:rPr lang="en-US" b="0" dirty="0">
                <a:solidFill>
                  <a:prstClr val="black">
                    <a:lumMod val="95000"/>
                    <a:lumOff val="5000"/>
                  </a:prstClr>
                </a:solidFill>
                <a:latin typeface="Lato"/>
                <a:ea typeface="Lato"/>
                <a:cs typeface="Lato"/>
              </a:rPr>
              <a:t>) , Comparison Race/Ethnicity</a:t>
            </a:r>
          </a:p>
        </p:txBody>
      </p:sp>
    </p:spTree>
    <p:custDataLst>
      <p:tags r:id="rId1"/>
    </p:custDataLst>
    <p:extLst>
      <p:ext uri="{BB962C8B-B14F-4D97-AF65-F5344CB8AC3E}">
        <p14:creationId xmlns:p14="http://schemas.microsoft.com/office/powerpoint/2010/main" val="3105253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8E7EF1-1554-408A-8FAE-EC96A9420C53}"/>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r>
              <a:rPr lang="en-US" b="1" dirty="0">
                <a:ea typeface="Lato" panose="020F0502020204030203" pitchFamily="34" charset="0"/>
                <a:cs typeface="Lato" panose="020F0502020204030203" pitchFamily="34" charset="0"/>
              </a:rPr>
              <a:t>Strategies to Accelerate Learning</a:t>
            </a:r>
          </a:p>
        </p:txBody>
      </p:sp>
      <p:sp>
        <p:nvSpPr>
          <p:cNvPr id="3" name="Text Placeholder 2">
            <a:extLst>
              <a:ext uri="{FF2B5EF4-FFF2-40B4-BE49-F238E27FC236}">
                <a16:creationId xmlns:a16="http://schemas.microsoft.com/office/drawing/2014/main" id="{0F1D2380-AFDF-42C5-B016-EF841E7EE306}"/>
              </a:ext>
            </a:extLst>
          </p:cNvPr>
          <p:cNvSpPr>
            <a:spLocks noGrp="1"/>
          </p:cNvSpPr>
          <p:nvPr>
            <p:ph type="body" sz="quarter" idx="14"/>
          </p:nvPr>
        </p:nvSpPr>
        <p:spPr>
          <a:xfrm>
            <a:off x="620486" y="1229784"/>
            <a:ext cx="10972800" cy="5456420"/>
          </a:xfrm>
        </p:spPr>
        <p:txBody>
          <a:bodyPr>
            <a:noAutofit/>
          </a:bodyPr>
          <a:lstStyle/>
          <a:p>
            <a:pPr marL="164592" indent="-164592">
              <a:spcAft>
                <a:spcPts val="180"/>
              </a:spcAft>
            </a:pPr>
            <a:r>
              <a:rPr lang="en-US" sz="2400" dirty="0">
                <a:solidFill>
                  <a:srgbClr val="000000"/>
                </a:solidFill>
                <a:ea typeface="Lato" panose="020F0502020204030203" pitchFamily="34" charset="0"/>
                <a:cs typeface="Lato" panose="020F0502020204030203" pitchFamily="34" charset="0"/>
              </a:rPr>
              <a:t>Tutoring and other evidence-based programs</a:t>
            </a:r>
          </a:p>
          <a:p>
            <a:pPr marL="164592" indent="-164592">
              <a:spcAft>
                <a:spcPts val="180"/>
              </a:spcAft>
            </a:pPr>
            <a:r>
              <a:rPr lang="en-US" sz="2400" dirty="0">
                <a:solidFill>
                  <a:srgbClr val="000000"/>
                </a:solidFill>
                <a:ea typeface="Lato" panose="020F0502020204030203" pitchFamily="34" charset="0"/>
                <a:cs typeface="Lato" panose="020F0502020204030203" pitchFamily="34" charset="0"/>
              </a:rPr>
              <a:t>Implement and ensure students are receiving grade-level, standards-based instruction and curriculum</a:t>
            </a:r>
          </a:p>
          <a:p>
            <a:pPr marL="164592" indent="-164592">
              <a:spcAft>
                <a:spcPts val="180"/>
              </a:spcAft>
            </a:pPr>
            <a:r>
              <a:rPr lang="en-US" sz="2400" dirty="0">
                <a:solidFill>
                  <a:srgbClr val="000000"/>
                </a:solidFill>
                <a:ea typeface="Lato" panose="020F0502020204030203" pitchFamily="34" charset="0"/>
                <a:cs typeface="Lato" panose="020F0502020204030203" pitchFamily="34" charset="0"/>
              </a:rPr>
              <a:t>Use existing support teams to create needed student supports</a:t>
            </a:r>
          </a:p>
          <a:p>
            <a:pPr marL="164592" indent="-164592">
              <a:spcAft>
                <a:spcPts val="180"/>
              </a:spcAft>
            </a:pPr>
            <a:r>
              <a:rPr lang="en-US" sz="2400" dirty="0">
                <a:solidFill>
                  <a:srgbClr val="000000"/>
                </a:solidFill>
                <a:ea typeface="Lato" panose="020F0502020204030203" pitchFamily="34" charset="0"/>
                <a:cs typeface="Lato" panose="020F0502020204030203" pitchFamily="34" charset="0"/>
              </a:rPr>
              <a:t>Survey staff and students about perceptions of safety and belonging</a:t>
            </a:r>
          </a:p>
          <a:p>
            <a:pPr marL="164592" indent="-164592">
              <a:spcAft>
                <a:spcPts val="180"/>
              </a:spcAft>
            </a:pPr>
            <a:r>
              <a:rPr lang="en-US" sz="2400" dirty="0">
                <a:solidFill>
                  <a:srgbClr val="000000"/>
                </a:solidFill>
                <a:ea typeface="Lato" panose="020F0502020204030203" pitchFamily="34" charset="0"/>
                <a:cs typeface="Lato" panose="020F0502020204030203" pitchFamily="34" charset="0"/>
              </a:rPr>
              <a:t>Engage community members to share resources</a:t>
            </a:r>
          </a:p>
          <a:p>
            <a:pPr marL="164592" indent="-164592">
              <a:spcAft>
                <a:spcPts val="180"/>
              </a:spcAft>
            </a:pPr>
            <a:r>
              <a:rPr lang="en-US" sz="2400" dirty="0">
                <a:solidFill>
                  <a:srgbClr val="000000"/>
                </a:solidFill>
                <a:ea typeface="Lato" panose="020F0502020204030203" pitchFamily="34" charset="0"/>
                <a:cs typeface="Lato" panose="020F0502020204030203" pitchFamily="34" charset="0"/>
              </a:rPr>
              <a:t>Engage with families of all races to find ways to celebrate different racial identities</a:t>
            </a:r>
          </a:p>
          <a:p>
            <a:pPr marL="164592" indent="-164592">
              <a:spcAft>
                <a:spcPts val="180"/>
              </a:spcAft>
            </a:pPr>
            <a:r>
              <a:rPr lang="en-US" sz="2400" dirty="0">
                <a:solidFill>
                  <a:srgbClr val="000000"/>
                </a:solidFill>
                <a:ea typeface="Lato" panose="020F0502020204030203" pitchFamily="34" charset="0"/>
                <a:cs typeface="Lato" panose="020F0502020204030203" pitchFamily="34" charset="0"/>
              </a:rPr>
              <a:t>Hold staff book club discussions on topics staff wants to know more about</a:t>
            </a:r>
          </a:p>
          <a:p>
            <a:pPr marL="0" indent="0">
              <a:buNone/>
            </a:pPr>
            <a:endParaRPr lang="en-US" sz="2400" dirty="0">
              <a:solidFill>
                <a:srgbClr val="000000"/>
              </a:solidFill>
              <a:ea typeface="Lato" panose="020F0502020204030203" pitchFamily="34" charset="0"/>
              <a:cs typeface="Lato" panose="020F0502020204030203" pitchFamily="34" charset="0"/>
            </a:endParaRPr>
          </a:p>
          <a:p>
            <a:endParaRPr lang="en-US" sz="2400" dirty="0">
              <a:solidFill>
                <a:srgbClr val="000000"/>
              </a:solidFill>
              <a:ea typeface="Lato" panose="020F0502020204030203" pitchFamily="34" charset="0"/>
              <a:cs typeface="Lato" panose="020F0502020204030203" pitchFamily="34" charset="0"/>
            </a:endParaRPr>
          </a:p>
          <a:p>
            <a:pPr marL="838031" lvl="1" indent="-380990">
              <a:buFont typeface="Arial" panose="020B0604020202020204" pitchFamily="34" charset="0"/>
              <a:buChar char="•"/>
            </a:pPr>
            <a:endParaRPr lang="en-US" sz="2400" b="1" dirty="0">
              <a:solidFill>
                <a:srgbClr val="000000"/>
              </a:solidFill>
              <a:ea typeface="Lato" panose="020F0502020204030203" pitchFamily="34" charset="0"/>
              <a:cs typeface="Lato" panose="020F0502020204030203" pitchFamily="34" charset="0"/>
            </a:endParaRPr>
          </a:p>
          <a:p>
            <a:endParaRPr lang="en-US" dirty="0"/>
          </a:p>
        </p:txBody>
      </p:sp>
    </p:spTree>
    <p:custDataLst>
      <p:tags r:id="rId1"/>
    </p:custDataLst>
    <p:extLst>
      <p:ext uri="{BB962C8B-B14F-4D97-AF65-F5344CB8AC3E}">
        <p14:creationId xmlns:p14="http://schemas.microsoft.com/office/powerpoint/2010/main" val="175814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ea typeface="+mn-ea"/>
                <a:cs typeface="+mn-cs"/>
              </a:rPr>
              <a:t>Race/Ethnicity: Resources</a:t>
            </a:r>
          </a:p>
        </p:txBody>
      </p:sp>
      <p:sp>
        <p:nvSpPr>
          <p:cNvPr id="3" name="Text Placeholder 2"/>
          <p:cNvSpPr>
            <a:spLocks noGrp="1"/>
          </p:cNvSpPr>
          <p:nvPr>
            <p:ph type="body" sz="quarter" idx="14"/>
          </p:nvPr>
        </p:nvSpPr>
        <p:spPr>
          <a:xfrm>
            <a:off x="622852" y="1229785"/>
            <a:ext cx="10946296" cy="4695449"/>
          </a:xfrm>
        </p:spPr>
        <p:txBody>
          <a:bodyPr vert="horz" lIns="121920" tIns="60960" rIns="121920" bIns="60960" rtlCol="0" anchor="t">
            <a:noAutofit/>
          </a:bodyPr>
          <a:lstStyle/>
          <a:p>
            <a:pPr marL="164592" indent="-164592">
              <a:spcAft>
                <a:spcPts val="180"/>
              </a:spcAft>
            </a:pPr>
            <a:r>
              <a:rPr lang="en-US" sz="1800" dirty="0">
                <a:latin typeface="Lato"/>
                <a:ea typeface="Lato"/>
                <a:cs typeface="Lato"/>
                <a:hlinkClick r:id="rId4"/>
              </a:rPr>
              <a:t>Wisconsin Educational Opportunity Programs (WEOP) webpage</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5"/>
              </a:rPr>
              <a:t>Educational Equity Leadership Institutes</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6"/>
              </a:rPr>
              <a:t>Culturally Responsive Education</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7"/>
              </a:rPr>
              <a:t>Promoting Excellence for All </a:t>
            </a:r>
            <a:r>
              <a:rPr lang="en-US" sz="1800" dirty="0" err="1">
                <a:latin typeface="Lato"/>
                <a:ea typeface="Lato"/>
                <a:cs typeface="Lato"/>
                <a:hlinkClick r:id="rId7"/>
              </a:rPr>
              <a:t>eCourse</a:t>
            </a:r>
            <a:r>
              <a:rPr lang="en-US" sz="1800" dirty="0">
                <a:latin typeface="Lato"/>
                <a:ea typeface="Lato"/>
                <a:cs typeface="Lato"/>
              </a:rPr>
              <a:t> </a:t>
            </a:r>
          </a:p>
          <a:p>
            <a:pPr marL="164592" indent="-164592">
              <a:spcAft>
                <a:spcPts val="180"/>
              </a:spcAft>
            </a:pPr>
            <a:r>
              <a:rPr lang="en-US" sz="1800" dirty="0">
                <a:latin typeface="Lato"/>
                <a:ea typeface="Lato"/>
                <a:cs typeface="Lato"/>
                <a:hlinkClick r:id="rId8"/>
              </a:rPr>
              <a:t>Culturally Responsive Problem-Solving webinar</a:t>
            </a:r>
            <a:r>
              <a:rPr lang="en-US" sz="1800" dirty="0">
                <a:latin typeface="Lato"/>
                <a:ea typeface="Lato"/>
                <a:cs typeface="Lato"/>
              </a:rPr>
              <a:t> </a:t>
            </a:r>
          </a:p>
          <a:p>
            <a:pPr marL="164592" indent="-164592">
              <a:spcAft>
                <a:spcPts val="180"/>
              </a:spcAft>
            </a:pPr>
            <a:r>
              <a:rPr lang="en-US" sz="1800" dirty="0">
                <a:latin typeface="Lato"/>
                <a:ea typeface="Lato"/>
                <a:cs typeface="Lato"/>
                <a:hlinkClick r:id="rId9"/>
              </a:rPr>
              <a:t>U.S. Dept of Education “Strategies and Considerations to Increase Student Diversity”</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10"/>
              </a:rPr>
              <a:t>Closing the Achievement Gap Consortium</a:t>
            </a:r>
            <a:endParaRPr lang="en-US" sz="1800" dirty="0">
              <a:latin typeface="Lato"/>
              <a:ea typeface="Lato"/>
              <a:cs typeface="Lato"/>
            </a:endParaRPr>
          </a:p>
          <a:p>
            <a:pPr marL="164592" indent="-164592">
              <a:spcAft>
                <a:spcPts val="180"/>
              </a:spcAft>
            </a:pPr>
            <a:r>
              <a:rPr lang="en-US" sz="1800" dirty="0">
                <a:solidFill>
                  <a:srgbClr val="393B3E"/>
                </a:solidFill>
                <a:latin typeface="Lato"/>
                <a:ea typeface="Lato"/>
                <a:cs typeface="Lato"/>
                <a:hlinkClick r:id="rId11"/>
              </a:rPr>
              <a:t>Racial Differences in Educational Experiences and Attainment</a:t>
            </a:r>
            <a:endParaRPr lang="en-US" sz="1800" dirty="0">
              <a:latin typeface="Lato"/>
              <a:ea typeface="Lato"/>
              <a:cs typeface="Lato"/>
            </a:endParaRPr>
          </a:p>
        </p:txBody>
      </p:sp>
    </p:spTree>
    <p:custDataLst>
      <p:tags r:id="rId1"/>
    </p:custDataLst>
    <p:extLst>
      <p:ext uri="{BB962C8B-B14F-4D97-AF65-F5344CB8AC3E}">
        <p14:creationId xmlns:p14="http://schemas.microsoft.com/office/powerpoint/2010/main" val="3182331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mn-ea"/>
                <a:cs typeface="+mn-cs"/>
              </a:rPr>
              <a:t>Data Element: Ancestry, Ethnic Origins</a:t>
            </a:r>
            <a:endParaRPr lang="en-US" dirty="0">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639191" y="1609817"/>
            <a:ext cx="10960964" cy="3989033"/>
          </a:xfrm>
          <a:prstGeom prst="rect">
            <a:avLst/>
          </a:prstGeom>
          <a:noFill/>
        </p:spPr>
        <p:txBody>
          <a:bodyPr wrap="square">
            <a:noAutofit/>
          </a:bodyPr>
          <a:lstStyle/>
          <a:p>
            <a:pPr algn="ctr"/>
            <a:r>
              <a:rPr lang="en-US" sz="5333" b="1" dirty="0">
                <a:latin typeface="Lato Black"/>
              </a:rPr>
              <a:t>Ancestry, Ethnic Origins</a:t>
            </a:r>
          </a:p>
          <a:p>
            <a:pPr marL="219451" indent="-219451">
              <a:spcAft>
                <a:spcPts val="240"/>
              </a:spcAft>
              <a:buFont typeface="Arial" panose="020B0604020202020204" pitchFamily="34" charset="0"/>
              <a:buChar char="•"/>
            </a:pPr>
            <a:r>
              <a:rPr lang="en-US" sz="3733" b="1" dirty="0">
                <a:latin typeface="Lato" panose="020F0502020204030203" pitchFamily="34" charset="0"/>
              </a:rPr>
              <a:t>WISEdata Portal</a:t>
            </a:r>
          </a:p>
          <a:p>
            <a:pPr marL="219451" indent="-219451">
              <a:spcAft>
                <a:spcPts val="240"/>
              </a:spcAft>
              <a:buFont typeface="Arial" panose="020B0604020202020204" pitchFamily="34" charset="0"/>
              <a:buChar char="•"/>
            </a:pPr>
            <a:r>
              <a:rPr lang="en-US" sz="3733" b="1" dirty="0">
                <a:latin typeface="Lato" panose="020F0502020204030203" pitchFamily="34" charset="0"/>
              </a:rPr>
              <a:t>WISEdash – Public and for Districts</a:t>
            </a:r>
          </a:p>
          <a:p>
            <a:pPr marL="219451" indent="-219451">
              <a:spcAft>
                <a:spcPts val="240"/>
              </a:spcAft>
              <a:buFont typeface="Arial" panose="020B0604020202020204" pitchFamily="34" charset="0"/>
              <a:buChar char="•"/>
            </a:pPr>
            <a:r>
              <a:rPr lang="en-US" sz="3733" b="1" dirty="0">
                <a:latin typeface="Lato" panose="020F0502020204030203" pitchFamily="34" charset="0"/>
              </a:rPr>
              <a:t>Resources</a:t>
            </a:r>
          </a:p>
        </p:txBody>
      </p:sp>
    </p:spTree>
    <p:custDataLst>
      <p:tags r:id="rId1"/>
    </p:custDataLst>
    <p:extLst>
      <p:ext uri="{BB962C8B-B14F-4D97-AF65-F5344CB8AC3E}">
        <p14:creationId xmlns:p14="http://schemas.microsoft.com/office/powerpoint/2010/main" val="165234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15DD-EAD2-4F83-8A2B-D109BF19EFC5}"/>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Black"/>
                <a:cs typeface="Lato Black"/>
              </a:rPr>
              <a:t>Ancestry/Ethnic Origins Data</a:t>
            </a:r>
            <a:endParaRPr lang="en-US" dirty="0">
              <a:ea typeface="+mn-ea"/>
              <a:cs typeface="+mn-cs"/>
            </a:endParaRPr>
          </a:p>
        </p:txBody>
      </p:sp>
      <p:sp>
        <p:nvSpPr>
          <p:cNvPr id="8" name="Text Placeholder 2">
            <a:extLst>
              <a:ext uri="{FF2B5EF4-FFF2-40B4-BE49-F238E27FC236}">
                <a16:creationId xmlns:a16="http://schemas.microsoft.com/office/drawing/2014/main" id="{91E1ECF4-3923-1091-8448-B6BC0B210533}"/>
              </a:ext>
            </a:extLst>
          </p:cNvPr>
          <p:cNvSpPr txBox="1">
            <a:spLocks/>
          </p:cNvSpPr>
          <p:nvPr/>
        </p:nvSpPr>
        <p:spPr>
          <a:xfrm>
            <a:off x="615950" y="1229785"/>
            <a:ext cx="10960100" cy="499275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WISEdata Portal</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Exports: Student Demographics/Student Characteristics</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Student-specific screen, Demographics, School Level (Ancestry/Ethnic Origins)</a:t>
            </a:r>
          </a:p>
          <a:p>
            <a:pPr marL="0" indent="0" defTabSz="914377">
              <a:spcAft>
                <a:spcPts val="585"/>
              </a:spcAft>
              <a:buNone/>
            </a:pPr>
            <a:endParaRPr lang="en-US" sz="2933" dirty="0">
              <a:solidFill>
                <a:prstClr val="black">
                  <a:lumMod val="95000"/>
                  <a:lumOff val="5000"/>
                </a:prstClr>
              </a:solidFill>
              <a:latin typeface="Lato"/>
              <a:ea typeface="Lato" panose="020F0502020204030203" pitchFamily="34" charset="0"/>
              <a:cs typeface="Lato" panose="020F0502020204030203" pitchFamily="34" charset="0"/>
            </a:endParaRPr>
          </a:p>
          <a:p>
            <a:pPr marL="0" indent="0" defTabSz="914377">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WISEdash for Districts: N/A</a:t>
            </a:r>
          </a:p>
          <a:p>
            <a:pPr marL="0" indent="0" defTabSz="914377">
              <a:spcAft>
                <a:spcPts val="585"/>
              </a:spcAft>
              <a:buNone/>
            </a:pPr>
            <a:r>
              <a:rPr lang="en-US" sz="2933" dirty="0">
                <a:solidFill>
                  <a:prstClr val="black">
                    <a:lumMod val="95000"/>
                    <a:lumOff val="5000"/>
                  </a:prstClr>
                </a:solidFill>
                <a:latin typeface="Lato"/>
                <a:ea typeface="Lato"/>
                <a:cs typeface="Lato"/>
              </a:rPr>
              <a:t>WISEdash Public Portal</a:t>
            </a:r>
            <a:r>
              <a:rPr lang="en-US" sz="2933" dirty="0">
                <a:solidFill>
                  <a:prstClr val="black">
                    <a:lumMod val="95000"/>
                    <a:lumOff val="5000"/>
                  </a:prstClr>
                </a:solidFill>
                <a:latin typeface="Lato"/>
                <a:ea typeface="Lato" panose="020F0502020204030203" pitchFamily="34" charset="0"/>
                <a:cs typeface="Lato" panose="020F0502020204030203" pitchFamily="34" charset="0"/>
              </a:rPr>
              <a:t>: N/A</a:t>
            </a:r>
            <a:endParaRPr lang="en-US" sz="2933" dirty="0">
              <a:solidFill>
                <a:prstClr val="black">
                  <a:lumMod val="95000"/>
                  <a:lumOff val="5000"/>
                </a:prstClr>
              </a:solidFill>
              <a:latin typeface="Lato"/>
              <a:ea typeface="Lato"/>
              <a:cs typeface="Lato"/>
            </a:endParaRPr>
          </a:p>
          <a:p>
            <a:pPr marL="837332" indent="-380990" defTabSz="914377">
              <a:spcAft>
                <a:spcPts val="585"/>
              </a:spcAft>
            </a:pPr>
            <a:endParaRPr lang="en-US" sz="2933" dirty="0">
              <a:solidFill>
                <a:prstClr val="black">
                  <a:lumMod val="95000"/>
                  <a:lumOff val="5000"/>
                </a:prstClr>
              </a:solidFill>
              <a:ea typeface="Lato"/>
              <a:cs typeface="Lato"/>
            </a:endParaRPr>
          </a:p>
        </p:txBody>
      </p:sp>
    </p:spTree>
    <p:custDataLst>
      <p:tags r:id="rId1"/>
    </p:custDataLst>
    <p:extLst>
      <p:ext uri="{BB962C8B-B14F-4D97-AF65-F5344CB8AC3E}">
        <p14:creationId xmlns:p14="http://schemas.microsoft.com/office/powerpoint/2010/main" val="254144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a:cs typeface="Lato"/>
              </a:rPr>
              <a:t>Ancestry Ethnic Origins: Resources (1 of 3)</a:t>
            </a:r>
            <a:endParaRPr lang="en-US" dirty="0">
              <a:latin typeface="Lato Black"/>
              <a:ea typeface="+mn-ea"/>
              <a:cs typeface="+mn-cs"/>
            </a:endParaRPr>
          </a:p>
        </p:txBody>
      </p:sp>
      <p:sp>
        <p:nvSpPr>
          <p:cNvPr id="7" name="Text Placeholder 2">
            <a:extLst>
              <a:ext uri="{FF2B5EF4-FFF2-40B4-BE49-F238E27FC236}">
                <a16:creationId xmlns:a16="http://schemas.microsoft.com/office/drawing/2014/main" id="{3216E60C-D8F9-5AC4-672A-D551051AE210}"/>
              </a:ext>
            </a:extLst>
          </p:cNvPr>
          <p:cNvSpPr txBox="1">
            <a:spLocks/>
          </p:cNvSpPr>
          <p:nvPr/>
        </p:nvSpPr>
        <p:spPr>
          <a:xfrm>
            <a:off x="623738" y="1229784"/>
            <a:ext cx="10944521" cy="478881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685578" indent="0" algn="l" defTabSz="685800" rtl="0" eaLnBrk="1" latinLnBrk="0" hangingPunct="1">
              <a:lnSpc>
                <a:spcPct val="150000"/>
              </a:lnSpc>
              <a:spcBef>
                <a:spcPts val="375"/>
              </a:spcBef>
              <a:buFont typeface="Arial" panose="020B0604020202020204" pitchFamily="34" charset="0"/>
              <a:buNone/>
              <a:defRPr sz="1500" kern="1200">
                <a:solidFill>
                  <a:schemeClr val="tx1"/>
                </a:solidFill>
                <a:latin typeface="+mn-lt"/>
                <a:ea typeface="+mn-ea"/>
                <a:cs typeface="+mn-cs"/>
              </a:defRPr>
            </a:lvl3pPr>
            <a:lvl4pPr marL="1028368"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4pPr>
            <a:lvl5pPr marL="1371157"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Aft>
                <a:spcPts val="585"/>
              </a:spcAft>
              <a:buNone/>
            </a:pPr>
            <a:r>
              <a:rPr lang="en-US" sz="1800" dirty="0">
                <a:solidFill>
                  <a:srgbClr val="000000"/>
                </a:solidFill>
                <a:ea typeface="Lato" panose="020F0502020204030203" pitchFamily="34" charset="0"/>
                <a:cs typeface="Lato" panose="020F0502020204030203" pitchFamily="34" charset="0"/>
              </a:rPr>
              <a:t>Federal Collections</a:t>
            </a:r>
            <a:endParaRPr lang="en-US" sz="1800" dirty="0">
              <a:solidFill>
                <a:srgbClr val="000000"/>
              </a:solidFill>
              <a:ea typeface="Lato" panose="020F0502020204030203" pitchFamily="34" charset="0"/>
              <a:cs typeface="Lato" panose="020F0502020204030203" pitchFamily="34" charset="0"/>
              <a:hlinkClick r:id="rId4"/>
            </a:endParaRPr>
          </a:p>
          <a:p>
            <a:pPr marL="164592" indent="-164592" defTabSz="914377">
              <a:spcAft>
                <a:spcPts val="180"/>
              </a:spcAft>
            </a:pPr>
            <a:r>
              <a:rPr lang="en-US" sz="1800" dirty="0">
                <a:solidFill>
                  <a:srgbClr val="000000"/>
                </a:solidFill>
                <a:ea typeface="Lato" panose="020F0502020204030203" pitchFamily="34" charset="0"/>
                <a:cs typeface="Lato" panose="020F0502020204030203" pitchFamily="34" charset="0"/>
                <a:hlinkClick r:id="rId4"/>
              </a:rPr>
              <a:t>Federal Registrar website proposing revisiting Ethnic Origins data element</a:t>
            </a:r>
            <a:endParaRPr lang="en-US" sz="1800" dirty="0">
              <a:solidFill>
                <a:srgbClr val="000000"/>
              </a:solidFill>
              <a:ea typeface="Lato" panose="020F0502020204030203" pitchFamily="34" charset="0"/>
              <a:cs typeface="Lato" panose="020F0502020204030203" pitchFamily="34" charset="0"/>
            </a:endParaRPr>
          </a:p>
          <a:p>
            <a:pPr marL="164592" indent="-164592" defTabSz="914377">
              <a:spcAft>
                <a:spcPts val="180"/>
              </a:spcAft>
            </a:pPr>
            <a:r>
              <a:rPr lang="en-US" sz="1800" dirty="0">
                <a:solidFill>
                  <a:srgbClr val="000000"/>
                </a:solidFill>
                <a:ea typeface="Lato" panose="020F0502020204030203" pitchFamily="34" charset="0"/>
                <a:cs typeface="Lato" panose="020F0502020204030203" pitchFamily="34" charset="0"/>
                <a:hlinkClick r:id="rId5"/>
              </a:rPr>
              <a:t>US Census Bureau: Ancestry</a:t>
            </a:r>
            <a:endParaRPr lang="en-US" sz="1800" dirty="0">
              <a:solidFill>
                <a:srgbClr val="000000"/>
              </a:solidFill>
              <a:ea typeface="Lato" panose="020F0502020204030203" pitchFamily="34" charset="0"/>
              <a:cs typeface="Lato" panose="020F0502020204030203" pitchFamily="34" charset="0"/>
            </a:endParaRPr>
          </a:p>
          <a:p>
            <a:pPr marL="164592" indent="-164592" defTabSz="914377">
              <a:spcAft>
                <a:spcPts val="180"/>
              </a:spcAft>
            </a:pPr>
            <a:r>
              <a:rPr lang="en-US" sz="1800" dirty="0">
                <a:solidFill>
                  <a:srgbClr val="000000"/>
                </a:solidFill>
                <a:ea typeface="Lato" panose="020F0502020204030203" pitchFamily="34" charset="0"/>
                <a:cs typeface="Lato" panose="020F0502020204030203" pitchFamily="34" charset="0"/>
              </a:rPr>
              <a:t>U.S. Department of Education: </a:t>
            </a:r>
            <a:r>
              <a:rPr lang="en-US" sz="1800" dirty="0">
                <a:solidFill>
                  <a:srgbClr val="000000"/>
                </a:solidFill>
                <a:ea typeface="Lato" panose="020F0502020204030203" pitchFamily="34" charset="0"/>
                <a:cs typeface="Lato" panose="020F0502020204030203" pitchFamily="34" charset="0"/>
                <a:hlinkClick r:id="rId6"/>
              </a:rPr>
              <a:t>Shared Ancestry or Ethnic Characteristics</a:t>
            </a:r>
            <a:endParaRPr lang="en-US" sz="1800" dirty="0">
              <a:solidFill>
                <a:srgbClr val="000000"/>
              </a:solidFill>
              <a:ea typeface="Lato" panose="020F0502020204030203" pitchFamily="34" charset="0"/>
              <a:cs typeface="Lato" panose="020F0502020204030203" pitchFamily="34" charset="0"/>
            </a:endParaRPr>
          </a:p>
          <a:p>
            <a:pPr marL="164592" indent="-164592" defTabSz="914377">
              <a:spcAft>
                <a:spcPts val="180"/>
              </a:spcAft>
            </a:pPr>
            <a:r>
              <a:rPr lang="en-US" sz="1800" dirty="0">
                <a:solidFill>
                  <a:srgbClr val="000000"/>
                </a:solidFill>
                <a:ea typeface="Lato" panose="020F0502020204030203" pitchFamily="34" charset="0"/>
                <a:cs typeface="Lato" panose="020F0502020204030203" pitchFamily="34" charset="0"/>
                <a:hlinkClick r:id="rId7"/>
              </a:rPr>
              <a:t>National Equity Atlas</a:t>
            </a:r>
            <a:endParaRPr lang="en-US" sz="1800" dirty="0">
              <a:solidFill>
                <a:srgbClr val="000000"/>
              </a:solidFill>
              <a:ea typeface="Lato" panose="020F0502020204030203" pitchFamily="34" charset="0"/>
              <a:cs typeface="Lato" panose="020F0502020204030203" pitchFamily="34" charset="0"/>
            </a:endParaRPr>
          </a:p>
          <a:p>
            <a:pPr marL="164592" indent="-164592" defTabSz="914377">
              <a:spcAft>
                <a:spcPts val="180"/>
              </a:spcAft>
            </a:pPr>
            <a:r>
              <a:rPr lang="en-US" sz="1800" dirty="0">
                <a:solidFill>
                  <a:srgbClr val="4A4A4A"/>
                </a:solidFill>
                <a:ea typeface="Lato" panose="020F0502020204030203" pitchFamily="34" charset="0"/>
                <a:cs typeface="Lato" panose="020F0502020204030203" pitchFamily="34" charset="0"/>
                <a:hlinkClick r:id="rId8"/>
              </a:rPr>
              <a:t>How data disaggregation matters for Asian Americans and Pacific Islanders</a:t>
            </a:r>
            <a:endParaRPr lang="en-US" sz="1800" dirty="0">
              <a:solidFill>
                <a:srgbClr val="4A4A4A"/>
              </a:solidFill>
              <a:ea typeface="Lato" panose="020F0502020204030203" pitchFamily="34" charset="0"/>
              <a:cs typeface="Lato" panose="020F0502020204030203" pitchFamily="34" charset="0"/>
            </a:endParaRPr>
          </a:p>
          <a:p>
            <a:pPr marL="164592" indent="-164592" defTabSz="914377">
              <a:spcAft>
                <a:spcPts val="180"/>
              </a:spcAft>
            </a:pPr>
            <a:r>
              <a:rPr lang="en-US" sz="1800" dirty="0">
                <a:solidFill>
                  <a:prstClr val="black"/>
                </a:solidFill>
                <a:ea typeface="Lato" panose="020F0502020204030203" pitchFamily="34" charset="0"/>
                <a:cs typeface="Lato" panose="020F0502020204030203" pitchFamily="34" charset="0"/>
                <a:hlinkClick r:id="rId6"/>
              </a:rPr>
              <a:t>Civil Rights Data Collection </a:t>
            </a:r>
            <a:r>
              <a:rPr lang="en-US" sz="1800" dirty="0">
                <a:solidFill>
                  <a:srgbClr val="004285"/>
                </a:solidFill>
                <a:ea typeface="Lato" panose="020F0502020204030203" pitchFamily="34" charset="0"/>
                <a:cs typeface="Lato" panose="020F0502020204030203" pitchFamily="34" charset="0"/>
                <a:hlinkClick r:id="rId6"/>
              </a:rPr>
              <a:t>Shared Ancestry or Ethnic Characteristics</a:t>
            </a:r>
            <a:endParaRPr lang="en-US" sz="1800" dirty="0">
              <a:solidFill>
                <a:prstClr val="black"/>
              </a:solidFill>
              <a:ea typeface="Lato" panose="020F0502020204030203" pitchFamily="34" charset="0"/>
              <a:cs typeface="Lato" panose="020F0502020204030203" pitchFamily="34" charset="0"/>
            </a:endParaRPr>
          </a:p>
          <a:p>
            <a:pPr marL="164592" indent="-164592" defTabSz="914377">
              <a:spcAft>
                <a:spcPts val="180"/>
              </a:spcAft>
            </a:pPr>
            <a:r>
              <a:rPr lang="en-US" sz="1800" dirty="0">
                <a:solidFill>
                  <a:srgbClr val="333333"/>
                </a:solidFill>
                <a:ea typeface="Lato" panose="020F0502020204030203" pitchFamily="34" charset="0"/>
                <a:cs typeface="Lato" panose="020F0502020204030203" pitchFamily="34" charset="0"/>
                <a:hlinkClick r:id="rId9"/>
              </a:rPr>
              <a:t>Southeast Asians are underrepresented in STEM. The label 'Asian' boxes them out more</a:t>
            </a:r>
            <a:endParaRPr lang="en-US" sz="1800" dirty="0">
              <a:solidFill>
                <a:srgbClr val="333333"/>
              </a:solidFill>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86485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a:cs typeface="Lato"/>
              </a:rPr>
              <a:t>Ancestry Ethnic Origins: Resources </a:t>
            </a:r>
            <a:r>
              <a:rPr lang="en-US" b="1" i="1" dirty="0">
                <a:latin typeface="Lato Black"/>
                <a:ea typeface="Lato"/>
                <a:cs typeface="Lato"/>
              </a:rPr>
              <a:t>(2 of 3)</a:t>
            </a:r>
            <a:endParaRPr lang="en-US" i="1" dirty="0">
              <a:latin typeface="Lato Black"/>
              <a:ea typeface="+mn-ea"/>
              <a:cs typeface="+mn-cs"/>
            </a:endParaRPr>
          </a:p>
        </p:txBody>
      </p:sp>
      <p:sp>
        <p:nvSpPr>
          <p:cNvPr id="3" name="Text Placeholder 2">
            <a:extLst>
              <a:ext uri="{FF2B5EF4-FFF2-40B4-BE49-F238E27FC236}">
                <a16:creationId xmlns:a16="http://schemas.microsoft.com/office/drawing/2014/main" id="{06673613-D5DD-6E52-9D61-91091FECE428}"/>
              </a:ext>
            </a:extLst>
          </p:cNvPr>
          <p:cNvSpPr txBox="1">
            <a:spLocks/>
          </p:cNvSpPr>
          <p:nvPr/>
        </p:nvSpPr>
        <p:spPr>
          <a:xfrm>
            <a:off x="612740" y="1229784"/>
            <a:ext cx="10966517" cy="4835951"/>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685578" indent="0" algn="l" defTabSz="685800" rtl="0" eaLnBrk="1" latinLnBrk="0" hangingPunct="1">
              <a:lnSpc>
                <a:spcPct val="150000"/>
              </a:lnSpc>
              <a:spcBef>
                <a:spcPts val="375"/>
              </a:spcBef>
              <a:buFont typeface="Arial" panose="020B0604020202020204" pitchFamily="34" charset="0"/>
              <a:buNone/>
              <a:defRPr sz="1500" kern="1200">
                <a:solidFill>
                  <a:schemeClr val="tx1"/>
                </a:solidFill>
                <a:latin typeface="+mn-lt"/>
                <a:ea typeface="+mn-ea"/>
                <a:cs typeface="+mn-cs"/>
              </a:defRPr>
            </a:lvl3pPr>
            <a:lvl4pPr marL="1028368"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4pPr>
            <a:lvl5pPr marL="1371157"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Aft>
                <a:spcPts val="585"/>
              </a:spcAft>
              <a:buNone/>
            </a:pPr>
            <a:r>
              <a:rPr lang="en-US" sz="1800" dirty="0">
                <a:solidFill>
                  <a:prstClr val="black"/>
                </a:solidFill>
                <a:ea typeface="Lato" panose="020F0502020204030203" pitchFamily="34" charset="0"/>
                <a:cs typeface="Lato" panose="020F0502020204030203" pitchFamily="34" charset="0"/>
              </a:rPr>
              <a:t>State Data Collections:</a:t>
            </a:r>
          </a:p>
          <a:p>
            <a:pPr marL="164592" indent="-164592" defTabSz="914377">
              <a:spcAft>
                <a:spcPts val="180"/>
              </a:spcAft>
              <a:buClr>
                <a:schemeClr val="tx1"/>
              </a:buClr>
              <a:buFont typeface="Arial" panose="020B0604020202020204" pitchFamily="34" charset="0"/>
              <a:buChar char="•"/>
            </a:pPr>
            <a:r>
              <a:rPr lang="en-US" sz="1800" u="sng" dirty="0">
                <a:solidFill>
                  <a:prstClr val="black"/>
                </a:solidFill>
                <a:ea typeface="Lato" panose="020F0502020204030203" pitchFamily="34" charset="0"/>
                <a:cs typeface="Lato" panose="020F0502020204030203" pitchFamily="34" charset="0"/>
                <a:hlinkClick r:id="rId4"/>
              </a:rPr>
              <a:t>Colorado</a:t>
            </a:r>
            <a:r>
              <a:rPr lang="en-US" sz="1800" u="sng" dirty="0">
                <a:solidFill>
                  <a:prstClr val="black"/>
                </a:solidFill>
                <a:ea typeface="Lato" panose="020F0502020204030203" pitchFamily="34" charset="0"/>
                <a:cs typeface="Lato" panose="020F0502020204030203" pitchFamily="34" charset="0"/>
              </a:rPr>
              <a:t> </a:t>
            </a:r>
            <a:r>
              <a:rPr lang="en-US" sz="1800" dirty="0">
                <a:solidFill>
                  <a:prstClr val="black"/>
                </a:solidFill>
                <a:ea typeface="Lato" panose="020F0502020204030203" pitchFamily="34" charset="0"/>
                <a:cs typeface="Lato" panose="020F0502020204030203" pitchFamily="34" charset="0"/>
              </a:rPr>
              <a:t>*Organization and resources, but outdated data collection*</a:t>
            </a:r>
          </a:p>
          <a:p>
            <a:pPr marL="164592" indent="-164592" defTabSz="914377">
              <a:spcAft>
                <a:spcPts val="180"/>
              </a:spcAft>
              <a:buClr>
                <a:schemeClr val="tx1"/>
              </a:buClr>
              <a:buFont typeface="Arial" panose="020B0604020202020204" pitchFamily="34" charset="0"/>
              <a:buChar char="•"/>
            </a:pPr>
            <a:r>
              <a:rPr lang="en-US" sz="1800" dirty="0">
                <a:solidFill>
                  <a:prstClr val="black"/>
                </a:solidFill>
                <a:ea typeface="Lato" panose="020F0502020204030203" pitchFamily="34" charset="0"/>
                <a:cs typeface="Lato" panose="020F0502020204030203" pitchFamily="34" charset="0"/>
                <a:hlinkClick r:id="rId5"/>
              </a:rPr>
              <a:t>Maine Department of Education Diversity, Equity, and Inclusion</a:t>
            </a:r>
            <a:endParaRPr lang="en-US" sz="1800" dirty="0">
              <a:solidFill>
                <a:prstClr val="black"/>
              </a:solidFill>
              <a:ea typeface="Lato" panose="020F0502020204030203" pitchFamily="34" charset="0"/>
              <a:cs typeface="Lato" panose="020F0502020204030203" pitchFamily="34" charset="0"/>
            </a:endParaRPr>
          </a:p>
          <a:p>
            <a:pPr marL="164592" indent="-164592" defTabSz="914377">
              <a:spcAft>
                <a:spcPts val="180"/>
              </a:spcAft>
              <a:buClr>
                <a:schemeClr val="tx1"/>
              </a:buClr>
            </a:pPr>
            <a:r>
              <a:rPr lang="en-US" sz="1800" dirty="0">
                <a:solidFill>
                  <a:prstClr val="black"/>
                </a:solidFill>
                <a:ea typeface="Lato" panose="020F0502020204030203" pitchFamily="34" charset="0"/>
                <a:cs typeface="Lato" panose="020F0502020204030203" pitchFamily="34" charset="0"/>
              </a:rPr>
              <a:t> Oregon </a:t>
            </a:r>
          </a:p>
          <a:p>
            <a:pPr marL="164592" indent="-164592" defTabSz="914377">
              <a:spcAft>
                <a:spcPts val="180"/>
              </a:spcAft>
              <a:buClr>
                <a:schemeClr val="tx1"/>
              </a:buClr>
            </a:pPr>
            <a:r>
              <a:rPr lang="en-US" sz="1800" u="sng" dirty="0">
                <a:solidFill>
                  <a:srgbClr val="0563C1"/>
                </a:solidFill>
                <a:ea typeface="Lato" panose="020F0502020204030203" pitchFamily="34" charset="0"/>
                <a:cs typeface="Lato" panose="020F0502020204030203" pitchFamily="34" charset="0"/>
                <a:hlinkClick r:id="rId6"/>
              </a:rPr>
              <a:t>Federal Race and Ethnicity Reporting Assistance Manual</a:t>
            </a:r>
            <a:endParaRPr lang="en-US" sz="1800" dirty="0">
              <a:solidFill>
                <a:prstClr val="black"/>
              </a:solidFill>
              <a:ea typeface="Lato" panose="020F0502020204030203" pitchFamily="34" charset="0"/>
              <a:cs typeface="Lato" panose="020F0502020204030203" pitchFamily="34" charset="0"/>
            </a:endParaRPr>
          </a:p>
          <a:p>
            <a:pPr marL="164592" indent="-164592" defTabSz="914377">
              <a:spcAft>
                <a:spcPts val="180"/>
              </a:spcAft>
              <a:buClr>
                <a:schemeClr val="tx1"/>
              </a:buClr>
            </a:pPr>
            <a:r>
              <a:rPr lang="en-US" sz="1800" u="sng" dirty="0">
                <a:solidFill>
                  <a:srgbClr val="0563C1"/>
                </a:solidFill>
                <a:ea typeface="Lato" panose="020F0502020204030203" pitchFamily="34" charset="0"/>
                <a:cs typeface="Lato" panose="020F0502020204030203" pitchFamily="34" charset="0"/>
                <a:hlinkClick r:id="rId7"/>
              </a:rPr>
              <a:t>Race and Ethnicity Information Form/Guidelines</a:t>
            </a:r>
            <a:r>
              <a:rPr lang="en-US" sz="1800" dirty="0">
                <a:solidFill>
                  <a:prstClr val="black"/>
                </a:solidFill>
                <a:ea typeface="Lato" panose="020F0502020204030203" pitchFamily="34" charset="0"/>
                <a:cs typeface="Lato" panose="020F0502020204030203" pitchFamily="34" charset="0"/>
              </a:rPr>
              <a:t> </a:t>
            </a:r>
          </a:p>
          <a:p>
            <a:pPr marL="164592" indent="-164592" defTabSz="914377">
              <a:spcAft>
                <a:spcPts val="180"/>
              </a:spcAft>
              <a:buClr>
                <a:schemeClr val="tx1"/>
              </a:buClr>
            </a:pPr>
            <a:r>
              <a:rPr lang="en-US" sz="1800" u="sng" dirty="0">
                <a:solidFill>
                  <a:srgbClr val="0563C1"/>
                </a:solidFill>
                <a:ea typeface="Lato" panose="020F0502020204030203" pitchFamily="34" charset="0"/>
                <a:cs typeface="Lato" panose="020F0502020204030203" pitchFamily="34" charset="0"/>
                <a:hlinkClick r:id="rId8"/>
              </a:rPr>
              <a:t>Sample Letter to Staff</a:t>
            </a:r>
            <a:endParaRPr lang="en-US" sz="1800" dirty="0">
              <a:solidFill>
                <a:prstClr val="black"/>
              </a:solidFill>
              <a:ea typeface="Lato" panose="020F0502020204030203" pitchFamily="34" charset="0"/>
              <a:cs typeface="Lato" panose="020F0502020204030203" pitchFamily="34" charset="0"/>
            </a:endParaRPr>
          </a:p>
          <a:p>
            <a:pPr marL="164592" indent="-164592" defTabSz="914377">
              <a:spcAft>
                <a:spcPts val="180"/>
              </a:spcAft>
              <a:buClr>
                <a:schemeClr val="tx1"/>
              </a:buClr>
            </a:pPr>
            <a:r>
              <a:rPr lang="en-US" sz="1800" dirty="0">
                <a:solidFill>
                  <a:prstClr val="black"/>
                </a:solidFill>
                <a:ea typeface="Lato" panose="020F0502020204030203" pitchFamily="34" charset="0"/>
                <a:cs typeface="Lato" panose="020F0502020204030203" pitchFamily="34" charset="0"/>
              </a:rPr>
              <a:t>Massachusetts Dept of Elem and Secondary Education </a:t>
            </a:r>
            <a:r>
              <a:rPr lang="en-US" sz="1800" b="0" dirty="0">
                <a:solidFill>
                  <a:srgbClr val="222222"/>
                </a:solidFill>
                <a:ea typeface="Lato" panose="020F0502020204030203" pitchFamily="34" charset="0"/>
                <a:cs typeface="Lato" panose="020F0502020204030203" pitchFamily="34" charset="0"/>
                <a:hlinkClick r:id="rId9"/>
              </a:rPr>
              <a:t>Race and Ethnicity Data Collection FAQ</a:t>
            </a:r>
            <a:endParaRPr lang="en-US" sz="1800" dirty="0">
              <a:solidFill>
                <a:prstClr val="black"/>
              </a:solidFill>
              <a:ea typeface="Lato" panose="020F0502020204030203" pitchFamily="34" charset="0"/>
              <a:cs typeface="Lato" panose="020F0502020204030203" pitchFamily="34" charset="0"/>
            </a:endParaRPr>
          </a:p>
          <a:p>
            <a:pPr marL="164592" indent="-164592" defTabSz="914377">
              <a:spcAft>
                <a:spcPts val="180"/>
              </a:spcAft>
              <a:buClr>
                <a:schemeClr val="tx1"/>
              </a:buClr>
            </a:pPr>
            <a:r>
              <a:rPr lang="en-US" sz="1800" dirty="0">
                <a:solidFill>
                  <a:prstClr val="black"/>
                </a:solidFill>
                <a:ea typeface="Lato" panose="020F0502020204030203" pitchFamily="34" charset="0"/>
                <a:cs typeface="Lato" panose="020F0502020204030203" pitchFamily="34" charset="0"/>
                <a:hlinkClick r:id="rId10"/>
              </a:rPr>
              <a:t>Minnesota </a:t>
            </a:r>
            <a:r>
              <a:rPr lang="en-US" sz="1800" dirty="0" err="1">
                <a:solidFill>
                  <a:prstClr val="black"/>
                </a:solidFill>
                <a:ea typeface="Lato" panose="020F0502020204030203" pitchFamily="34" charset="0"/>
                <a:cs typeface="Lato" panose="020F0502020204030203" pitchFamily="34" charset="0"/>
                <a:hlinkClick r:id="rId10"/>
              </a:rPr>
              <a:t>Deptarment</a:t>
            </a:r>
            <a:r>
              <a:rPr lang="en-US" sz="1800" dirty="0">
                <a:solidFill>
                  <a:prstClr val="black"/>
                </a:solidFill>
                <a:ea typeface="Lato" panose="020F0502020204030203" pitchFamily="34" charset="0"/>
                <a:cs typeface="Lato" panose="020F0502020204030203" pitchFamily="34" charset="0"/>
                <a:hlinkClick r:id="rId10"/>
              </a:rPr>
              <a:t> of Education Counting All Students Report User Guide</a:t>
            </a:r>
            <a:endParaRPr lang="en-US" sz="1800" dirty="0">
              <a:solidFill>
                <a:prstClr val="black"/>
              </a:solidFill>
              <a:ea typeface="Lato" panose="020F0502020204030203" pitchFamily="34" charset="0"/>
              <a:cs typeface="Lato" panose="020F0502020204030203" pitchFamily="34" charset="0"/>
            </a:endParaRPr>
          </a:p>
          <a:p>
            <a:pPr marL="164592" indent="-164592" defTabSz="914377">
              <a:spcAft>
                <a:spcPts val="180"/>
              </a:spcAft>
              <a:buClr>
                <a:schemeClr val="tx1"/>
              </a:buClr>
            </a:pPr>
            <a:r>
              <a:rPr lang="en-US" sz="1800" dirty="0">
                <a:solidFill>
                  <a:prstClr val="black"/>
                </a:solidFill>
                <a:ea typeface="Lato" panose="020F0502020204030203" pitchFamily="34" charset="0"/>
                <a:cs typeface="Lato" panose="020F0502020204030203" pitchFamily="34" charset="0"/>
              </a:rPr>
              <a:t>Washington</a:t>
            </a:r>
          </a:p>
          <a:p>
            <a:pPr marL="164592" indent="-164592" defTabSz="914377">
              <a:spcAft>
                <a:spcPts val="180"/>
              </a:spcAft>
              <a:buClr>
                <a:schemeClr val="tx1"/>
              </a:buClr>
            </a:pPr>
            <a:r>
              <a:rPr lang="en-US" sz="1800" u="sng" dirty="0">
                <a:solidFill>
                  <a:srgbClr val="0563C1"/>
                </a:solidFill>
                <a:ea typeface="Lato" panose="020F0502020204030203" pitchFamily="34" charset="0"/>
                <a:cs typeface="Lato" panose="020F0502020204030203" pitchFamily="34" charset="0"/>
                <a:hlinkClick r:id="rId11"/>
              </a:rPr>
              <a:t>Race &amp; Ethnicity Student Data: Guidance for Washington’s Public Education System (www.k12.wa.us)</a:t>
            </a:r>
            <a:endParaRPr lang="en-US" sz="1800" dirty="0">
              <a:solidFill>
                <a:prstClr val="black"/>
              </a:solidFill>
              <a:ea typeface="Lato" panose="020F0502020204030203" pitchFamily="34" charset="0"/>
              <a:cs typeface="Lato" panose="020F0502020204030203" pitchFamily="34" charset="0"/>
            </a:endParaRPr>
          </a:p>
          <a:p>
            <a:pPr marL="164592" indent="-164592" defTabSz="914377">
              <a:spcAft>
                <a:spcPts val="180"/>
              </a:spcAft>
              <a:buClr>
                <a:schemeClr val="tx1"/>
              </a:buClr>
            </a:pPr>
            <a:r>
              <a:rPr lang="en-US" sz="1800" dirty="0">
                <a:solidFill>
                  <a:prstClr val="black"/>
                </a:solidFill>
                <a:ea typeface="Lato" panose="020F0502020204030203" pitchFamily="34" charset="0"/>
                <a:cs typeface="Lato" panose="020F0502020204030203" pitchFamily="34" charset="0"/>
                <a:hlinkClick r:id="rId12"/>
              </a:rPr>
              <a:t>Wisconsin Dept of Public Instruction Racial and Ethnic Categories and Subgroups</a:t>
            </a:r>
            <a:endParaRPr lang="en-US" sz="1800" dirty="0">
              <a:solidFill>
                <a:prstClr val="black"/>
              </a:solidFill>
              <a:ea typeface="Lato" panose="020F0502020204030203" pitchFamily="34" charset="0"/>
              <a:cs typeface="Lato" panose="020F0502020204030203" pitchFamily="34" charset="0"/>
            </a:endParaRPr>
          </a:p>
          <a:p>
            <a:pPr marL="838179" indent="-380990" defTabSz="914377">
              <a:spcAft>
                <a:spcPts val="585"/>
              </a:spcAft>
              <a:buFont typeface="Arial" panose="020B0604020202020204" pitchFamily="34" charset="0"/>
              <a:buChar char="•"/>
            </a:pPr>
            <a:endParaRPr lang="en-US" sz="1333" dirty="0">
              <a:solidFill>
                <a:prstClr val="black"/>
              </a:solidFill>
            </a:endParaRPr>
          </a:p>
        </p:txBody>
      </p:sp>
    </p:spTree>
    <p:custDataLst>
      <p:tags r:id="rId1"/>
    </p:custDataLst>
    <p:extLst>
      <p:ext uri="{BB962C8B-B14F-4D97-AF65-F5344CB8AC3E}">
        <p14:creationId xmlns:p14="http://schemas.microsoft.com/office/powerpoint/2010/main" val="287346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a:cs typeface="Lato"/>
              </a:rPr>
              <a:t>Ancestry Ethnic Origins: Resources (3 of 3)</a:t>
            </a:r>
            <a:endParaRPr lang="en-US" dirty="0">
              <a:latin typeface="Lato Black"/>
              <a:ea typeface="+mn-ea"/>
              <a:cs typeface="+mn-cs"/>
            </a:endParaRPr>
          </a:p>
        </p:txBody>
      </p:sp>
      <p:sp>
        <p:nvSpPr>
          <p:cNvPr id="4" name="TextBox 3">
            <a:extLst>
              <a:ext uri="{FF2B5EF4-FFF2-40B4-BE49-F238E27FC236}">
                <a16:creationId xmlns:a16="http://schemas.microsoft.com/office/drawing/2014/main" id="{809D5C68-345A-83B2-BCEC-0201B1B74B72}"/>
              </a:ext>
            </a:extLst>
          </p:cNvPr>
          <p:cNvSpPr txBox="1"/>
          <p:nvPr/>
        </p:nvSpPr>
        <p:spPr>
          <a:xfrm>
            <a:off x="628074" y="1229784"/>
            <a:ext cx="10510982" cy="5059205"/>
          </a:xfrm>
          <a:prstGeom prst="rect">
            <a:avLst/>
          </a:prstGeom>
          <a:noFill/>
        </p:spPr>
        <p:txBody>
          <a:bodyPr wrap="square" rtlCol="0">
            <a:noAutofit/>
          </a:bodyPr>
          <a:lstStyle/>
          <a:p>
            <a:pPr defTabSz="1088439">
              <a:lnSpc>
                <a:spcPct val="200000"/>
              </a:lnSpc>
            </a:pPr>
            <a:r>
              <a:rPr lang="en-US" sz="1333" dirty="0">
                <a:solidFill>
                  <a:prstClr val="black"/>
                </a:solidFill>
                <a:latin typeface="Lato" panose="020F0502020204030203" pitchFamily="34" charset="0"/>
                <a:ea typeface="Lato" panose="020F0502020204030203" pitchFamily="34" charset="0"/>
                <a:cs typeface="Lato" panose="020F0502020204030203" pitchFamily="34" charset="0"/>
              </a:rPr>
              <a:t> </a:t>
            </a:r>
            <a:r>
              <a:rPr lang="en-US" b="1" dirty="0">
                <a:solidFill>
                  <a:prstClr val="black"/>
                </a:solidFill>
                <a:latin typeface="Lato" panose="020F0502020204030203" pitchFamily="34" charset="0"/>
                <a:ea typeface="Lato" panose="020F0502020204030203" pitchFamily="34" charset="0"/>
                <a:cs typeface="Lato" panose="020F0502020204030203" pitchFamily="34" charset="0"/>
              </a:rPr>
              <a:t>Scholarly Resources:</a:t>
            </a:r>
          </a:p>
          <a:p>
            <a:pPr marL="285750" indent="-285750" defTabSz="1088439">
              <a:spcAft>
                <a:spcPts val="180"/>
              </a:spcAft>
              <a:buFont typeface="Arial" panose="020B0604020202020204" pitchFamily="34" charset="0"/>
              <a:buChar char="•"/>
            </a:pPr>
            <a:r>
              <a:rPr lang="en-US" b="1" dirty="0">
                <a:solidFill>
                  <a:prstClr val="black"/>
                </a:solidFill>
                <a:latin typeface="Lato" panose="020F0502020204030203" pitchFamily="34" charset="0"/>
                <a:ea typeface="Lato" panose="020F0502020204030203" pitchFamily="34" charset="0"/>
                <a:cs typeface="Lato" panose="020F0502020204030203" pitchFamily="34" charset="0"/>
                <a:hlinkClick r:id="rId4"/>
              </a:rPr>
              <a:t> The Hidden Academic Opportunity Gaps Among Asian Americans and Pacific Islanders: What Disaggregated Data Reveals in Washington State</a:t>
            </a:r>
            <a:endParaRPr lang="en-US" b="1" dirty="0">
              <a:solidFill>
                <a:prstClr val="black"/>
              </a:solidFill>
              <a:latin typeface="Lato" panose="020F0502020204030203" pitchFamily="34" charset="0"/>
              <a:ea typeface="Lato" panose="020F0502020204030203" pitchFamily="34" charset="0"/>
              <a:cs typeface="Lato" panose="020F0502020204030203" pitchFamily="34" charset="0"/>
            </a:endParaRPr>
          </a:p>
          <a:p>
            <a:pPr marL="285750" indent="-285750" defTabSz="1088439">
              <a:spcAft>
                <a:spcPts val="180"/>
              </a:spcAft>
              <a:buFont typeface="Arial" panose="020B0604020202020204" pitchFamily="34" charset="0"/>
              <a:buChar char="•"/>
            </a:pPr>
            <a:endParaRPr lang="en-US" b="1" dirty="0">
              <a:solidFill>
                <a:prstClr val="black"/>
              </a:solidFill>
              <a:latin typeface="Lato" panose="020F0502020204030203" pitchFamily="34" charset="0"/>
              <a:ea typeface="Lato" panose="020F0502020204030203" pitchFamily="34" charset="0"/>
              <a:cs typeface="Lato" panose="020F0502020204030203" pitchFamily="34" charset="0"/>
              <a:hlinkClick r:id="rId5"/>
            </a:endParaRPr>
          </a:p>
          <a:p>
            <a:pPr marL="285750" indent="-285750" defTabSz="1088439">
              <a:spcAft>
                <a:spcPts val="180"/>
              </a:spcAft>
              <a:buFont typeface="Arial" panose="020B0604020202020204" pitchFamily="34" charset="0"/>
              <a:buChar char="•"/>
            </a:pPr>
            <a:r>
              <a:rPr lang="en-US" b="1" dirty="0">
                <a:solidFill>
                  <a:srgbClr val="1B1B1B"/>
                </a:solidFill>
                <a:latin typeface="Lato" panose="020F0502020204030203" pitchFamily="34" charset="0"/>
                <a:ea typeface="Lato" panose="020F0502020204030203" pitchFamily="34" charset="0"/>
                <a:cs typeface="Lato" panose="020F0502020204030203" pitchFamily="34" charset="0"/>
                <a:hlinkClick r:id="rId5"/>
              </a:rPr>
              <a:t>Importance of Disaggregated Asian American Data</a:t>
            </a:r>
            <a:endParaRPr lang="en-US" b="1" dirty="0">
              <a:solidFill>
                <a:srgbClr val="1B1B1B"/>
              </a:solidFill>
              <a:latin typeface="Lato" panose="020F0502020204030203" pitchFamily="34" charset="0"/>
              <a:ea typeface="Lato" panose="020F0502020204030203" pitchFamily="34" charset="0"/>
              <a:cs typeface="Lato" panose="020F0502020204030203" pitchFamily="34" charset="0"/>
            </a:endParaRPr>
          </a:p>
          <a:p>
            <a:pPr defTabSz="1088439">
              <a:spcAft>
                <a:spcPts val="180"/>
              </a:spcAft>
            </a:pPr>
            <a:r>
              <a:rPr lang="en-US" b="1" dirty="0">
                <a:solidFill>
                  <a:prstClr val="black"/>
                </a:solidFill>
                <a:latin typeface="Lato" panose="020F0502020204030203" pitchFamily="34" charset="0"/>
                <a:ea typeface="Lato" panose="020F0502020204030203" pitchFamily="34" charset="0"/>
                <a:cs typeface="Lato" panose="020F0502020204030203" pitchFamily="34" charset="0"/>
              </a:rPr>
              <a:t> </a:t>
            </a:r>
          </a:p>
          <a:p>
            <a:pPr marL="285750" indent="-285750" defTabSz="1088439">
              <a:spcAft>
                <a:spcPts val="180"/>
              </a:spcAft>
              <a:buFont typeface="Arial" panose="020B0604020202020204" pitchFamily="34" charset="0"/>
              <a:buChar char="•"/>
            </a:pPr>
            <a:r>
              <a:rPr lang="en-US" b="1" dirty="0">
                <a:solidFill>
                  <a:srgbClr val="282728"/>
                </a:solidFill>
                <a:latin typeface="Lato" panose="020F0502020204030203" pitchFamily="34" charset="0"/>
                <a:ea typeface="Lato" panose="020F0502020204030203" pitchFamily="34" charset="0"/>
                <a:cs typeface="Lato" panose="020F0502020204030203" pitchFamily="34" charset="0"/>
                <a:hlinkClick r:id="rId6"/>
              </a:rPr>
              <a:t>Disaggregating Racial Data: How Studying Ethnic Subgroups Can Improve Research</a:t>
            </a:r>
            <a:endParaRPr lang="en-US" b="1" dirty="0">
              <a:solidFill>
                <a:srgbClr val="282728"/>
              </a:solidFill>
              <a:latin typeface="Lato" panose="020F0502020204030203" pitchFamily="34" charset="0"/>
              <a:ea typeface="Lato" panose="020F0502020204030203" pitchFamily="34" charset="0"/>
              <a:cs typeface="Lato" panose="020F0502020204030203" pitchFamily="34" charset="0"/>
            </a:endParaRPr>
          </a:p>
          <a:p>
            <a:pPr defTabSz="1088439">
              <a:spcAft>
                <a:spcPts val="180"/>
              </a:spcAft>
            </a:pPr>
            <a:r>
              <a:rPr lang="en-US" b="1" dirty="0">
                <a:solidFill>
                  <a:prstClr val="black"/>
                </a:solidFill>
                <a:latin typeface="Lato" panose="020F0502020204030203" pitchFamily="34" charset="0"/>
                <a:ea typeface="Lato" panose="020F0502020204030203" pitchFamily="34" charset="0"/>
                <a:cs typeface="Lato" panose="020F0502020204030203" pitchFamily="34" charset="0"/>
              </a:rPr>
              <a:t> </a:t>
            </a:r>
          </a:p>
          <a:p>
            <a:pPr marL="285750" indent="-285750" defTabSz="1088439">
              <a:spcAft>
                <a:spcPts val="180"/>
              </a:spcAft>
              <a:buFont typeface="Arial" panose="020B0604020202020204" pitchFamily="34" charset="0"/>
              <a:buChar char="•"/>
            </a:pPr>
            <a:r>
              <a:rPr lang="en-US" b="1" dirty="0">
                <a:solidFill>
                  <a:srgbClr val="333333"/>
                </a:solidFill>
                <a:latin typeface="Lato" panose="020F0502020204030203" pitchFamily="34" charset="0"/>
                <a:ea typeface="Lato" panose="020F0502020204030203" pitchFamily="34" charset="0"/>
                <a:cs typeface="Lato" panose="020F0502020204030203" pitchFamily="34" charset="0"/>
                <a:hlinkClick r:id="rId7"/>
              </a:rPr>
              <a:t>The Impact of Data Invisibility and the Need for Disaggregation</a:t>
            </a:r>
            <a:endParaRPr lang="en-US" b="1" dirty="0">
              <a:solidFill>
                <a:srgbClr val="333333"/>
              </a:solidFill>
              <a:latin typeface="Lato" panose="020F0502020204030203" pitchFamily="34" charset="0"/>
              <a:ea typeface="Lato" panose="020F0502020204030203" pitchFamily="34" charset="0"/>
              <a:cs typeface="Lato" panose="020F0502020204030203" pitchFamily="34" charset="0"/>
            </a:endParaRPr>
          </a:p>
          <a:p>
            <a:pPr marL="285750" indent="-285750" defTabSz="1088439">
              <a:spcAft>
                <a:spcPts val="180"/>
              </a:spcAft>
              <a:buFont typeface="Arial" panose="020B0604020202020204" pitchFamily="34" charset="0"/>
              <a:buChar char="•"/>
            </a:pPr>
            <a:endParaRPr lang="en-US" b="1" dirty="0">
              <a:solidFill>
                <a:prstClr val="black"/>
              </a:solidFill>
              <a:latin typeface="Lato" panose="020F0502020204030203" pitchFamily="34" charset="0"/>
              <a:ea typeface="Lato" panose="020F0502020204030203" pitchFamily="34" charset="0"/>
              <a:cs typeface="Lato" panose="020F0502020204030203" pitchFamily="34" charset="0"/>
            </a:endParaRPr>
          </a:p>
          <a:p>
            <a:pPr marL="285750" indent="-285750" defTabSz="1088439">
              <a:spcAft>
                <a:spcPts val="180"/>
              </a:spcAft>
              <a:buFont typeface="Arial" panose="020B0604020202020204" pitchFamily="34" charset="0"/>
              <a:buChar char="•"/>
            </a:pPr>
            <a:r>
              <a:rPr lang="en-US" b="1" dirty="0">
                <a:solidFill>
                  <a:prstClr val="black"/>
                </a:solidFill>
                <a:latin typeface="Lato" panose="020F0502020204030203" pitchFamily="34" charset="0"/>
                <a:ea typeface="Lato" panose="020F0502020204030203" pitchFamily="34" charset="0"/>
                <a:cs typeface="Lato" panose="020F0502020204030203" pitchFamily="34" charset="0"/>
                <a:hlinkClick r:id="rId8"/>
              </a:rPr>
              <a:t> FAQs: Data Disaggregation and Asian Americans</a:t>
            </a:r>
            <a:r>
              <a:rPr lang="en-US" b="1" dirty="0">
                <a:solidFill>
                  <a:prstClr val="black"/>
                </a:solidFill>
                <a:latin typeface="Lato" panose="020F0502020204030203" pitchFamily="34" charset="0"/>
                <a:ea typeface="Lato" panose="020F0502020204030203" pitchFamily="34" charset="0"/>
                <a:cs typeface="Lato" panose="020F0502020204030203" pitchFamily="34" charset="0"/>
              </a:rPr>
              <a:t> </a:t>
            </a:r>
          </a:p>
          <a:p>
            <a:pPr defTabSz="1088439">
              <a:spcAft>
                <a:spcPts val="180"/>
              </a:spcAft>
            </a:pPr>
            <a:r>
              <a:rPr lang="en-US" b="1" dirty="0">
                <a:solidFill>
                  <a:prstClr val="black"/>
                </a:solidFill>
                <a:latin typeface="Lato" panose="020F0502020204030203" pitchFamily="34" charset="0"/>
                <a:ea typeface="Lato" panose="020F0502020204030203" pitchFamily="34" charset="0"/>
                <a:cs typeface="Lato" panose="020F0502020204030203" pitchFamily="34" charset="0"/>
              </a:rPr>
              <a:t> </a:t>
            </a:r>
          </a:p>
          <a:p>
            <a:pPr marL="285750" indent="-285750" defTabSz="1088439">
              <a:spcAft>
                <a:spcPts val="180"/>
              </a:spcAft>
              <a:buFont typeface="Arial" panose="020B0604020202020204" pitchFamily="34" charset="0"/>
              <a:buChar char="•"/>
            </a:pPr>
            <a:r>
              <a:rPr lang="en-US" b="1" dirty="0">
                <a:solidFill>
                  <a:srgbClr val="111111"/>
                </a:solidFill>
                <a:latin typeface="Lato" panose="020F0502020204030203" pitchFamily="34" charset="0"/>
                <a:ea typeface="Lato" panose="020F0502020204030203" pitchFamily="34" charset="0"/>
                <a:cs typeface="Lato" panose="020F0502020204030203" pitchFamily="34" charset="0"/>
                <a:hlinkClick r:id="rId9"/>
              </a:rPr>
              <a:t>Disaggregation is essential to achieve data justice for Asian Americans</a:t>
            </a:r>
            <a:endParaRPr lang="en-US" b="1" dirty="0">
              <a:solidFill>
                <a:srgbClr val="111111"/>
              </a:solidFill>
              <a:latin typeface="Lato" panose="020F0502020204030203" pitchFamily="34" charset="0"/>
              <a:ea typeface="Lato" panose="020F0502020204030203" pitchFamily="34" charset="0"/>
              <a:cs typeface="Lato" panose="020F0502020204030203" pitchFamily="34" charset="0"/>
            </a:endParaRPr>
          </a:p>
          <a:p>
            <a:pPr marL="285750" indent="-285750" defTabSz="1088439">
              <a:spcAft>
                <a:spcPts val="180"/>
              </a:spcAft>
              <a:buFont typeface="Arial" panose="020B0604020202020204" pitchFamily="34" charset="0"/>
              <a:buChar char="•"/>
            </a:pPr>
            <a:endParaRPr lang="en-US" b="1" dirty="0">
              <a:solidFill>
                <a:prstClr val="black"/>
              </a:solidFill>
              <a:latin typeface="Lato" panose="020F0502020204030203" pitchFamily="34" charset="0"/>
              <a:ea typeface="Lato" panose="020F0502020204030203" pitchFamily="34" charset="0"/>
              <a:cs typeface="Lato" panose="020F0502020204030203" pitchFamily="34" charset="0"/>
            </a:endParaRPr>
          </a:p>
          <a:p>
            <a:pPr marL="285750" indent="-285750" defTabSz="1088439">
              <a:spcAft>
                <a:spcPts val="180"/>
              </a:spcAft>
              <a:buFont typeface="Arial" panose="020B0604020202020204" pitchFamily="34" charset="0"/>
              <a:buChar char="•"/>
            </a:pPr>
            <a:r>
              <a:rPr lang="en-US" b="1" dirty="0">
                <a:solidFill>
                  <a:srgbClr val="000000"/>
                </a:solidFill>
                <a:latin typeface="Lato" panose="020F0502020204030203" pitchFamily="34" charset="0"/>
                <a:ea typeface="Lato" panose="020F0502020204030203" pitchFamily="34" charset="0"/>
                <a:cs typeface="Lato" panose="020F0502020204030203" pitchFamily="34" charset="0"/>
                <a:hlinkClick r:id="rId10"/>
              </a:rPr>
              <a:t>Effects of disaggregating Asian/Pacific Islander student data by ethnicity</a:t>
            </a:r>
            <a:endParaRPr lang="en-US" b="1" dirty="0">
              <a:solidFill>
                <a:prstClr val="black"/>
              </a:solidFill>
              <a:latin typeface="Lato" panose="020F0502020204030203" pitchFamily="34" charset="0"/>
              <a:ea typeface="Lato" panose="020F0502020204030203" pitchFamily="34" charset="0"/>
              <a:cs typeface="Lato" panose="020F0502020204030203" pitchFamily="34" charset="0"/>
            </a:endParaRPr>
          </a:p>
          <a:p>
            <a:pPr marL="154513" indent="-154513" defTabSz="1088439"/>
            <a:endParaRPr lang="en-US" dirty="0">
              <a:solidFill>
                <a:srgbClr val="000000"/>
              </a:solidFill>
              <a:latin typeface="Lato" panose="020F0502020204030203" pitchFamily="34" charset="0"/>
              <a:ea typeface="Lato" panose="020F0502020204030203" pitchFamily="34" charset="0"/>
              <a:cs typeface="Lato" panose="020F0502020204030203" pitchFamily="34" charset="0"/>
            </a:endParaRPr>
          </a:p>
          <a:p>
            <a:pPr defTabSz="1088439"/>
            <a:endParaRPr lang="en-US" sz="2143" dirty="0">
              <a:solidFill>
                <a:prstClr val="black"/>
              </a:solidFill>
              <a:latin typeface="Calibri"/>
            </a:endParaRPr>
          </a:p>
        </p:txBody>
      </p:sp>
    </p:spTree>
    <p:custDataLst>
      <p:tags r:id="rId1"/>
    </p:custDataLst>
    <p:extLst>
      <p:ext uri="{BB962C8B-B14F-4D97-AF65-F5344CB8AC3E}">
        <p14:creationId xmlns:p14="http://schemas.microsoft.com/office/powerpoint/2010/main" val="2205100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mn-ea"/>
                <a:cs typeface="+mn-cs"/>
              </a:rPr>
              <a:t>Data Element: Tribal Affiliation</a:t>
            </a:r>
            <a:endParaRPr lang="en-US" dirty="0">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639191" y="1609817"/>
            <a:ext cx="10960964" cy="3989033"/>
          </a:xfrm>
          <a:prstGeom prst="rect">
            <a:avLst/>
          </a:prstGeom>
          <a:noFill/>
        </p:spPr>
        <p:txBody>
          <a:bodyPr wrap="square">
            <a:noAutofit/>
          </a:bodyPr>
          <a:lstStyle/>
          <a:p>
            <a:pPr algn="ctr"/>
            <a:r>
              <a:rPr lang="en-US" sz="5333" b="1" dirty="0">
                <a:latin typeface="Lato Black"/>
              </a:rPr>
              <a:t>Tribal Affiliation</a:t>
            </a:r>
          </a:p>
          <a:p>
            <a:pPr marL="219451" indent="-219451">
              <a:spcAft>
                <a:spcPts val="240"/>
              </a:spcAft>
              <a:buFont typeface="Arial" panose="020B0604020202020204" pitchFamily="34" charset="0"/>
              <a:buChar char="•"/>
            </a:pPr>
            <a:r>
              <a:rPr lang="en-US" sz="3733" b="1" dirty="0">
                <a:latin typeface="Lato" panose="020F0502020204030203" pitchFamily="34" charset="0"/>
              </a:rPr>
              <a:t>WISEdata Portal</a:t>
            </a:r>
          </a:p>
          <a:p>
            <a:pPr marL="219451" indent="-219451">
              <a:spcAft>
                <a:spcPts val="240"/>
              </a:spcAft>
              <a:buFont typeface="Arial" panose="020B0604020202020204" pitchFamily="34" charset="0"/>
              <a:buChar char="•"/>
            </a:pPr>
            <a:r>
              <a:rPr lang="en-US" sz="3733" b="1" dirty="0">
                <a:latin typeface="Lato" panose="020F0502020204030203" pitchFamily="34" charset="0"/>
              </a:rPr>
              <a:t>WISEdash – Public and for Districts</a:t>
            </a:r>
          </a:p>
          <a:p>
            <a:pPr marL="219451" indent="-219451">
              <a:spcAft>
                <a:spcPts val="240"/>
              </a:spcAft>
              <a:buFont typeface="Arial" panose="020B0604020202020204" pitchFamily="34" charset="0"/>
              <a:buChar char="•"/>
            </a:pPr>
            <a:r>
              <a:rPr lang="en-US" sz="3733" b="1" dirty="0">
                <a:latin typeface="Lato" panose="020F0502020204030203" pitchFamily="34" charset="0"/>
              </a:rPr>
              <a:t>Resources</a:t>
            </a:r>
          </a:p>
        </p:txBody>
      </p:sp>
    </p:spTree>
    <p:custDataLst>
      <p:tags r:id="rId1"/>
    </p:custDataLst>
    <p:extLst>
      <p:ext uri="{BB962C8B-B14F-4D97-AF65-F5344CB8AC3E}">
        <p14:creationId xmlns:p14="http://schemas.microsoft.com/office/powerpoint/2010/main" val="1960964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15DD-EAD2-4F83-8A2B-D109BF19EFC5}"/>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Black"/>
                <a:cs typeface="Lato Black"/>
              </a:rPr>
              <a:t>Tribal Affiliation Data</a:t>
            </a:r>
            <a:endParaRPr lang="en-US" dirty="0">
              <a:ea typeface="+mn-ea"/>
              <a:cs typeface="+mn-cs"/>
            </a:endParaRPr>
          </a:p>
        </p:txBody>
      </p:sp>
      <p:sp>
        <p:nvSpPr>
          <p:cNvPr id="8" name="Text Placeholder 2">
            <a:extLst>
              <a:ext uri="{FF2B5EF4-FFF2-40B4-BE49-F238E27FC236}">
                <a16:creationId xmlns:a16="http://schemas.microsoft.com/office/drawing/2014/main" id="{CB06A769-9E2D-3A4E-3B53-4F9BCA55E43A}"/>
              </a:ext>
            </a:extLst>
          </p:cNvPr>
          <p:cNvSpPr txBox="1">
            <a:spLocks/>
          </p:cNvSpPr>
          <p:nvPr/>
        </p:nvSpPr>
        <p:spPr>
          <a:xfrm>
            <a:off x="603250" y="1229785"/>
            <a:ext cx="10985500" cy="499275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WISEdata Portal</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Exports: Student Demographics/Student Characteristics (ELP Code)</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Student-specific screen, Demographics, School Level (Tribal Affiliation)</a:t>
            </a:r>
          </a:p>
          <a:p>
            <a:pPr marL="164592" indent="-164592" defTabSz="914377">
              <a:lnSpc>
                <a:spcPct val="100000"/>
              </a:lnSpc>
              <a:spcAft>
                <a:spcPts val="180"/>
              </a:spcAft>
            </a:pPr>
            <a:endParaRPr lang="en-US" b="0" dirty="0">
              <a:solidFill>
                <a:prstClr val="black">
                  <a:lumMod val="95000"/>
                  <a:lumOff val="5000"/>
                </a:prstClr>
              </a:solidFill>
              <a:latin typeface="Lato"/>
              <a:ea typeface="Lato" panose="020F0502020204030203" pitchFamily="34" charset="0"/>
              <a:cs typeface="Lato" panose="020F0502020204030203" pitchFamily="34" charset="0"/>
            </a:endParaRPr>
          </a:p>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WISEdash for Districts: </a:t>
            </a:r>
            <a:r>
              <a:rPr lang="en-US" sz="2933" dirty="0">
                <a:solidFill>
                  <a:prstClr val="black">
                    <a:lumMod val="95000"/>
                    <a:lumOff val="5000"/>
                  </a:prstClr>
                </a:solidFill>
                <a:latin typeface="Lato"/>
                <a:ea typeface="Lato" panose="020F0502020204030203" pitchFamily="34" charset="0"/>
                <a:cs typeface="Lato" panose="020F0502020204030203" pitchFamily="34" charset="0"/>
                <a:hlinkClick r:id="rId4"/>
              </a:rPr>
              <a:t>USER ROLE</a:t>
            </a:r>
            <a:endParaRPr lang="en-US" sz="2933" b="0" dirty="0">
              <a:solidFill>
                <a:prstClr val="black"/>
              </a:solidFill>
              <a:ea typeface="Lato" panose="020F0502020204030203" pitchFamily="34" charset="0"/>
              <a:cs typeface="Lato" panose="020F0502020204030203" pitchFamily="34" charset="0"/>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Topics, Enrollment, Enrollment by Subgroup, Click on top bar graph to view tabular student-specific data</a:t>
            </a:r>
            <a:endParaRPr lang="en-US" dirty="0">
              <a:solidFill>
                <a:prstClr val="black">
                  <a:lumMod val="95000"/>
                  <a:lumOff val="5000"/>
                </a:prstClr>
              </a:solidFill>
              <a:latin typeface="Lato"/>
              <a:ea typeface="Lato"/>
              <a:cs typeface="Lato"/>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Scroll to find “Tribal Affiliation Group” and “Tribal Affiliation Short Description”</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Click header to sort</a:t>
            </a:r>
          </a:p>
          <a:p>
            <a:pPr marL="164592" indent="-164592" defTabSz="914377">
              <a:lnSpc>
                <a:spcPct val="100000"/>
              </a:lnSpc>
              <a:spcAft>
                <a:spcPts val="180"/>
              </a:spcAft>
            </a:pPr>
            <a:endParaRPr lang="en-US" sz="1867" dirty="0">
              <a:solidFill>
                <a:prstClr val="black">
                  <a:lumMod val="95000"/>
                  <a:lumOff val="5000"/>
                </a:prstClr>
              </a:solidFill>
              <a:latin typeface="Lato"/>
              <a:ea typeface="Lato"/>
              <a:cs typeface="Lato"/>
            </a:endParaRPr>
          </a:p>
          <a:p>
            <a:pPr marL="0" indent="0" defTabSz="914377">
              <a:spcAft>
                <a:spcPts val="585"/>
              </a:spcAft>
              <a:buNone/>
            </a:pPr>
            <a:r>
              <a:rPr lang="en-US" sz="2933" dirty="0">
                <a:solidFill>
                  <a:prstClr val="black">
                    <a:lumMod val="95000"/>
                    <a:lumOff val="5000"/>
                  </a:prstClr>
                </a:solidFill>
                <a:latin typeface="Lato"/>
                <a:ea typeface="Lato"/>
                <a:cs typeface="Lato"/>
              </a:rPr>
              <a:t>WISEdash Public Portal: NA</a:t>
            </a:r>
          </a:p>
        </p:txBody>
      </p:sp>
    </p:spTree>
    <p:custDataLst>
      <p:tags r:id="rId1"/>
    </p:custDataLst>
    <p:extLst>
      <p:ext uri="{BB962C8B-B14F-4D97-AF65-F5344CB8AC3E}">
        <p14:creationId xmlns:p14="http://schemas.microsoft.com/office/powerpoint/2010/main" val="86368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nSpc>
                <a:spcPct val="100000"/>
              </a:lnSpc>
              <a:spcBef>
                <a:spcPts val="0"/>
              </a:spcBef>
              <a:spcAft>
                <a:spcPts val="4000"/>
              </a:spcAft>
              <a:defRPr/>
            </a:pPr>
            <a:r>
              <a:rPr lang="en-US" b="1" dirty="0">
                <a:latin typeface="Lato Black"/>
                <a:ea typeface="Lato Black"/>
                <a:cs typeface="Lato Black"/>
              </a:rPr>
              <a:t>Welcome to Session 2!</a:t>
            </a:r>
            <a:endParaRPr lang="en-US" dirty="0">
              <a:ea typeface="+mn-ea"/>
              <a:cs typeface="+mn-cs"/>
            </a:endParaRPr>
          </a:p>
        </p:txBody>
      </p:sp>
      <p:sp>
        <p:nvSpPr>
          <p:cNvPr id="6" name="Text Placeholder 2">
            <a:extLst>
              <a:ext uri="{FF2B5EF4-FFF2-40B4-BE49-F238E27FC236}">
                <a16:creationId xmlns:a16="http://schemas.microsoft.com/office/drawing/2014/main" id="{15E40856-4E3F-A3C8-94E6-1D5C36F7E512}"/>
              </a:ext>
            </a:extLst>
          </p:cNvPr>
          <p:cNvSpPr txBox="1">
            <a:spLocks/>
          </p:cNvSpPr>
          <p:nvPr/>
        </p:nvSpPr>
        <p:spPr>
          <a:xfrm>
            <a:off x="610610" y="1229784"/>
            <a:ext cx="4450609" cy="5065024"/>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0"/>
              </a:spcAft>
              <a:buNone/>
            </a:pPr>
            <a:r>
              <a:rPr lang="en-US" dirty="0">
                <a:solidFill>
                  <a:schemeClr val="tx1">
                    <a:lumMod val="95000"/>
                    <a:lumOff val="5000"/>
                  </a:schemeClr>
                </a:solidFill>
                <a:latin typeface="Lato"/>
                <a:ea typeface="Lato"/>
                <a:cs typeface="Lato"/>
              </a:rPr>
              <a:t>This is where you get to think, talk, share, discuss and workshop your own ideas instead if listening to us!</a:t>
            </a:r>
            <a:endParaRPr lang="en-US" sz="2133" dirty="0">
              <a:solidFill>
                <a:schemeClr val="tx1">
                  <a:lumMod val="95000"/>
                  <a:lumOff val="5000"/>
                </a:schemeClr>
              </a:solidFill>
              <a:ea typeface="Lato"/>
              <a:cs typeface="Lato"/>
            </a:endParaRPr>
          </a:p>
          <a:p>
            <a:pPr marL="164592" indent="-164592">
              <a:spcAft>
                <a:spcPts val="180"/>
              </a:spcAft>
            </a:pPr>
            <a:r>
              <a:rPr lang="en-US" sz="2133" dirty="0">
                <a:solidFill>
                  <a:schemeClr val="tx1">
                    <a:lumMod val="95000"/>
                    <a:lumOff val="5000"/>
                  </a:schemeClr>
                </a:solidFill>
                <a:ea typeface="Lato"/>
                <a:cs typeface="Lato"/>
              </a:rPr>
              <a:t>You will self-select who to work with and what data element you will focus on. </a:t>
            </a:r>
          </a:p>
          <a:p>
            <a:pPr marL="461963" indent="-163513">
              <a:spcAft>
                <a:spcPts val="180"/>
              </a:spcAft>
            </a:pPr>
            <a:r>
              <a:rPr lang="en-US" sz="2133" dirty="0">
                <a:solidFill>
                  <a:schemeClr val="tx1">
                    <a:lumMod val="95000"/>
                    <a:lumOff val="5000"/>
                  </a:schemeClr>
                </a:solidFill>
                <a:ea typeface="Lato"/>
                <a:cs typeface="Lato"/>
              </a:rPr>
              <a:t>By school, or topic</a:t>
            </a:r>
          </a:p>
          <a:p>
            <a:pPr marL="164592" indent="-164592">
              <a:spcAft>
                <a:spcPts val="180"/>
              </a:spcAft>
            </a:pPr>
            <a:r>
              <a:rPr lang="en-US" sz="2133" dirty="0">
                <a:solidFill>
                  <a:schemeClr val="tx1">
                    <a:lumMod val="95000"/>
                    <a:lumOff val="5000"/>
                  </a:schemeClr>
                </a:solidFill>
                <a:ea typeface="Lato"/>
                <a:cs typeface="Lato"/>
              </a:rPr>
              <a:t>Facilitators will roam and assist.</a:t>
            </a:r>
          </a:p>
        </p:txBody>
      </p:sp>
      <p:sp>
        <p:nvSpPr>
          <p:cNvPr id="7" name="Text Placeholder 2">
            <a:extLst>
              <a:ext uri="{FF2B5EF4-FFF2-40B4-BE49-F238E27FC236}">
                <a16:creationId xmlns:a16="http://schemas.microsoft.com/office/drawing/2014/main" id="{1FDAEBCD-E4F7-2A24-5DE1-ED36B5484540}"/>
              </a:ext>
            </a:extLst>
          </p:cNvPr>
          <p:cNvSpPr txBox="1">
            <a:spLocks/>
          </p:cNvSpPr>
          <p:nvPr/>
        </p:nvSpPr>
        <p:spPr>
          <a:xfrm>
            <a:off x="5174901" y="1411976"/>
            <a:ext cx="6406489" cy="5326875"/>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lnSpc>
                <a:spcPct val="200000"/>
              </a:lnSpc>
              <a:spcAft>
                <a:spcPts val="180"/>
              </a:spcAft>
            </a:pPr>
            <a:r>
              <a:rPr lang="en-US" dirty="0">
                <a:solidFill>
                  <a:schemeClr val="tx1">
                    <a:lumMod val="95000"/>
                    <a:lumOff val="5000"/>
                  </a:schemeClr>
                </a:solidFill>
                <a:latin typeface="Lato"/>
                <a:ea typeface="Lato"/>
                <a:cs typeface="Lato"/>
              </a:rPr>
              <a:t>2:45 – 2:55 Intro Resources slide deck, </a:t>
            </a:r>
          </a:p>
          <a:p>
            <a:pPr marL="164592" indent="-164592">
              <a:lnSpc>
                <a:spcPct val="200000"/>
              </a:lnSpc>
              <a:spcAft>
                <a:spcPts val="180"/>
              </a:spcAft>
            </a:pPr>
            <a:r>
              <a:rPr lang="en-US" dirty="0">
                <a:solidFill>
                  <a:schemeClr val="tx1">
                    <a:lumMod val="95000"/>
                    <a:lumOff val="5000"/>
                  </a:schemeClr>
                </a:solidFill>
                <a:latin typeface="Lato"/>
                <a:ea typeface="Lato"/>
                <a:cs typeface="Lato"/>
              </a:rPr>
              <a:t>2:55 – 3:05 Attendees create affinity groups</a:t>
            </a:r>
          </a:p>
          <a:p>
            <a:pPr marL="164592" indent="-164592">
              <a:lnSpc>
                <a:spcPct val="200000"/>
              </a:lnSpc>
              <a:spcAft>
                <a:spcPts val="180"/>
              </a:spcAft>
            </a:pPr>
            <a:r>
              <a:rPr lang="en-US" dirty="0">
                <a:solidFill>
                  <a:schemeClr val="tx1">
                    <a:lumMod val="95000"/>
                    <a:lumOff val="5000"/>
                  </a:schemeClr>
                </a:solidFill>
                <a:latin typeface="Lato"/>
                <a:ea typeface="Lato"/>
                <a:cs typeface="Lato"/>
              </a:rPr>
              <a:t>3:05 - 3:55 Workshop </a:t>
            </a:r>
          </a:p>
          <a:p>
            <a:pPr marL="164592" indent="-164592">
              <a:lnSpc>
                <a:spcPct val="200000"/>
              </a:lnSpc>
              <a:spcAft>
                <a:spcPts val="180"/>
              </a:spcAft>
            </a:pPr>
            <a:r>
              <a:rPr lang="en-US" dirty="0">
                <a:solidFill>
                  <a:schemeClr val="tx1">
                    <a:lumMod val="95000"/>
                    <a:lumOff val="5000"/>
                  </a:schemeClr>
                </a:solidFill>
                <a:latin typeface="Lato"/>
                <a:ea typeface="Lato"/>
                <a:cs typeface="Lato"/>
              </a:rPr>
              <a:t>3:55 – 4:00 Wrap Up, Feedback</a:t>
            </a:r>
          </a:p>
        </p:txBody>
      </p:sp>
    </p:spTree>
    <p:custDataLst>
      <p:tags r:id="rId1"/>
    </p:custDataLst>
    <p:extLst>
      <p:ext uri="{BB962C8B-B14F-4D97-AF65-F5344CB8AC3E}">
        <p14:creationId xmlns:p14="http://schemas.microsoft.com/office/powerpoint/2010/main" val="3371464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24FEB5-052A-1F5F-8C21-82CECC6AD551}"/>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a:ea typeface="+mn-ea"/>
                <a:cs typeface="+mn-cs"/>
              </a:rPr>
              <a:t>Tribal Affiliation: Action Steps</a:t>
            </a:r>
          </a:p>
        </p:txBody>
      </p:sp>
      <p:sp>
        <p:nvSpPr>
          <p:cNvPr id="5" name="Text Placeholder 2">
            <a:extLst>
              <a:ext uri="{FF2B5EF4-FFF2-40B4-BE49-F238E27FC236}">
                <a16:creationId xmlns:a16="http://schemas.microsoft.com/office/drawing/2014/main" id="{87B90C7B-78FC-5E1E-C283-969EB9485035}"/>
              </a:ext>
            </a:extLst>
          </p:cNvPr>
          <p:cNvSpPr txBox="1">
            <a:spLocks/>
          </p:cNvSpPr>
          <p:nvPr/>
        </p:nvSpPr>
        <p:spPr>
          <a:xfrm>
            <a:off x="574158" y="1229784"/>
            <a:ext cx="11043683" cy="5131221"/>
          </a:xfrm>
          <a:prstGeom prst="rect">
            <a:avLst/>
          </a:prstGeom>
        </p:spPr>
        <p:txBody>
          <a:bodyPr vert="horz" lIns="121920" tIns="60960" rIns="121920" bIns="60960" rtlCol="0" anchor="t">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sz="2000" dirty="0">
                <a:solidFill>
                  <a:srgbClr val="000000"/>
                </a:solidFill>
                <a:ea typeface="Lato"/>
                <a:cs typeface="Lato"/>
              </a:rPr>
              <a:t>Engage with families of all demographics to find ways to celebrate different identities.</a:t>
            </a:r>
          </a:p>
          <a:p>
            <a:pPr marL="164592" indent="-164592">
              <a:spcAft>
                <a:spcPts val="180"/>
              </a:spcAft>
            </a:pPr>
            <a:r>
              <a:rPr lang="en-US" sz="2000" dirty="0">
                <a:effectLst/>
              </a:rPr>
              <a:t>Collaborate with tribal government to implement academic acceleration programs for Native students </a:t>
            </a:r>
            <a:endParaRPr lang="en-US" sz="2000" dirty="0">
              <a:solidFill>
                <a:srgbClr val="000000"/>
              </a:solidFill>
              <a:ea typeface="Lato"/>
              <a:cs typeface="Lato"/>
            </a:endParaRPr>
          </a:p>
          <a:p>
            <a:pPr marL="164592" indent="-164592">
              <a:spcAft>
                <a:spcPts val="180"/>
              </a:spcAft>
            </a:pPr>
            <a:r>
              <a:rPr lang="en-US" sz="2000" dirty="0">
                <a:solidFill>
                  <a:srgbClr val="000000"/>
                </a:solidFill>
                <a:ea typeface="Lato"/>
                <a:cs typeface="Lato"/>
              </a:rPr>
              <a:t>Use existing support teams to create needed student supports.</a:t>
            </a:r>
          </a:p>
          <a:p>
            <a:pPr marL="164592" indent="-164592">
              <a:spcAft>
                <a:spcPts val="180"/>
              </a:spcAft>
            </a:pPr>
            <a:r>
              <a:rPr lang="en-US" sz="2000" dirty="0"/>
              <a:t>Implement culturally responsive, grade-level, standards-based instruction</a:t>
            </a:r>
            <a:r>
              <a:rPr lang="en-US" sz="2000" dirty="0">
                <a:solidFill>
                  <a:srgbClr val="000000"/>
                </a:solidFill>
                <a:ea typeface="Lato"/>
                <a:cs typeface="Lato"/>
              </a:rPr>
              <a:t>.</a:t>
            </a:r>
            <a:endParaRPr lang="en-US" sz="2000" dirty="0">
              <a:solidFill>
                <a:srgbClr val="000000"/>
              </a:solidFill>
              <a:ea typeface="Lato" panose="020F0502020204030203" pitchFamily="34" charset="0"/>
              <a:cs typeface="Lato" panose="020F0502020204030203" pitchFamily="34" charset="0"/>
            </a:endParaRPr>
          </a:p>
          <a:p>
            <a:pPr marL="164592" indent="-164592">
              <a:spcAft>
                <a:spcPts val="180"/>
              </a:spcAft>
            </a:pPr>
            <a:r>
              <a:rPr lang="en-US" sz="2000" dirty="0">
                <a:solidFill>
                  <a:srgbClr val="000000"/>
                </a:solidFill>
                <a:ea typeface="Lato"/>
                <a:cs typeface="Lato"/>
              </a:rPr>
              <a:t>Provide professional development and training to staff on ways to integrate Indigenous histories, cultures, tribal sovereignty, and contemporary topics.</a:t>
            </a:r>
          </a:p>
          <a:p>
            <a:pPr marL="164592" indent="-164592">
              <a:spcAft>
                <a:spcPts val="180"/>
              </a:spcAft>
            </a:pPr>
            <a:r>
              <a:rPr lang="en-US" sz="2000" dirty="0">
                <a:solidFill>
                  <a:srgbClr val="000000"/>
                </a:solidFill>
                <a:ea typeface="Lato"/>
                <a:cs typeface="Lato"/>
              </a:rPr>
              <a:t>Hold staff book club discussions on topics staff want to know more about and/or see opportunities provided by DPI American Indian Studies Program, CESAs, among other stakeholders.</a:t>
            </a:r>
            <a:endParaRPr lang="en-US" sz="2000" dirty="0">
              <a:solidFill>
                <a:srgbClr val="000000"/>
              </a:solidFill>
              <a:ea typeface="Lato" panose="020F0502020204030203" pitchFamily="34" charset="0"/>
              <a:cs typeface="Lato" panose="020F0502020204030203" pitchFamily="34" charset="0"/>
            </a:endParaRPr>
          </a:p>
          <a:p>
            <a:pPr marL="837332" lvl="1" indent="-380990">
              <a:buFont typeface="Arial" panose="020B0604020202020204" pitchFamily="34" charset="0"/>
              <a:buChar char="•"/>
            </a:pPr>
            <a:endParaRPr lang="en-US" sz="2400" b="1" dirty="0">
              <a:solidFill>
                <a:srgbClr val="000000"/>
              </a:solidFill>
              <a:ea typeface="Lato" panose="020F0502020204030203" pitchFamily="34" charset="0"/>
              <a:cs typeface="Lato" panose="020F0502020204030203" pitchFamily="34" charset="0"/>
            </a:endParaRPr>
          </a:p>
          <a:p>
            <a:endParaRPr lang="en-US" sz="3200" dirty="0"/>
          </a:p>
        </p:txBody>
      </p:sp>
    </p:spTree>
    <p:custDataLst>
      <p:tags r:id="rId1"/>
    </p:custDataLst>
    <p:extLst>
      <p:ext uri="{BB962C8B-B14F-4D97-AF65-F5344CB8AC3E}">
        <p14:creationId xmlns:p14="http://schemas.microsoft.com/office/powerpoint/2010/main" val="317200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ea typeface="+mn-ea"/>
                <a:cs typeface="+mn-cs"/>
              </a:rPr>
              <a:t>Tribal Affiliation: Resources</a:t>
            </a:r>
          </a:p>
        </p:txBody>
      </p:sp>
      <p:sp>
        <p:nvSpPr>
          <p:cNvPr id="3" name="Text Placeholder 2"/>
          <p:cNvSpPr>
            <a:spLocks noGrp="1"/>
          </p:cNvSpPr>
          <p:nvPr>
            <p:ph type="body" sz="quarter" idx="14"/>
          </p:nvPr>
        </p:nvSpPr>
        <p:spPr>
          <a:xfrm>
            <a:off x="616688" y="1229784"/>
            <a:ext cx="10965712" cy="5628216"/>
          </a:xfrm>
        </p:spPr>
        <p:txBody>
          <a:bodyPr vert="horz" lIns="121920" tIns="60960" rIns="121920" bIns="60960" rtlCol="0" anchor="t">
            <a:normAutofit/>
          </a:bodyPr>
          <a:lstStyle/>
          <a:p>
            <a:pPr marL="164592" indent="-164592">
              <a:spcAft>
                <a:spcPts val="180"/>
              </a:spcAft>
            </a:pPr>
            <a:r>
              <a:rPr lang="en-US" sz="1800" dirty="0">
                <a:latin typeface="Lato"/>
                <a:ea typeface="Lato"/>
                <a:cs typeface="Lato"/>
                <a:hlinkClick r:id="rId4"/>
              </a:rPr>
              <a:t>DPI American Indian Studies Program</a:t>
            </a:r>
            <a:endParaRPr lang="en-US" sz="1800" dirty="0">
              <a:latin typeface="Lato"/>
              <a:ea typeface="Lato"/>
              <a:cs typeface="Lato"/>
            </a:endParaRPr>
          </a:p>
          <a:p>
            <a:pPr marL="164592" lvl="0" indent="-164592">
              <a:spcAft>
                <a:spcPts val="180"/>
              </a:spcAft>
            </a:pPr>
            <a:r>
              <a:rPr lang="en-US" sz="1800" dirty="0">
                <a:latin typeface="Lato"/>
                <a:ea typeface="Lato"/>
                <a:cs typeface="Lato"/>
                <a:hlinkClick r:id="rId5"/>
              </a:rPr>
              <a:t>National Congress of American Indians</a:t>
            </a:r>
          </a:p>
          <a:p>
            <a:pPr marL="164592" indent="-164592">
              <a:spcAft>
                <a:spcPts val="180"/>
              </a:spcAft>
            </a:pPr>
            <a:r>
              <a:rPr lang="en-US" sz="1800" dirty="0">
                <a:latin typeface="Lato"/>
                <a:ea typeface="Lato"/>
                <a:cs typeface="Lato"/>
                <a:hlinkClick r:id="rId6"/>
              </a:rPr>
              <a:t>National Indian Education Association</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7"/>
              </a:rPr>
              <a:t>Wisconsin Indian Education Association</a:t>
            </a:r>
            <a:endParaRPr lang="en-US" sz="1800" dirty="0">
              <a:latin typeface="Lato"/>
              <a:ea typeface="Lato"/>
              <a:cs typeface="Lato"/>
            </a:endParaRPr>
          </a:p>
          <a:p>
            <a:pPr marL="164592" indent="-164592">
              <a:spcAft>
                <a:spcPts val="180"/>
              </a:spcAft>
            </a:pPr>
            <a:r>
              <a:rPr lang="en-US" sz="1800" dirty="0">
                <a:latin typeface="Lato"/>
                <a:ea typeface="Lato"/>
                <a:cs typeface="Arial"/>
                <a:hlinkClick r:id="rId8"/>
              </a:rPr>
              <a:t>Wisconsin First Nations Education</a:t>
            </a:r>
            <a:r>
              <a:rPr lang="en-US" sz="1800" dirty="0">
                <a:latin typeface="Lato"/>
                <a:ea typeface="Lato"/>
                <a:cs typeface="Lato"/>
              </a:rPr>
              <a:t> </a:t>
            </a:r>
          </a:p>
          <a:p>
            <a:pPr lvl="0"/>
            <a:endParaRPr lang="en-US" sz="2400" dirty="0">
              <a:latin typeface="Lato"/>
              <a:ea typeface="Lato"/>
              <a:cs typeface="Lato"/>
            </a:endParaRPr>
          </a:p>
          <a:p>
            <a:pPr lvl="0"/>
            <a:endParaRPr lang="en-US" sz="2400" dirty="0">
              <a:latin typeface="Lato"/>
              <a:ea typeface="Lato"/>
              <a:cs typeface="Lato"/>
            </a:endParaRPr>
          </a:p>
          <a:p>
            <a:endParaRPr lang="en-US" sz="2400" dirty="0">
              <a:latin typeface="Lato"/>
              <a:ea typeface="Lato"/>
              <a:cs typeface="Lato"/>
            </a:endParaRPr>
          </a:p>
          <a:p>
            <a:endParaRPr lang="en-US" sz="2400" dirty="0">
              <a:latin typeface="Lato"/>
              <a:ea typeface="Lato"/>
              <a:cs typeface="Lato"/>
            </a:endParaRPr>
          </a:p>
        </p:txBody>
      </p:sp>
    </p:spTree>
    <p:custDataLst>
      <p:tags r:id="rId1"/>
    </p:custDataLst>
    <p:extLst>
      <p:ext uri="{BB962C8B-B14F-4D97-AF65-F5344CB8AC3E}">
        <p14:creationId xmlns:p14="http://schemas.microsoft.com/office/powerpoint/2010/main" val="249875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mn-ea"/>
                <a:cs typeface="+mn-cs"/>
              </a:rPr>
              <a:t>Data Element: Migrant Status</a:t>
            </a:r>
            <a:endParaRPr lang="en-US" dirty="0">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639191" y="1609817"/>
            <a:ext cx="10960964" cy="3989033"/>
          </a:xfrm>
          <a:prstGeom prst="rect">
            <a:avLst/>
          </a:prstGeom>
          <a:noFill/>
        </p:spPr>
        <p:txBody>
          <a:bodyPr wrap="square">
            <a:noAutofit/>
          </a:bodyPr>
          <a:lstStyle/>
          <a:p>
            <a:pPr algn="ctr"/>
            <a:r>
              <a:rPr lang="en-US" sz="5333" b="1" dirty="0">
                <a:latin typeface="Lato Black"/>
              </a:rPr>
              <a:t>Migrant Status</a:t>
            </a:r>
          </a:p>
          <a:p>
            <a:pPr marL="219451" indent="-219451">
              <a:spcAft>
                <a:spcPts val="240"/>
              </a:spcAft>
              <a:buFont typeface="Arial" panose="020B0604020202020204" pitchFamily="34" charset="0"/>
              <a:buChar char="•"/>
            </a:pPr>
            <a:r>
              <a:rPr lang="en-US" sz="3733" b="1" dirty="0">
                <a:latin typeface="Lato" panose="020F0502020204030203" pitchFamily="34" charset="0"/>
              </a:rPr>
              <a:t>WISEdata Portal</a:t>
            </a:r>
          </a:p>
          <a:p>
            <a:pPr marL="219451" indent="-219451">
              <a:spcAft>
                <a:spcPts val="240"/>
              </a:spcAft>
              <a:buFont typeface="Arial" panose="020B0604020202020204" pitchFamily="34" charset="0"/>
              <a:buChar char="•"/>
            </a:pPr>
            <a:r>
              <a:rPr lang="en-US" sz="3733" b="1" dirty="0">
                <a:latin typeface="Lato" panose="020F0502020204030203" pitchFamily="34" charset="0"/>
              </a:rPr>
              <a:t>WISEdash – Public and for Districts</a:t>
            </a:r>
          </a:p>
          <a:p>
            <a:pPr marL="219451" indent="-219451">
              <a:spcAft>
                <a:spcPts val="240"/>
              </a:spcAft>
              <a:buFont typeface="Arial" panose="020B0604020202020204" pitchFamily="34" charset="0"/>
              <a:buChar char="•"/>
            </a:pPr>
            <a:r>
              <a:rPr lang="en-US" sz="3733" b="1" dirty="0">
                <a:latin typeface="Lato" panose="020F0502020204030203" pitchFamily="34" charset="0"/>
              </a:rPr>
              <a:t>Action Steps</a:t>
            </a:r>
          </a:p>
          <a:p>
            <a:pPr marL="219451" indent="-219451">
              <a:spcAft>
                <a:spcPts val="240"/>
              </a:spcAft>
              <a:buFont typeface="Arial" panose="020B0604020202020204" pitchFamily="34" charset="0"/>
              <a:buChar char="•"/>
            </a:pPr>
            <a:r>
              <a:rPr lang="en-US" sz="3733" b="1" dirty="0">
                <a:latin typeface="Lato" panose="020F0502020204030203" pitchFamily="34" charset="0"/>
              </a:rPr>
              <a:t>Resources</a:t>
            </a:r>
          </a:p>
        </p:txBody>
      </p:sp>
    </p:spTree>
    <p:custDataLst>
      <p:tags r:id="rId1"/>
    </p:custDataLst>
    <p:extLst>
      <p:ext uri="{BB962C8B-B14F-4D97-AF65-F5344CB8AC3E}">
        <p14:creationId xmlns:p14="http://schemas.microsoft.com/office/powerpoint/2010/main" val="2262947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15DD-EAD2-4F83-8A2B-D109BF19EFC5}"/>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Black"/>
                <a:cs typeface="Lato Black"/>
              </a:rPr>
              <a:t>Migrant Data</a:t>
            </a:r>
            <a:endParaRPr lang="en-US" dirty="0">
              <a:ea typeface="+mn-ea"/>
              <a:cs typeface="+mn-cs"/>
            </a:endParaRPr>
          </a:p>
        </p:txBody>
      </p:sp>
      <p:sp>
        <p:nvSpPr>
          <p:cNvPr id="8" name="Text Placeholder 2">
            <a:extLst>
              <a:ext uri="{FF2B5EF4-FFF2-40B4-BE49-F238E27FC236}">
                <a16:creationId xmlns:a16="http://schemas.microsoft.com/office/drawing/2014/main" id="{E09C024A-9EA3-A0FA-2F37-395486A25FB1}"/>
              </a:ext>
            </a:extLst>
          </p:cNvPr>
          <p:cNvSpPr txBox="1">
            <a:spLocks/>
          </p:cNvSpPr>
          <p:nvPr/>
        </p:nvSpPr>
        <p:spPr>
          <a:xfrm>
            <a:off x="603250" y="1229785"/>
            <a:ext cx="10985500" cy="499275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WISEdata Portal</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Alerts, Migrant Alerts</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Exports: Student Demographics/Student Characteristics</a:t>
            </a:r>
          </a:p>
          <a:p>
            <a:pPr marL="457189" indent="-457189" defTabSz="914377">
              <a:lnSpc>
                <a:spcPct val="100000"/>
              </a:lnSpc>
              <a:spcAft>
                <a:spcPts val="585"/>
              </a:spcAft>
            </a:pPr>
            <a:endParaRPr lang="en-US" b="0" dirty="0">
              <a:solidFill>
                <a:prstClr val="black">
                  <a:lumMod val="95000"/>
                  <a:lumOff val="5000"/>
                </a:prstClr>
              </a:solidFill>
              <a:latin typeface="Lato"/>
              <a:ea typeface="Lato" panose="020F0502020204030203" pitchFamily="34" charset="0"/>
              <a:cs typeface="Lato" panose="020F0502020204030203" pitchFamily="34" charset="0"/>
            </a:endParaRPr>
          </a:p>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hlinkClick r:id="rId4"/>
              </a:rPr>
              <a:t>WISEdash for Districts</a:t>
            </a:r>
            <a:r>
              <a:rPr lang="en-US" sz="2933" dirty="0">
                <a:solidFill>
                  <a:prstClr val="black">
                    <a:lumMod val="95000"/>
                    <a:lumOff val="5000"/>
                  </a:prstClr>
                </a:solidFill>
                <a:latin typeface="Lato"/>
                <a:ea typeface="Lato" panose="020F0502020204030203" pitchFamily="34" charset="0"/>
                <a:cs typeface="Lato" panose="020F0502020204030203" pitchFamily="34" charset="0"/>
              </a:rPr>
              <a:t>: </a:t>
            </a:r>
            <a:r>
              <a:rPr lang="en-US" sz="2933" dirty="0">
                <a:solidFill>
                  <a:prstClr val="black">
                    <a:lumMod val="95000"/>
                    <a:lumOff val="5000"/>
                  </a:prstClr>
                </a:solidFill>
                <a:latin typeface="Lato"/>
                <a:ea typeface="Lato" panose="020F0502020204030203" pitchFamily="34" charset="0"/>
                <a:cs typeface="Lato" panose="020F0502020204030203" pitchFamily="34" charset="0"/>
                <a:hlinkClick r:id="rId5"/>
              </a:rPr>
              <a:t>USER ROLE</a:t>
            </a:r>
            <a:r>
              <a:rPr lang="en-US" sz="2933" b="0" dirty="0">
                <a:solidFill>
                  <a:prstClr val="black">
                    <a:lumMod val="95000"/>
                    <a:lumOff val="5000"/>
                  </a:prstClr>
                </a:solidFill>
                <a:latin typeface="Lato"/>
                <a:ea typeface="Lato" panose="020F0502020204030203" pitchFamily="34" charset="0"/>
                <a:cs typeface="Lato" panose="020F0502020204030203" pitchFamily="34" charset="0"/>
              </a:rPr>
              <a:t>, </a:t>
            </a:r>
            <a:r>
              <a:rPr lang="en-US" sz="2933" b="0" dirty="0">
                <a:solidFill>
                  <a:prstClr val="black"/>
                </a:solidFill>
                <a:latin typeface="Lato"/>
                <a:ea typeface="Lato" panose="020F0502020204030203" pitchFamily="34" charset="0"/>
                <a:cs typeface="Lato" panose="020F0502020204030203" pitchFamily="34" charset="0"/>
              </a:rPr>
              <a:t>Economic Indicator Analyst, Economic FAFSA, or Snapshot Prep Role </a:t>
            </a:r>
            <a:endParaRPr lang="en-US" sz="2933" b="0" dirty="0">
              <a:solidFill>
                <a:prstClr val="black"/>
              </a:solidFill>
              <a:ea typeface="Lato" panose="020F0502020204030203" pitchFamily="34" charset="0"/>
              <a:cs typeface="Lato" panose="020F0502020204030203" pitchFamily="34" charset="0"/>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Use *any* Topics dashboard, filter (Group by) Migrant Status</a:t>
            </a:r>
            <a:endParaRPr lang="en-US" sz="1867" i="1" dirty="0">
              <a:solidFill>
                <a:prstClr val="black">
                  <a:lumMod val="95000"/>
                  <a:lumOff val="5000"/>
                </a:prstClr>
              </a:solidFill>
              <a:latin typeface="Lato"/>
              <a:ea typeface="Lato"/>
              <a:cs typeface="Lato"/>
            </a:endParaRPr>
          </a:p>
          <a:p>
            <a:pPr marL="0" indent="0" defTabSz="914377">
              <a:spcAft>
                <a:spcPts val="0"/>
              </a:spcAft>
              <a:buNone/>
            </a:pPr>
            <a:r>
              <a:rPr lang="en-US" sz="2933" dirty="0">
                <a:solidFill>
                  <a:prstClr val="black">
                    <a:lumMod val="95000"/>
                    <a:lumOff val="5000"/>
                  </a:prstClr>
                </a:solidFill>
                <a:latin typeface="Lato"/>
                <a:ea typeface="Lato"/>
                <a:cs typeface="Lato"/>
              </a:rPr>
              <a:t>WISEdash Public Portal</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Student Engagement/State Tests/Coursework/Graduation, filter (Group by) Migrant Status</a:t>
            </a:r>
            <a:endParaRPr lang="en-US" dirty="0">
              <a:solidFill>
                <a:prstClr val="black">
                  <a:lumMod val="95000"/>
                  <a:lumOff val="5000"/>
                </a:prstClr>
              </a:solidFill>
              <a:latin typeface="Lato"/>
              <a:ea typeface="Lato"/>
              <a:cs typeface="Lato"/>
            </a:endParaRPr>
          </a:p>
        </p:txBody>
      </p:sp>
    </p:spTree>
    <p:custDataLst>
      <p:tags r:id="rId1"/>
    </p:custDataLst>
    <p:extLst>
      <p:ext uri="{BB962C8B-B14F-4D97-AF65-F5344CB8AC3E}">
        <p14:creationId xmlns:p14="http://schemas.microsoft.com/office/powerpoint/2010/main" val="616686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ea typeface="Lato"/>
                <a:cs typeface="Lato"/>
              </a:rPr>
              <a:t>Migrant Status: Action Steps</a:t>
            </a:r>
            <a:endParaRPr lang="en-US" dirty="0">
              <a:ea typeface="+mn-ea"/>
              <a:cs typeface="+mn-cs"/>
            </a:endParaRPr>
          </a:p>
        </p:txBody>
      </p:sp>
      <p:sp>
        <p:nvSpPr>
          <p:cNvPr id="7" name="Text Placeholder 2">
            <a:extLst>
              <a:ext uri="{FF2B5EF4-FFF2-40B4-BE49-F238E27FC236}">
                <a16:creationId xmlns:a16="http://schemas.microsoft.com/office/drawing/2014/main" id="{3216E60C-D8F9-5AC4-672A-D551051AE210}"/>
              </a:ext>
            </a:extLst>
          </p:cNvPr>
          <p:cNvSpPr txBox="1">
            <a:spLocks/>
          </p:cNvSpPr>
          <p:nvPr/>
        </p:nvSpPr>
        <p:spPr>
          <a:xfrm>
            <a:off x="604362" y="1247626"/>
            <a:ext cx="11195615" cy="4362748"/>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685578" indent="0" algn="l" defTabSz="685800" rtl="0" eaLnBrk="1" latinLnBrk="0" hangingPunct="1">
              <a:lnSpc>
                <a:spcPct val="150000"/>
              </a:lnSpc>
              <a:spcBef>
                <a:spcPts val="375"/>
              </a:spcBef>
              <a:buFont typeface="Arial" panose="020B0604020202020204" pitchFamily="34" charset="0"/>
              <a:buNone/>
              <a:defRPr sz="1500" kern="1200">
                <a:solidFill>
                  <a:schemeClr val="tx1"/>
                </a:solidFill>
                <a:latin typeface="+mn-lt"/>
                <a:ea typeface="+mn-ea"/>
                <a:cs typeface="+mn-cs"/>
              </a:defRPr>
            </a:lvl3pPr>
            <a:lvl4pPr marL="1028368"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4pPr>
            <a:lvl5pPr marL="1371157"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dirty="0">
                <a:solidFill>
                  <a:srgbClr val="000000"/>
                </a:solidFill>
                <a:latin typeface="Lato"/>
                <a:ea typeface="Lato"/>
                <a:cs typeface="Lato"/>
              </a:rPr>
              <a:t>Increase your awareness by developing your cultural competence and staying on top of policy changes that may impact migrant communities.</a:t>
            </a:r>
            <a:endParaRPr lang="en-US" dirty="0">
              <a:solidFill>
                <a:srgbClr val="000000"/>
              </a:solidFill>
              <a:ea typeface="Lato" panose="020F0502020204030203" pitchFamily="34" charset="0"/>
              <a:cs typeface="Lato" panose="020F0502020204030203" pitchFamily="34" charset="0"/>
            </a:endParaRPr>
          </a:p>
          <a:p>
            <a:pPr marL="164592" indent="-164592">
              <a:spcAft>
                <a:spcPts val="180"/>
              </a:spcAft>
            </a:pPr>
            <a:r>
              <a:rPr lang="en-US" dirty="0">
                <a:solidFill>
                  <a:srgbClr val="000000"/>
                </a:solidFill>
                <a:latin typeface="Lato"/>
                <a:ea typeface="Lato"/>
                <a:cs typeface="Lato"/>
              </a:rPr>
              <a:t>Build on youth identities as an asset in the classroom.</a:t>
            </a:r>
          </a:p>
          <a:p>
            <a:pPr marL="164592" indent="-164592">
              <a:spcAft>
                <a:spcPts val="180"/>
              </a:spcAft>
            </a:pPr>
            <a:r>
              <a:rPr lang="en-US" dirty="0">
                <a:solidFill>
                  <a:srgbClr val="000000"/>
                </a:solidFill>
                <a:latin typeface="Lato"/>
                <a:ea typeface="Lato"/>
                <a:cs typeface="Lato"/>
              </a:rPr>
              <a:t>Use existing support teams to address unique migrant student needs.</a:t>
            </a:r>
            <a:endParaRPr lang="en-US" dirty="0">
              <a:solidFill>
                <a:srgbClr val="000000"/>
              </a:solidFill>
              <a:ea typeface="Lato" panose="020F0502020204030203" pitchFamily="34" charset="0"/>
              <a:cs typeface="Lato" panose="020F0502020204030203" pitchFamily="34" charset="0"/>
            </a:endParaRPr>
          </a:p>
          <a:p>
            <a:pPr marL="164592" indent="-164592">
              <a:spcAft>
                <a:spcPts val="180"/>
              </a:spcAft>
            </a:pPr>
            <a:r>
              <a:rPr lang="en-US" dirty="0">
                <a:solidFill>
                  <a:srgbClr val="000000"/>
                </a:solidFill>
                <a:latin typeface="Lato"/>
                <a:ea typeface="Lato"/>
                <a:cs typeface="Lato"/>
              </a:rPr>
              <a:t>Strengthen relationships with families and community/support organizations.</a:t>
            </a:r>
          </a:p>
          <a:p>
            <a:pPr marL="164592" indent="-164592">
              <a:spcAft>
                <a:spcPts val="180"/>
              </a:spcAft>
            </a:pPr>
            <a:r>
              <a:rPr lang="en-US" dirty="0">
                <a:solidFill>
                  <a:srgbClr val="000000"/>
                </a:solidFill>
                <a:latin typeface="Lato"/>
                <a:ea typeface="Lato"/>
                <a:cs typeface="Lato"/>
              </a:rPr>
              <a:t>Ensure language supports are appropriate &amp; meet current needs.</a:t>
            </a:r>
          </a:p>
          <a:p>
            <a:pPr marL="164592" indent="-164592">
              <a:spcAft>
                <a:spcPts val="180"/>
              </a:spcAft>
            </a:pPr>
            <a:r>
              <a:rPr lang="en-US" dirty="0">
                <a:solidFill>
                  <a:srgbClr val="000000"/>
                </a:solidFill>
                <a:latin typeface="Lato"/>
                <a:ea typeface="Lato"/>
                <a:cs typeface="Lato"/>
              </a:rPr>
              <a:t>Demonstrate a Communication Plan to promote success and safety.</a:t>
            </a:r>
          </a:p>
        </p:txBody>
      </p:sp>
    </p:spTree>
    <p:custDataLst>
      <p:tags r:id="rId1"/>
    </p:custDataLst>
    <p:extLst>
      <p:ext uri="{BB962C8B-B14F-4D97-AF65-F5344CB8AC3E}">
        <p14:creationId xmlns:p14="http://schemas.microsoft.com/office/powerpoint/2010/main" val="2807109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nSpc>
                <a:spcPct val="100000"/>
              </a:lnSpc>
              <a:spcBef>
                <a:spcPts val="0"/>
              </a:spcBef>
              <a:spcAft>
                <a:spcPts val="4000"/>
              </a:spcAft>
              <a:defRPr/>
            </a:pPr>
            <a:r>
              <a:rPr lang="en-US" b="1" dirty="0">
                <a:ea typeface="+mn-ea"/>
                <a:cs typeface="+mn-cs"/>
              </a:rPr>
              <a:t>Migrant Status: Resources</a:t>
            </a:r>
          </a:p>
        </p:txBody>
      </p:sp>
      <p:sp>
        <p:nvSpPr>
          <p:cNvPr id="3" name="Text Placeholder 2"/>
          <p:cNvSpPr>
            <a:spLocks noGrp="1"/>
          </p:cNvSpPr>
          <p:nvPr>
            <p:ph type="body" sz="quarter" idx="14"/>
          </p:nvPr>
        </p:nvSpPr>
        <p:spPr>
          <a:xfrm>
            <a:off x="622852" y="1229784"/>
            <a:ext cx="10946296" cy="4695449"/>
          </a:xfrm>
        </p:spPr>
        <p:txBody>
          <a:bodyPr vert="horz" lIns="121920" tIns="60960" rIns="121920" bIns="60960" rtlCol="0" anchor="t">
            <a:noAutofit/>
          </a:bodyPr>
          <a:lstStyle/>
          <a:p>
            <a:pPr marL="164592" indent="-164592">
              <a:spcAft>
                <a:spcPts val="180"/>
              </a:spcAft>
            </a:pPr>
            <a:r>
              <a:rPr lang="en-US" sz="1800" dirty="0">
                <a:latin typeface="Lato"/>
                <a:ea typeface="Lato"/>
                <a:cs typeface="Lato"/>
                <a:hlinkClick r:id="rId4"/>
              </a:rPr>
              <a:t>DPI’s Education and Services for Migratory Children webpage</a:t>
            </a:r>
            <a:endParaRPr lang="en-US" sz="1800" dirty="0">
              <a:latin typeface="Lato"/>
              <a:ea typeface="Lato"/>
              <a:cs typeface="Lato"/>
            </a:endParaRPr>
          </a:p>
          <a:p>
            <a:pPr marL="164592" lvl="0" indent="-164592">
              <a:spcAft>
                <a:spcPts val="180"/>
              </a:spcAft>
            </a:pPr>
            <a:r>
              <a:rPr lang="en-US" sz="1800" dirty="0">
                <a:latin typeface="Lato"/>
                <a:ea typeface="Lato"/>
                <a:cs typeface="Lato"/>
              </a:rPr>
              <a:t>Bilingual/ESL Program Resources:</a:t>
            </a:r>
          </a:p>
          <a:p>
            <a:pPr marL="164592" lvl="0" indent="-164592">
              <a:spcAft>
                <a:spcPts val="180"/>
              </a:spcAft>
            </a:pPr>
            <a:r>
              <a:rPr lang="en-US" sz="1800" dirty="0">
                <a:latin typeface="Lato"/>
                <a:ea typeface="Lato"/>
                <a:cs typeface="Lato"/>
                <a:hlinkClick r:id="rId5"/>
              </a:rPr>
              <a:t>Creating Safe and Healthy Environments for Immigrant and Refugee Youth</a:t>
            </a:r>
            <a:r>
              <a:rPr lang="en-US" sz="1800" dirty="0">
                <a:latin typeface="Lato"/>
                <a:ea typeface="Lato"/>
                <a:cs typeface="Lato"/>
              </a:rPr>
              <a:t>  - a four-part e-Learning course created by DPI</a:t>
            </a:r>
          </a:p>
          <a:p>
            <a:pPr marL="164592" indent="-164592">
              <a:spcAft>
                <a:spcPts val="180"/>
              </a:spcAft>
            </a:pPr>
            <a:r>
              <a:rPr lang="en-US" sz="1800" dirty="0">
                <a:latin typeface="Lato"/>
                <a:ea typeface="Lato"/>
                <a:cs typeface="Lato"/>
                <a:hlinkClick r:id="rId6"/>
              </a:rPr>
              <a:t>U.S. Dept of Education OELA “Newcomer Tool Kit”</a:t>
            </a:r>
            <a:r>
              <a:rPr lang="en-US" sz="1800" dirty="0">
                <a:latin typeface="Lato"/>
                <a:ea typeface="Lato"/>
                <a:cs typeface="Lato"/>
              </a:rPr>
              <a:t> ( An EDFacts Resource)</a:t>
            </a:r>
          </a:p>
          <a:p>
            <a:pPr lvl="0"/>
            <a:endParaRPr lang="en-US" sz="2400" dirty="0">
              <a:latin typeface="Lato"/>
              <a:ea typeface="Lato"/>
              <a:cs typeface="Lato"/>
            </a:endParaRPr>
          </a:p>
        </p:txBody>
      </p:sp>
    </p:spTree>
    <p:custDataLst>
      <p:tags r:id="rId1"/>
    </p:custDataLst>
    <p:extLst>
      <p:ext uri="{BB962C8B-B14F-4D97-AF65-F5344CB8AC3E}">
        <p14:creationId xmlns:p14="http://schemas.microsoft.com/office/powerpoint/2010/main" val="793299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mn-ea"/>
                <a:cs typeface="+mn-cs"/>
              </a:rPr>
              <a:t>Data Element: Immigrant, Refugee Status</a:t>
            </a:r>
            <a:endParaRPr lang="en-US" dirty="0">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639191" y="1609817"/>
            <a:ext cx="10960964" cy="3989033"/>
          </a:xfrm>
          <a:prstGeom prst="rect">
            <a:avLst/>
          </a:prstGeom>
          <a:noFill/>
        </p:spPr>
        <p:txBody>
          <a:bodyPr wrap="square">
            <a:noAutofit/>
          </a:bodyPr>
          <a:lstStyle/>
          <a:p>
            <a:pPr algn="ctr"/>
            <a:r>
              <a:rPr lang="en-US" sz="5333" b="1" dirty="0">
                <a:latin typeface="Lato Black"/>
              </a:rPr>
              <a:t>Immigrant, Refugee Status</a:t>
            </a:r>
          </a:p>
          <a:p>
            <a:pPr marL="219451" indent="-219451">
              <a:spcAft>
                <a:spcPts val="240"/>
              </a:spcAft>
              <a:buFont typeface="Arial" panose="020B0604020202020204" pitchFamily="34" charset="0"/>
              <a:buChar char="•"/>
            </a:pPr>
            <a:r>
              <a:rPr lang="en-US" sz="3733" b="1" dirty="0">
                <a:latin typeface="Lato" panose="020F0502020204030203" pitchFamily="34" charset="0"/>
              </a:rPr>
              <a:t>WISEdata Portal</a:t>
            </a:r>
          </a:p>
          <a:p>
            <a:pPr marL="219451" indent="-219451">
              <a:spcAft>
                <a:spcPts val="240"/>
              </a:spcAft>
              <a:buFont typeface="Arial" panose="020B0604020202020204" pitchFamily="34" charset="0"/>
              <a:buChar char="•"/>
            </a:pPr>
            <a:r>
              <a:rPr lang="en-US" sz="3733" b="1" dirty="0">
                <a:latin typeface="Lato" panose="020F0502020204030203" pitchFamily="34" charset="0"/>
              </a:rPr>
              <a:t>WISEdash – Public and for Districts</a:t>
            </a:r>
          </a:p>
          <a:p>
            <a:pPr marL="219451" indent="-219451">
              <a:spcAft>
                <a:spcPts val="240"/>
              </a:spcAft>
              <a:buFont typeface="Arial" panose="020B0604020202020204" pitchFamily="34" charset="0"/>
              <a:buChar char="•"/>
            </a:pPr>
            <a:r>
              <a:rPr lang="en-US" sz="3733" b="1" dirty="0">
                <a:latin typeface="Lato" panose="020F0502020204030203" pitchFamily="34" charset="0"/>
              </a:rPr>
              <a:t>Resources</a:t>
            </a:r>
          </a:p>
        </p:txBody>
      </p:sp>
    </p:spTree>
    <p:custDataLst>
      <p:tags r:id="rId1"/>
    </p:custDataLst>
    <p:extLst>
      <p:ext uri="{BB962C8B-B14F-4D97-AF65-F5344CB8AC3E}">
        <p14:creationId xmlns:p14="http://schemas.microsoft.com/office/powerpoint/2010/main" val="4200413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15DD-EAD2-4F83-8A2B-D109BF19EFC5}"/>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Black"/>
                <a:cs typeface="Lato Black"/>
              </a:rPr>
              <a:t>Immigrant, Refugee Data</a:t>
            </a:r>
            <a:endParaRPr lang="en-US" dirty="0">
              <a:ea typeface="+mn-ea"/>
              <a:cs typeface="+mn-cs"/>
            </a:endParaRPr>
          </a:p>
        </p:txBody>
      </p:sp>
      <p:sp>
        <p:nvSpPr>
          <p:cNvPr id="8" name="Text Placeholder 2">
            <a:extLst>
              <a:ext uri="{FF2B5EF4-FFF2-40B4-BE49-F238E27FC236}">
                <a16:creationId xmlns:a16="http://schemas.microsoft.com/office/drawing/2014/main" id="{E09C024A-9EA3-A0FA-2F37-395486A25FB1}"/>
              </a:ext>
            </a:extLst>
          </p:cNvPr>
          <p:cNvSpPr txBox="1">
            <a:spLocks/>
          </p:cNvSpPr>
          <p:nvPr/>
        </p:nvSpPr>
        <p:spPr>
          <a:xfrm>
            <a:off x="603250" y="1229785"/>
            <a:ext cx="10985500" cy="499275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WISEdata Portal</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Exports: Student Demographics/Student Characteristics</a:t>
            </a:r>
          </a:p>
          <a:p>
            <a:pPr marL="457189" indent="-457189" defTabSz="914377">
              <a:lnSpc>
                <a:spcPct val="100000"/>
              </a:lnSpc>
              <a:spcAft>
                <a:spcPts val="585"/>
              </a:spcAft>
            </a:pPr>
            <a:endParaRPr lang="en-US" b="0" dirty="0">
              <a:solidFill>
                <a:prstClr val="black">
                  <a:lumMod val="95000"/>
                  <a:lumOff val="5000"/>
                </a:prstClr>
              </a:solidFill>
              <a:latin typeface="Lato"/>
              <a:ea typeface="Lato" panose="020F0502020204030203" pitchFamily="34" charset="0"/>
              <a:cs typeface="Lato" panose="020F0502020204030203" pitchFamily="34" charset="0"/>
            </a:endParaRPr>
          </a:p>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hlinkClick r:id="rId4"/>
              </a:rPr>
              <a:t>WISEdash for Districts</a:t>
            </a:r>
            <a:r>
              <a:rPr lang="en-US" sz="2933" dirty="0">
                <a:solidFill>
                  <a:prstClr val="black">
                    <a:lumMod val="95000"/>
                    <a:lumOff val="5000"/>
                  </a:prstClr>
                </a:solidFill>
                <a:latin typeface="Lato"/>
                <a:ea typeface="Lato" panose="020F0502020204030203" pitchFamily="34" charset="0"/>
                <a:cs typeface="Lato" panose="020F0502020204030203" pitchFamily="34" charset="0"/>
              </a:rPr>
              <a:t>: </a:t>
            </a:r>
            <a:r>
              <a:rPr lang="en-US" sz="2933" dirty="0">
                <a:solidFill>
                  <a:prstClr val="black">
                    <a:lumMod val="95000"/>
                    <a:lumOff val="5000"/>
                  </a:prstClr>
                </a:solidFill>
                <a:latin typeface="Lato"/>
                <a:ea typeface="Lato" panose="020F0502020204030203" pitchFamily="34" charset="0"/>
                <a:cs typeface="Lato" panose="020F0502020204030203" pitchFamily="34" charset="0"/>
                <a:hlinkClick r:id="rId5"/>
              </a:rPr>
              <a:t>USER ROLE</a:t>
            </a:r>
            <a:r>
              <a:rPr lang="en-US" sz="2933" b="0" dirty="0">
                <a:solidFill>
                  <a:prstClr val="black">
                    <a:lumMod val="95000"/>
                    <a:lumOff val="5000"/>
                  </a:prstClr>
                </a:solidFill>
                <a:latin typeface="Lato"/>
                <a:ea typeface="Lato" panose="020F0502020204030203" pitchFamily="34" charset="0"/>
                <a:cs typeface="Lato" panose="020F0502020204030203" pitchFamily="34" charset="0"/>
              </a:rPr>
              <a:t>, </a:t>
            </a:r>
            <a:r>
              <a:rPr lang="en-US" sz="2933" b="0" dirty="0">
                <a:solidFill>
                  <a:prstClr val="black"/>
                </a:solidFill>
                <a:latin typeface="Lato"/>
                <a:ea typeface="Lato" panose="020F0502020204030203" pitchFamily="34" charset="0"/>
                <a:cs typeface="Lato" panose="020F0502020204030203" pitchFamily="34" charset="0"/>
              </a:rPr>
              <a:t>Economic Indicator Analyst, Economic FAFSA, or Snapshot Prep Role </a:t>
            </a:r>
            <a:endParaRPr lang="en-US" sz="2933" b="0" dirty="0">
              <a:solidFill>
                <a:prstClr val="black"/>
              </a:solidFill>
              <a:ea typeface="Lato" panose="020F0502020204030203" pitchFamily="34" charset="0"/>
              <a:cs typeface="Lato" panose="020F0502020204030203" pitchFamily="34" charset="0"/>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Use *any* Topics dashboard, </a:t>
            </a:r>
            <a:r>
              <a:rPr lang="en-US" b="0" dirty="0">
                <a:latin typeface="Lato"/>
                <a:ea typeface="Lato"/>
                <a:cs typeface="Lato"/>
              </a:rPr>
              <a:t>filter (Group by) Migrant Status</a:t>
            </a:r>
            <a:endParaRPr lang="en-US" sz="1867" i="1" dirty="0">
              <a:latin typeface="Lato"/>
              <a:ea typeface="Lato"/>
              <a:cs typeface="Lato"/>
            </a:endParaRPr>
          </a:p>
          <a:p>
            <a:pPr marL="0" indent="0" defTabSz="914377">
              <a:spcAft>
                <a:spcPts val="0"/>
              </a:spcAft>
              <a:buNone/>
            </a:pPr>
            <a:endParaRPr lang="en-US" sz="2933" dirty="0">
              <a:solidFill>
                <a:prstClr val="black">
                  <a:lumMod val="95000"/>
                  <a:lumOff val="5000"/>
                </a:prstClr>
              </a:solidFill>
              <a:latin typeface="Lato"/>
              <a:ea typeface="Lato"/>
              <a:cs typeface="Lato"/>
            </a:endParaRPr>
          </a:p>
          <a:p>
            <a:pPr marL="0" indent="0" defTabSz="914377">
              <a:spcAft>
                <a:spcPts val="0"/>
              </a:spcAft>
              <a:buNone/>
            </a:pPr>
            <a:r>
              <a:rPr lang="en-US" sz="2933" dirty="0">
                <a:solidFill>
                  <a:prstClr val="black">
                    <a:lumMod val="95000"/>
                    <a:lumOff val="5000"/>
                  </a:prstClr>
                </a:solidFill>
                <a:latin typeface="Lato"/>
                <a:ea typeface="Lato"/>
                <a:cs typeface="Lato"/>
              </a:rPr>
              <a:t>WISEdash Public Portal N/A</a:t>
            </a:r>
          </a:p>
        </p:txBody>
      </p:sp>
    </p:spTree>
    <p:custDataLst>
      <p:tags r:id="rId1"/>
    </p:custDataLst>
    <p:extLst>
      <p:ext uri="{BB962C8B-B14F-4D97-AF65-F5344CB8AC3E}">
        <p14:creationId xmlns:p14="http://schemas.microsoft.com/office/powerpoint/2010/main" val="2012513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nSpc>
                <a:spcPct val="100000"/>
              </a:lnSpc>
              <a:spcBef>
                <a:spcPts val="0"/>
              </a:spcBef>
              <a:spcAft>
                <a:spcPts val="4000"/>
              </a:spcAft>
              <a:defRPr/>
            </a:pPr>
            <a:r>
              <a:rPr lang="en-US" b="1" dirty="0">
                <a:ea typeface="+mn-ea"/>
                <a:cs typeface="+mn-cs"/>
              </a:rPr>
              <a:t>Immigrant, Refugee Status: Resources</a:t>
            </a:r>
          </a:p>
        </p:txBody>
      </p:sp>
      <p:sp>
        <p:nvSpPr>
          <p:cNvPr id="3" name="Text Placeholder 2"/>
          <p:cNvSpPr>
            <a:spLocks noGrp="1"/>
          </p:cNvSpPr>
          <p:nvPr>
            <p:ph type="body" sz="quarter" idx="14"/>
          </p:nvPr>
        </p:nvSpPr>
        <p:spPr>
          <a:xfrm>
            <a:off x="622852" y="1229784"/>
            <a:ext cx="10946296" cy="4695449"/>
          </a:xfrm>
        </p:spPr>
        <p:txBody>
          <a:bodyPr vert="horz" lIns="121920" tIns="60960" rIns="121920" bIns="60960" rtlCol="0" anchor="t">
            <a:noAutofit/>
          </a:bodyPr>
          <a:lstStyle/>
          <a:p>
            <a:pPr marL="164592" indent="-164592" rtl="0">
              <a:spcAft>
                <a:spcPts val="180"/>
              </a:spcAft>
            </a:pPr>
            <a:r>
              <a:rPr lang="en-US" sz="1800" dirty="0">
                <a:effectLst/>
                <a:hlinkClick r:id="rId4" tooltip="https://dpi.wi.gov/english-learners/immigrants-and-refugees/immigrant-children"/>
              </a:rPr>
              <a:t>Title III, Part A, Immigrant Children and Youth Discretionary Grant</a:t>
            </a:r>
            <a:endParaRPr lang="en-US" sz="1800" dirty="0">
              <a:effectLst/>
            </a:endParaRPr>
          </a:p>
          <a:p>
            <a:pPr marL="164592" indent="-164592" rtl="0">
              <a:spcAft>
                <a:spcPts val="180"/>
              </a:spcAft>
            </a:pPr>
            <a:r>
              <a:rPr lang="en-US" sz="1800" b="1" dirty="0">
                <a:effectLst/>
                <a:hlinkClick r:id="rId5" tooltip="https://dpi.wi.gov/english-learners/immigrants-and-refugees/creating-safe-and-healthy-environments-immigrant-and-refugee-youth"/>
              </a:rPr>
              <a:t>Creating Safe and Healthy Environments for Immigrant and Refugee Youth</a:t>
            </a:r>
            <a:r>
              <a:rPr lang="en-US" sz="1800" b="1" dirty="0">
                <a:effectLst/>
              </a:rPr>
              <a:t>  - a four-part e-Learning course created by DPI</a:t>
            </a:r>
            <a:endParaRPr lang="en-US" sz="1800" dirty="0">
              <a:effectLst/>
            </a:endParaRPr>
          </a:p>
          <a:p>
            <a:pPr lvl="0"/>
            <a:endParaRPr lang="en-US" sz="2400" dirty="0">
              <a:latin typeface="Lato"/>
              <a:ea typeface="Lato"/>
              <a:cs typeface="Lato"/>
            </a:endParaRPr>
          </a:p>
        </p:txBody>
      </p:sp>
    </p:spTree>
    <p:custDataLst>
      <p:tags r:id="rId1"/>
    </p:custDataLst>
    <p:extLst>
      <p:ext uri="{BB962C8B-B14F-4D97-AF65-F5344CB8AC3E}">
        <p14:creationId xmlns:p14="http://schemas.microsoft.com/office/powerpoint/2010/main" val="401979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mn-ea"/>
                <a:cs typeface="+mn-cs"/>
              </a:rPr>
              <a:t>Data Element: English Learner Status</a:t>
            </a:r>
            <a:endParaRPr lang="en-US" dirty="0">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639191" y="1609817"/>
            <a:ext cx="10960964" cy="3989033"/>
          </a:xfrm>
          <a:prstGeom prst="rect">
            <a:avLst/>
          </a:prstGeom>
          <a:noFill/>
        </p:spPr>
        <p:txBody>
          <a:bodyPr wrap="square">
            <a:noAutofit/>
          </a:bodyPr>
          <a:lstStyle/>
          <a:p>
            <a:pPr algn="ctr"/>
            <a:r>
              <a:rPr lang="en-US" sz="5333" b="1" dirty="0">
                <a:latin typeface="Lato Black"/>
              </a:rPr>
              <a:t>English Learner (EL) Status</a:t>
            </a:r>
          </a:p>
          <a:p>
            <a:pPr marL="219451" indent="-219451">
              <a:spcAft>
                <a:spcPts val="240"/>
              </a:spcAft>
              <a:buFont typeface="Arial" panose="020B0604020202020204" pitchFamily="34" charset="0"/>
              <a:buChar char="•"/>
            </a:pPr>
            <a:r>
              <a:rPr lang="en-US" sz="3733" b="1" dirty="0">
                <a:latin typeface="Lato" panose="020F0502020204030203" pitchFamily="34" charset="0"/>
              </a:rPr>
              <a:t>WISEdata Portal</a:t>
            </a:r>
          </a:p>
          <a:p>
            <a:pPr marL="219451" indent="-219451">
              <a:spcAft>
                <a:spcPts val="240"/>
              </a:spcAft>
              <a:buFont typeface="Arial" panose="020B0604020202020204" pitchFamily="34" charset="0"/>
              <a:buChar char="•"/>
            </a:pPr>
            <a:r>
              <a:rPr lang="en-US" sz="3733" b="1" dirty="0">
                <a:latin typeface="Lato" panose="020F0502020204030203" pitchFamily="34" charset="0"/>
              </a:rPr>
              <a:t>WISEdash – Public and for Districts</a:t>
            </a:r>
          </a:p>
          <a:p>
            <a:pPr marL="219451" indent="-219451">
              <a:spcAft>
                <a:spcPts val="240"/>
              </a:spcAft>
              <a:buFont typeface="Arial" panose="020B0604020202020204" pitchFamily="34" charset="0"/>
              <a:buChar char="•"/>
            </a:pPr>
            <a:r>
              <a:rPr lang="en-US" sz="3733" b="1" dirty="0">
                <a:latin typeface="Lato" panose="020F0502020204030203" pitchFamily="34" charset="0"/>
              </a:rPr>
              <a:t>Resources</a:t>
            </a:r>
          </a:p>
        </p:txBody>
      </p:sp>
    </p:spTree>
    <p:custDataLst>
      <p:tags r:id="rId1"/>
    </p:custDataLst>
    <p:extLst>
      <p:ext uri="{BB962C8B-B14F-4D97-AF65-F5344CB8AC3E}">
        <p14:creationId xmlns:p14="http://schemas.microsoft.com/office/powerpoint/2010/main" val="267966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C5C55-C84C-4E21-D8E5-10E1DA1A5976}"/>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fontScale="90000"/>
          </a:bodyPr>
          <a:lstStyle/>
          <a:p>
            <a:pPr>
              <a:lnSpc>
                <a:spcPct val="100000"/>
              </a:lnSpc>
              <a:spcBef>
                <a:spcPts val="0"/>
              </a:spcBef>
              <a:spcAft>
                <a:spcPts val="4000"/>
              </a:spcAft>
              <a:defRPr/>
            </a:pPr>
            <a:r>
              <a:rPr lang="en-US" b="1">
                <a:latin typeface="Lato Black"/>
                <a:ea typeface="Lato Black"/>
                <a:cs typeface="Lato Black"/>
              </a:rPr>
              <a:t>Where Are the Celebrations/Areas for Growth?</a:t>
            </a:r>
            <a:endParaRPr lang="en-US" b="1">
              <a:ea typeface="+mn-ea"/>
              <a:cs typeface="+mn-cs"/>
            </a:endParaRPr>
          </a:p>
        </p:txBody>
      </p:sp>
      <p:sp>
        <p:nvSpPr>
          <p:cNvPr id="8" name="Text Placeholder 2">
            <a:extLst>
              <a:ext uri="{FF2B5EF4-FFF2-40B4-BE49-F238E27FC236}">
                <a16:creationId xmlns:a16="http://schemas.microsoft.com/office/drawing/2014/main" id="{76A00A09-8536-3AF5-23CF-97533EECA38A}"/>
              </a:ext>
            </a:extLst>
          </p:cNvPr>
          <p:cNvSpPr txBox="1">
            <a:spLocks/>
          </p:cNvSpPr>
          <p:nvPr/>
        </p:nvSpPr>
        <p:spPr>
          <a:xfrm>
            <a:off x="826485" y="1343176"/>
            <a:ext cx="11134639" cy="498031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mj-lt"/>
              <a:buAutoNum type="arabicPeriod"/>
            </a:pPr>
            <a:r>
              <a:rPr lang="en-US" sz="2133" dirty="0">
                <a:solidFill>
                  <a:srgbClr val="292F33"/>
                </a:solidFill>
              </a:rPr>
              <a:t>Effective Instruction:</a:t>
            </a:r>
            <a:r>
              <a:rPr lang="en-US" sz="2133" b="0" dirty="0">
                <a:solidFill>
                  <a:srgbClr val="292F33"/>
                </a:solidFill>
              </a:rPr>
              <a:t> Each student is taught by teachers using high-quality, standards-aligned, culturally responsive materials and practices.</a:t>
            </a:r>
          </a:p>
          <a:p>
            <a:pPr>
              <a:buFont typeface="+mj-lt"/>
              <a:buAutoNum type="arabicPeriod"/>
            </a:pPr>
            <a:r>
              <a:rPr lang="en-US" sz="2133" dirty="0">
                <a:solidFill>
                  <a:srgbClr val="292F33"/>
                </a:solidFill>
              </a:rPr>
              <a:t>School and Instructional Leadership:</a:t>
            </a:r>
            <a:r>
              <a:rPr lang="en-US" sz="2133" b="0" dirty="0">
                <a:solidFill>
                  <a:srgbClr val="292F33"/>
                </a:solidFill>
              </a:rPr>
              <a:t> Each student's needs are met in schools led by high quality and effective educators. </a:t>
            </a:r>
          </a:p>
          <a:p>
            <a:pPr>
              <a:buFont typeface="+mj-lt"/>
              <a:buAutoNum type="arabicPeriod"/>
            </a:pPr>
            <a:r>
              <a:rPr lang="en-US" sz="2133" dirty="0">
                <a:solidFill>
                  <a:srgbClr val="292F33"/>
                </a:solidFill>
              </a:rPr>
              <a:t>Family and Community Engagement:</a:t>
            </a:r>
            <a:r>
              <a:rPr lang="en-US" sz="2133" b="0" dirty="0">
                <a:solidFill>
                  <a:srgbClr val="292F33"/>
                </a:solidFill>
              </a:rPr>
              <a:t> Each student attends a school that authentically engages with families, communities, and libraries. </a:t>
            </a:r>
            <a:r>
              <a:rPr lang="en-US" sz="2133" dirty="0">
                <a:solidFill>
                  <a:schemeClr val="tx1">
                    <a:lumMod val="95000"/>
                    <a:lumOff val="5000"/>
                  </a:schemeClr>
                </a:solidFill>
                <a:ea typeface="Lato"/>
                <a:cs typeface="Lato"/>
              </a:rPr>
              <a:t>  </a:t>
            </a:r>
          </a:p>
          <a:p>
            <a:pPr>
              <a:buFont typeface="+mj-lt"/>
              <a:buAutoNum type="arabicPeriod"/>
            </a:pPr>
            <a:r>
              <a:rPr lang="en-US" sz="2133" dirty="0">
                <a:solidFill>
                  <a:schemeClr val="tx1">
                    <a:lumMod val="95000"/>
                    <a:lumOff val="5000"/>
                  </a:schemeClr>
                </a:solidFill>
                <a:ea typeface="Lato"/>
                <a:cs typeface="Lato"/>
              </a:rPr>
              <a:t>  </a:t>
            </a:r>
            <a:r>
              <a:rPr lang="en-US" sz="2133" dirty="0">
                <a:solidFill>
                  <a:srgbClr val="292F33"/>
                </a:solidFill>
              </a:rPr>
              <a:t>Safe and Supported Students:</a:t>
            </a:r>
            <a:r>
              <a:rPr lang="en-US" sz="2133" b="0" dirty="0">
                <a:solidFill>
                  <a:srgbClr val="292F33"/>
                </a:solidFill>
              </a:rPr>
              <a:t> Each student learns in an environment that promotes social, emotional, and physical well-being and removes barriers to learning.</a:t>
            </a:r>
          </a:p>
          <a:p>
            <a:pPr>
              <a:buFont typeface="+mj-lt"/>
              <a:buAutoNum type="arabicPeriod"/>
            </a:pPr>
            <a:r>
              <a:rPr lang="en-US" sz="2133" dirty="0">
                <a:solidFill>
                  <a:srgbClr val="292F33"/>
                </a:solidFill>
              </a:rPr>
              <a:t>Meaningful Relationships with Students:</a:t>
            </a:r>
            <a:r>
              <a:rPr lang="en-US" sz="2133" b="0" dirty="0">
                <a:solidFill>
                  <a:srgbClr val="292F33"/>
                </a:solidFill>
              </a:rPr>
              <a:t> Each student has meaningful connections with at least one adult in their school.</a:t>
            </a:r>
          </a:p>
          <a:p>
            <a:pPr>
              <a:buFont typeface="+mj-lt"/>
              <a:buAutoNum type="arabicPeriod"/>
            </a:pPr>
            <a:endParaRPr lang="en-US" dirty="0">
              <a:solidFill>
                <a:schemeClr val="tx1">
                  <a:lumMod val="95000"/>
                  <a:lumOff val="5000"/>
                </a:schemeClr>
              </a:solidFill>
              <a:latin typeface="Lato"/>
              <a:ea typeface="Lato"/>
              <a:cs typeface="Lato"/>
            </a:endParaRPr>
          </a:p>
        </p:txBody>
      </p:sp>
      <p:sp>
        <p:nvSpPr>
          <p:cNvPr id="3" name="Text Placeholder 2">
            <a:extLst>
              <a:ext uri="{FF2B5EF4-FFF2-40B4-BE49-F238E27FC236}">
                <a16:creationId xmlns:a16="http://schemas.microsoft.com/office/drawing/2014/main" id="{4DF99785-6EF5-DD86-8967-72A2823AEC4E}"/>
              </a:ext>
            </a:extLst>
          </p:cNvPr>
          <p:cNvSpPr>
            <a:spLocks noGrp="1"/>
          </p:cNvSpPr>
          <p:nvPr>
            <p:ph type="body" sz="quarter" idx="14"/>
          </p:nvPr>
        </p:nvSpPr>
        <p:spPr>
          <a:xfrm>
            <a:off x="943254" y="6436885"/>
            <a:ext cx="10305489" cy="364340"/>
          </a:xfrm>
        </p:spPr>
        <p:txBody>
          <a:bodyPr vert="horz" lIns="121920" tIns="60960" rIns="121920" bIns="60960" rtlCol="0" anchor="t">
            <a:normAutofit fontScale="85000" lnSpcReduction="10000"/>
          </a:bodyPr>
          <a:lstStyle/>
          <a:p>
            <a:pPr marL="0" indent="0" algn="r">
              <a:spcAft>
                <a:spcPts val="584"/>
              </a:spcAft>
              <a:buNone/>
            </a:pPr>
            <a:r>
              <a:rPr lang="en-US" sz="1467" dirty="0">
                <a:latin typeface="Lato"/>
                <a:ea typeface="Lato"/>
                <a:cs typeface="Lato"/>
              </a:rPr>
              <a:t>Source: </a:t>
            </a:r>
            <a:r>
              <a:rPr lang="en-US" sz="1467" dirty="0">
                <a:latin typeface="Lato"/>
                <a:ea typeface="Lato"/>
                <a:cs typeface="Lato"/>
                <a:hlinkClick r:id="rId4"/>
              </a:rPr>
              <a:t>https://dpi.wi.gov/statesupt/every-child-graduate</a:t>
            </a:r>
            <a:endParaRPr lang="en-US" sz="1467" dirty="0">
              <a:latin typeface="Lato"/>
              <a:ea typeface="Lato" panose="020F0502020204030203" pitchFamily="34" charset="0"/>
              <a:cs typeface="Lato" panose="020F0502020204030203" pitchFamily="34" charset="0"/>
            </a:endParaRPr>
          </a:p>
        </p:txBody>
      </p:sp>
      <p:pic>
        <p:nvPicPr>
          <p:cNvPr id="1032" name="Picture 8">
            <a:extLst>
              <a:ext uri="{FF2B5EF4-FFF2-40B4-BE49-F238E27FC236}">
                <a16:creationId xmlns:a16="http://schemas.microsoft.com/office/drawing/2014/main" id="{1B91E1D3-92B9-DCB8-D3AD-B71325D99EB2}"/>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271" y="1712013"/>
            <a:ext cx="814432" cy="8144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360C73A-02AB-ED4F-D6F3-0029B83D3760}"/>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271" y="2731840"/>
            <a:ext cx="814432" cy="8144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A495C59-B4C9-59A7-27E2-64A715E4905E}"/>
              </a:ex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269" y="3792636"/>
            <a:ext cx="814432" cy="8144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1BEC7D13-00CE-6B4C-E084-F624EE61B320}"/>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269" y="4853432"/>
            <a:ext cx="814432" cy="81443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0F4ADE5-BE20-4B17-6D6D-E3F9EEC0E252}"/>
              </a:ex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269" y="5764203"/>
            <a:ext cx="814432" cy="8144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1617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15DD-EAD2-4F83-8A2B-D109BF19EFC5}"/>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Black"/>
                <a:cs typeface="Lato Black"/>
              </a:rPr>
              <a:t>EL Status/ACCESS Score Data</a:t>
            </a:r>
            <a:endParaRPr lang="en-US" dirty="0">
              <a:ea typeface="+mn-ea"/>
              <a:cs typeface="+mn-cs"/>
            </a:endParaRPr>
          </a:p>
        </p:txBody>
      </p:sp>
      <p:sp>
        <p:nvSpPr>
          <p:cNvPr id="7" name="Text Placeholder 2">
            <a:extLst>
              <a:ext uri="{FF2B5EF4-FFF2-40B4-BE49-F238E27FC236}">
                <a16:creationId xmlns:a16="http://schemas.microsoft.com/office/drawing/2014/main" id="{7AD32792-0452-B153-79CB-B5A106E6EF35}"/>
              </a:ext>
            </a:extLst>
          </p:cNvPr>
          <p:cNvSpPr txBox="1">
            <a:spLocks/>
          </p:cNvSpPr>
          <p:nvPr/>
        </p:nvSpPr>
        <p:spPr>
          <a:xfrm>
            <a:off x="603250" y="1229785"/>
            <a:ext cx="10985500" cy="499275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WISEdata Portal</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Data Quality Tab, DQI’s (high-level overview by school)Enrollments and Attendance, filter students by ELP Code</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Exports: Student Demographics/Student Characteristics</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Student-specific screen, Demographics (ACCESS for ELLS), School Level (LEP Code)</a:t>
            </a:r>
          </a:p>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WISEdash for Districts: </a:t>
            </a:r>
            <a:r>
              <a:rPr lang="en-US" sz="2933" dirty="0">
                <a:solidFill>
                  <a:prstClr val="black">
                    <a:lumMod val="95000"/>
                    <a:lumOff val="5000"/>
                  </a:prstClr>
                </a:solidFill>
                <a:latin typeface="Lato"/>
                <a:ea typeface="Lato" panose="020F0502020204030203" pitchFamily="34" charset="0"/>
                <a:cs typeface="Lato" panose="020F0502020204030203" pitchFamily="34" charset="0"/>
                <a:hlinkClick r:id="rId4"/>
              </a:rPr>
              <a:t>USER ROLE</a:t>
            </a:r>
            <a:endParaRPr lang="en-US" sz="2933" b="0" dirty="0">
              <a:solidFill>
                <a:prstClr val="black"/>
              </a:solidFill>
              <a:ea typeface="Lato" panose="020F0502020204030203" pitchFamily="34" charset="0"/>
              <a:cs typeface="Lato" panose="020F0502020204030203" pitchFamily="34" charset="0"/>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Topics, Assessments, ACCESS</a:t>
            </a:r>
            <a:endParaRPr lang="en-US" dirty="0">
              <a:solidFill>
                <a:prstClr val="black">
                  <a:lumMod val="95000"/>
                  <a:lumOff val="5000"/>
                </a:prstClr>
              </a:solidFill>
              <a:latin typeface="Lato"/>
              <a:ea typeface="Lato"/>
              <a:cs typeface="Lato"/>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Use *any* Topics dashboard, filter (Group by) EL Status</a:t>
            </a:r>
            <a:endParaRPr lang="en-US" sz="1867" i="1" dirty="0">
              <a:solidFill>
                <a:prstClr val="black">
                  <a:lumMod val="95000"/>
                  <a:lumOff val="5000"/>
                </a:prstClr>
              </a:solidFill>
              <a:latin typeface="Lato"/>
              <a:ea typeface="Lato"/>
              <a:cs typeface="Lato"/>
            </a:endParaRPr>
          </a:p>
          <a:p>
            <a:pPr marL="0" indent="0" defTabSz="914377">
              <a:spcAft>
                <a:spcPts val="0"/>
              </a:spcAft>
              <a:buNone/>
            </a:pPr>
            <a:r>
              <a:rPr lang="en-US" sz="2933" dirty="0">
                <a:solidFill>
                  <a:prstClr val="black">
                    <a:lumMod val="95000"/>
                    <a:lumOff val="5000"/>
                  </a:prstClr>
                </a:solidFill>
                <a:latin typeface="Lato"/>
                <a:ea typeface="Lato"/>
                <a:cs typeface="Lato"/>
              </a:rPr>
              <a:t>WISEdash Public Portal</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Student Engagement/State Tests/Coursework/Graduation, filter (Group by) EL Status</a:t>
            </a:r>
            <a:endParaRPr lang="en-US" dirty="0">
              <a:solidFill>
                <a:prstClr val="black">
                  <a:lumMod val="95000"/>
                  <a:lumOff val="5000"/>
                </a:prstClr>
              </a:solidFill>
              <a:latin typeface="Lato"/>
              <a:ea typeface="Lato"/>
              <a:cs typeface="Lato"/>
            </a:endParaRPr>
          </a:p>
          <a:p>
            <a:pPr marL="837332" indent="-380990" defTabSz="914377">
              <a:spcAft>
                <a:spcPts val="585"/>
              </a:spcAft>
            </a:pPr>
            <a:endParaRPr lang="en-US" sz="2933" dirty="0">
              <a:solidFill>
                <a:prstClr val="black">
                  <a:lumMod val="95000"/>
                  <a:lumOff val="5000"/>
                </a:prstClr>
              </a:solidFill>
              <a:ea typeface="Lato"/>
              <a:cs typeface="Lato"/>
            </a:endParaRPr>
          </a:p>
        </p:txBody>
      </p:sp>
    </p:spTree>
    <p:custDataLst>
      <p:tags r:id="rId1"/>
    </p:custDataLst>
    <p:extLst>
      <p:ext uri="{BB962C8B-B14F-4D97-AF65-F5344CB8AC3E}">
        <p14:creationId xmlns:p14="http://schemas.microsoft.com/office/powerpoint/2010/main" val="492297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413D5-4BFC-13B2-0B0C-738579BD176B}"/>
              </a:ext>
            </a:extLst>
          </p:cNvPr>
          <p:cNvSpPr>
            <a:spLocks noGrp="1"/>
          </p:cNvSpPr>
          <p:nvPr>
            <p:ph type="title" idx="4294967295"/>
          </p:nvPr>
        </p:nvSpPr>
        <p:spPr>
          <a:xfrm>
            <a:off x="1" y="0"/>
            <a:ext cx="12191999"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a:latin typeface="Lato Black"/>
                <a:ea typeface="Lato Black"/>
                <a:cs typeface="Lato Black"/>
              </a:rPr>
              <a:t>EL Status: Action Steps</a:t>
            </a:r>
            <a:endParaRPr lang="en-US">
              <a:ea typeface="+mn-ea"/>
              <a:cs typeface="+mn-cs"/>
            </a:endParaRPr>
          </a:p>
        </p:txBody>
      </p:sp>
      <p:sp>
        <p:nvSpPr>
          <p:cNvPr id="10" name="Text Placeholder 2">
            <a:extLst>
              <a:ext uri="{FF2B5EF4-FFF2-40B4-BE49-F238E27FC236}">
                <a16:creationId xmlns:a16="http://schemas.microsoft.com/office/drawing/2014/main" id="{7F874AED-C6A5-A12D-9E8C-B48B6040A1B8}"/>
              </a:ext>
              <a:ext uri="{C183D7F6-B498-43B3-948B-1728B52AA6E4}">
                <adec:decorative xmlns:adec="http://schemas.microsoft.com/office/drawing/2017/decorative" val="0"/>
              </a:ext>
            </a:extLst>
          </p:cNvPr>
          <p:cNvSpPr txBox="1">
            <a:spLocks/>
          </p:cNvSpPr>
          <p:nvPr/>
        </p:nvSpPr>
        <p:spPr>
          <a:xfrm>
            <a:off x="616567" y="1229784"/>
            <a:ext cx="10233368" cy="4393620"/>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dirty="0">
                <a:solidFill>
                  <a:srgbClr val="000000"/>
                </a:solidFill>
                <a:ea typeface="Lato" panose="020F0502020204030203" pitchFamily="34" charset="0"/>
                <a:cs typeface="Lato" panose="020F0502020204030203" pitchFamily="34" charset="0"/>
              </a:rPr>
              <a:t>Increase your awareness.</a:t>
            </a:r>
          </a:p>
          <a:p>
            <a:pPr marL="164592" indent="-164592">
              <a:spcAft>
                <a:spcPts val="180"/>
              </a:spcAft>
            </a:pPr>
            <a:r>
              <a:rPr lang="en-US" dirty="0">
                <a:solidFill>
                  <a:srgbClr val="000000"/>
                </a:solidFill>
                <a:ea typeface="Lato" panose="020F0502020204030203" pitchFamily="34" charset="0"/>
                <a:cs typeface="Lato" panose="020F0502020204030203" pitchFamily="34" charset="0"/>
              </a:rPr>
              <a:t>Build on youth identities as an asset in the classroom.</a:t>
            </a:r>
          </a:p>
          <a:p>
            <a:pPr marL="164592" indent="-164592">
              <a:spcAft>
                <a:spcPts val="180"/>
              </a:spcAft>
            </a:pPr>
            <a:r>
              <a:rPr lang="en-US" dirty="0">
                <a:solidFill>
                  <a:srgbClr val="000000"/>
                </a:solidFill>
                <a:ea typeface="Lato" panose="020F0502020204030203" pitchFamily="34" charset="0"/>
                <a:cs typeface="Lato" panose="020F0502020204030203" pitchFamily="34" charset="0"/>
              </a:rPr>
              <a:t>Use existing support teams to create supports.</a:t>
            </a:r>
          </a:p>
          <a:p>
            <a:pPr marL="164592" indent="-164592">
              <a:spcAft>
                <a:spcPts val="180"/>
              </a:spcAft>
            </a:pPr>
            <a:r>
              <a:rPr lang="en-US" dirty="0">
                <a:solidFill>
                  <a:srgbClr val="000000"/>
                </a:solidFill>
                <a:ea typeface="Lato" panose="020F0502020204030203" pitchFamily="34" charset="0"/>
                <a:cs typeface="Lato" panose="020F0502020204030203" pitchFamily="34" charset="0"/>
              </a:rPr>
              <a:t>Strengthen relationships with families and community/support organizations.</a:t>
            </a:r>
          </a:p>
          <a:p>
            <a:pPr marL="164592" indent="-164592">
              <a:spcAft>
                <a:spcPts val="180"/>
              </a:spcAft>
            </a:pPr>
            <a:r>
              <a:rPr lang="en-US" dirty="0">
                <a:solidFill>
                  <a:srgbClr val="000000"/>
                </a:solidFill>
                <a:ea typeface="Lato" panose="020F0502020204030203" pitchFamily="34" charset="0"/>
                <a:cs typeface="Lato" panose="020F0502020204030203" pitchFamily="34" charset="0"/>
              </a:rPr>
              <a:t>Ensure language supports are appropriate &amp; meet current needs.</a:t>
            </a:r>
          </a:p>
          <a:p>
            <a:pPr marL="164592" indent="-164592">
              <a:spcAft>
                <a:spcPts val="180"/>
              </a:spcAft>
            </a:pPr>
            <a:r>
              <a:rPr lang="en-US" dirty="0">
                <a:solidFill>
                  <a:srgbClr val="000000"/>
                </a:solidFill>
                <a:ea typeface="Lato" panose="020F0502020204030203" pitchFamily="34" charset="0"/>
                <a:cs typeface="Lato" panose="020F0502020204030203" pitchFamily="34" charset="0"/>
              </a:rPr>
              <a:t>Demonstrate a Communication Plan to promote success and safety.</a:t>
            </a:r>
          </a:p>
        </p:txBody>
      </p:sp>
    </p:spTree>
    <p:custDataLst>
      <p:tags r:id="rId1"/>
    </p:custDataLst>
    <p:extLst>
      <p:ext uri="{BB962C8B-B14F-4D97-AF65-F5344CB8AC3E}">
        <p14:creationId xmlns:p14="http://schemas.microsoft.com/office/powerpoint/2010/main" val="2874685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413D5-4BFC-13B2-0B0C-738579BD176B}"/>
              </a:ext>
            </a:extLst>
          </p:cNvPr>
          <p:cNvSpPr>
            <a:spLocks noGrp="1"/>
          </p:cNvSpPr>
          <p:nvPr>
            <p:ph type="title" idx="4294967295"/>
          </p:nvPr>
        </p:nvSpPr>
        <p:spPr>
          <a:xfrm>
            <a:off x="1" y="0"/>
            <a:ext cx="12191999"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a:latin typeface="Lato Black"/>
                <a:ea typeface="Lato Black"/>
                <a:cs typeface="Lato Black"/>
              </a:rPr>
              <a:t>EL Status: Resources</a:t>
            </a:r>
            <a:endParaRPr lang="en-US">
              <a:ea typeface="+mn-ea"/>
              <a:cs typeface="+mn-cs"/>
            </a:endParaRPr>
          </a:p>
        </p:txBody>
      </p:sp>
      <p:sp>
        <p:nvSpPr>
          <p:cNvPr id="10" name="Text Placeholder 2">
            <a:extLst>
              <a:ext uri="{FF2B5EF4-FFF2-40B4-BE49-F238E27FC236}">
                <a16:creationId xmlns:a16="http://schemas.microsoft.com/office/drawing/2014/main" id="{7F874AED-C6A5-A12D-9E8C-B48B6040A1B8}"/>
              </a:ext>
              <a:ext uri="{C183D7F6-B498-43B3-948B-1728B52AA6E4}">
                <adec:decorative xmlns:adec="http://schemas.microsoft.com/office/drawing/2017/decorative" val="0"/>
              </a:ext>
            </a:extLst>
          </p:cNvPr>
          <p:cNvSpPr txBox="1">
            <a:spLocks/>
          </p:cNvSpPr>
          <p:nvPr/>
        </p:nvSpPr>
        <p:spPr>
          <a:xfrm>
            <a:off x="627321" y="1229784"/>
            <a:ext cx="11101128" cy="4393620"/>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defTabSz="914377">
              <a:spcAft>
                <a:spcPts val="180"/>
              </a:spcAft>
            </a:pPr>
            <a:r>
              <a:rPr lang="en-US" sz="1800" dirty="0">
                <a:solidFill>
                  <a:srgbClr val="000000"/>
                </a:solidFill>
                <a:ea typeface="Lato" panose="020F0502020204030203" pitchFamily="34" charset="0"/>
                <a:cs typeface="Lato" panose="020F0502020204030203" pitchFamily="34" charset="0"/>
                <a:hlinkClick r:id="rId4"/>
              </a:rPr>
              <a:t>DPI Bilingual and English Learner Education page</a:t>
            </a:r>
            <a:endParaRPr lang="en-US" sz="1800" dirty="0">
              <a:solidFill>
                <a:srgbClr val="000000"/>
              </a:solidFill>
              <a:ea typeface="Lato" panose="020F0502020204030203" pitchFamily="34" charset="0"/>
              <a:cs typeface="Lato" panose="020F0502020204030203" pitchFamily="34" charset="0"/>
            </a:endParaRPr>
          </a:p>
          <a:p>
            <a:pPr marL="164592" indent="-164592" defTabSz="914377">
              <a:spcAft>
                <a:spcPts val="180"/>
              </a:spcAft>
            </a:pPr>
            <a:r>
              <a:rPr lang="en-US" sz="1800" dirty="0">
                <a:solidFill>
                  <a:srgbClr val="000000"/>
                </a:solidFill>
                <a:ea typeface="Lato" panose="020F0502020204030203" pitchFamily="34" charset="0"/>
                <a:cs typeface="Lato" panose="020F0502020204030203" pitchFamily="34" charset="0"/>
                <a:hlinkClick r:id="rId5"/>
              </a:rPr>
              <a:t>Access for ELs DPI webpage</a:t>
            </a:r>
            <a:endParaRPr lang="en-US" sz="1800" dirty="0">
              <a:solidFill>
                <a:srgbClr val="000000"/>
              </a:solidFill>
              <a:ea typeface="Lato" panose="020F0502020204030203" pitchFamily="34" charset="0"/>
              <a:cs typeface="Lato" panose="020F0502020204030203" pitchFamily="34" charset="0"/>
            </a:endParaRPr>
          </a:p>
          <a:p>
            <a:pPr marL="164592" indent="-164592" defTabSz="914377">
              <a:spcAft>
                <a:spcPts val="180"/>
              </a:spcAft>
            </a:pPr>
            <a:r>
              <a:rPr lang="en-US" sz="1800" dirty="0">
                <a:solidFill>
                  <a:srgbClr val="000000"/>
                </a:solidFill>
                <a:ea typeface="Lato" panose="020F0502020204030203" pitchFamily="34" charset="0"/>
                <a:cs typeface="Lato" panose="020F0502020204030203" pitchFamily="34" charset="0"/>
                <a:hlinkClick r:id="rId6"/>
              </a:rPr>
              <a:t>English Learner Policy Handbook</a:t>
            </a:r>
            <a:endParaRPr lang="en-US" sz="1800" dirty="0">
              <a:solidFill>
                <a:srgbClr val="000000"/>
              </a:solidFill>
              <a:ea typeface="Lato" panose="020F0502020204030203" pitchFamily="34" charset="0"/>
              <a:cs typeface="Lato" panose="020F0502020204030203" pitchFamily="34" charset="0"/>
            </a:endParaRPr>
          </a:p>
          <a:p>
            <a:pPr marL="164592" indent="-164592" defTabSz="914377">
              <a:spcAft>
                <a:spcPts val="180"/>
              </a:spcAft>
            </a:pPr>
            <a:r>
              <a:rPr lang="en-US" sz="1800" dirty="0">
                <a:solidFill>
                  <a:srgbClr val="000000"/>
                </a:solidFill>
                <a:ea typeface="Lato" panose="020F0502020204030203" pitchFamily="34" charset="0"/>
                <a:cs typeface="Lato" panose="020F0502020204030203" pitchFamily="34" charset="0"/>
                <a:hlinkClick r:id="rId7"/>
              </a:rPr>
              <a:t>English Learner Data in WISEdash for Districts</a:t>
            </a:r>
            <a:endParaRPr lang="en-US" sz="1800" dirty="0">
              <a:solidFill>
                <a:srgbClr val="000000"/>
              </a:solidFill>
              <a:ea typeface="Lato" panose="020F0502020204030203" pitchFamily="34" charset="0"/>
              <a:cs typeface="Lato" panose="020F0502020204030203" pitchFamily="34" charset="0"/>
            </a:endParaRPr>
          </a:p>
          <a:p>
            <a:pPr marL="0" indent="0" defTabSz="914377">
              <a:spcAft>
                <a:spcPts val="585"/>
              </a:spcAft>
              <a:buNone/>
            </a:pPr>
            <a:endParaRPr lang="en-US" dirty="0">
              <a:solidFill>
                <a:prstClr val="black"/>
              </a:solidFill>
            </a:endParaRPr>
          </a:p>
        </p:txBody>
      </p:sp>
    </p:spTree>
    <p:custDataLst>
      <p:tags r:id="rId1"/>
    </p:custDataLst>
    <p:extLst>
      <p:ext uri="{BB962C8B-B14F-4D97-AF65-F5344CB8AC3E}">
        <p14:creationId xmlns:p14="http://schemas.microsoft.com/office/powerpoint/2010/main" val="564367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fontScale="90000"/>
          </a:bodyPr>
          <a:lstStyle/>
          <a:p>
            <a:pPr>
              <a:lnSpc>
                <a:spcPct val="100000"/>
              </a:lnSpc>
              <a:spcBef>
                <a:spcPts val="0"/>
              </a:spcBef>
              <a:spcAft>
                <a:spcPts val="4000"/>
              </a:spcAft>
              <a:defRPr/>
            </a:pPr>
            <a:r>
              <a:rPr lang="en-US" b="1" dirty="0">
                <a:latin typeface="Lato Black"/>
                <a:ea typeface="+mn-ea"/>
                <a:cs typeface="+mn-cs"/>
              </a:rPr>
              <a:t>Data Element: Economic Disadvantaged Status</a:t>
            </a:r>
            <a:endParaRPr lang="en-US" dirty="0">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639191" y="1609817"/>
            <a:ext cx="10960964" cy="3989033"/>
          </a:xfrm>
          <a:prstGeom prst="rect">
            <a:avLst/>
          </a:prstGeom>
          <a:noFill/>
        </p:spPr>
        <p:txBody>
          <a:bodyPr wrap="square">
            <a:noAutofit/>
          </a:bodyPr>
          <a:lstStyle/>
          <a:p>
            <a:pPr algn="ctr"/>
            <a:r>
              <a:rPr lang="en-US" sz="5333" b="1" dirty="0">
                <a:latin typeface="Lato Black"/>
              </a:rPr>
              <a:t>Economic Disadvantaged Status</a:t>
            </a:r>
          </a:p>
          <a:p>
            <a:pPr marL="219451" indent="-219451">
              <a:spcAft>
                <a:spcPts val="240"/>
              </a:spcAft>
              <a:buFont typeface="Arial" panose="020B0604020202020204" pitchFamily="34" charset="0"/>
              <a:buChar char="•"/>
            </a:pPr>
            <a:r>
              <a:rPr lang="en-US" sz="3733" b="1" dirty="0">
                <a:latin typeface="Lato" panose="020F0502020204030203" pitchFamily="34" charset="0"/>
              </a:rPr>
              <a:t>WISEdata Portal</a:t>
            </a:r>
          </a:p>
          <a:p>
            <a:pPr marL="219451" indent="-219451">
              <a:spcAft>
                <a:spcPts val="240"/>
              </a:spcAft>
              <a:buFont typeface="Arial" panose="020B0604020202020204" pitchFamily="34" charset="0"/>
              <a:buChar char="•"/>
            </a:pPr>
            <a:r>
              <a:rPr lang="en-US" sz="3733" b="1" dirty="0">
                <a:latin typeface="Lato" panose="020F0502020204030203" pitchFamily="34" charset="0"/>
              </a:rPr>
              <a:t>WISEdash – Public and for Districts</a:t>
            </a:r>
          </a:p>
          <a:p>
            <a:pPr marL="219451" indent="-219451">
              <a:spcAft>
                <a:spcPts val="240"/>
              </a:spcAft>
              <a:buFont typeface="Arial" panose="020B0604020202020204" pitchFamily="34" charset="0"/>
              <a:buChar char="•"/>
            </a:pPr>
            <a:r>
              <a:rPr lang="en-US" sz="3733" b="1" dirty="0">
                <a:latin typeface="Lato" panose="020F0502020204030203" pitchFamily="34" charset="0"/>
              </a:rPr>
              <a:t>Resources</a:t>
            </a:r>
          </a:p>
        </p:txBody>
      </p:sp>
    </p:spTree>
    <p:custDataLst>
      <p:tags r:id="rId1"/>
    </p:custDataLst>
    <p:extLst>
      <p:ext uri="{BB962C8B-B14F-4D97-AF65-F5344CB8AC3E}">
        <p14:creationId xmlns:p14="http://schemas.microsoft.com/office/powerpoint/2010/main" val="4166813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15DD-EAD2-4F83-8A2B-D109BF19EFC5}"/>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Black"/>
                <a:cs typeface="Lato Black"/>
              </a:rPr>
              <a:t>Econ </a:t>
            </a:r>
            <a:r>
              <a:rPr lang="en-US" b="1" dirty="0" err="1">
                <a:latin typeface="Lato Black"/>
                <a:ea typeface="Lato Black"/>
                <a:cs typeface="Lato Black"/>
              </a:rPr>
              <a:t>Disadv</a:t>
            </a:r>
            <a:r>
              <a:rPr lang="en-US" b="1" dirty="0">
                <a:latin typeface="Lato Black"/>
                <a:ea typeface="Lato Black"/>
                <a:cs typeface="Lato Black"/>
              </a:rPr>
              <a:t>. Status Data</a:t>
            </a:r>
            <a:endParaRPr lang="en-US" dirty="0">
              <a:ea typeface="+mn-ea"/>
              <a:cs typeface="+mn-cs"/>
            </a:endParaRPr>
          </a:p>
        </p:txBody>
      </p:sp>
      <p:sp>
        <p:nvSpPr>
          <p:cNvPr id="6" name="Text Placeholder 2">
            <a:extLst>
              <a:ext uri="{FF2B5EF4-FFF2-40B4-BE49-F238E27FC236}">
                <a16:creationId xmlns:a16="http://schemas.microsoft.com/office/drawing/2014/main" id="{8A9F0E0C-AEBB-405A-0603-2F7A2318103C}"/>
              </a:ext>
            </a:extLst>
          </p:cNvPr>
          <p:cNvSpPr txBox="1">
            <a:spLocks/>
          </p:cNvSpPr>
          <p:nvPr/>
        </p:nvSpPr>
        <p:spPr>
          <a:xfrm>
            <a:off x="603250" y="1120926"/>
            <a:ext cx="10985500" cy="5587881"/>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Aft>
                <a:spcPts val="585"/>
              </a:spcAft>
              <a:buNone/>
            </a:pPr>
            <a:r>
              <a:rPr lang="en-US" dirty="0">
                <a:solidFill>
                  <a:prstClr val="black">
                    <a:lumMod val="95000"/>
                    <a:lumOff val="5000"/>
                  </a:prstClr>
                </a:solidFill>
                <a:latin typeface="Lato"/>
                <a:ea typeface="Lato" panose="020F0502020204030203" pitchFamily="34" charset="0"/>
                <a:cs typeface="Lato" panose="020F0502020204030203" pitchFamily="34" charset="0"/>
              </a:rPr>
              <a:t>WISEdata Portal</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Data Quality Tab, DQI’s (high-level overview by school)Enrollments and Attendance, filter students by Economic Status</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Exports: </a:t>
            </a:r>
            <a:r>
              <a:rPr lang="en-US" i="1" dirty="0">
                <a:solidFill>
                  <a:prstClr val="black">
                    <a:lumMod val="95000"/>
                    <a:lumOff val="5000"/>
                  </a:prstClr>
                </a:solidFill>
                <a:latin typeface="Lato"/>
                <a:ea typeface="Lato" panose="020F0502020204030203" pitchFamily="34" charset="0"/>
                <a:cs typeface="Lato" panose="020F0502020204030203" pitchFamily="34" charset="0"/>
              </a:rPr>
              <a:t>NEW!</a:t>
            </a:r>
            <a:r>
              <a:rPr lang="en-US" b="0" dirty="0">
                <a:solidFill>
                  <a:prstClr val="black">
                    <a:lumMod val="95000"/>
                    <a:lumOff val="5000"/>
                  </a:prstClr>
                </a:solidFill>
                <a:latin typeface="Lato"/>
                <a:ea typeface="Lato" panose="020F0502020204030203" pitchFamily="34" charset="0"/>
                <a:cs typeface="Lato" panose="020F0502020204030203" pitchFamily="34" charset="0"/>
              </a:rPr>
              <a:t> Student Demographics, Economic Status and Food Service Eligibility</a:t>
            </a:r>
            <a:endParaRPr lang="en-US" i="1" dirty="0">
              <a:solidFill>
                <a:prstClr val="black">
                  <a:lumMod val="95000"/>
                  <a:lumOff val="5000"/>
                </a:prstClr>
              </a:solidFill>
              <a:latin typeface="Lato"/>
              <a:ea typeface="Lato" panose="020F0502020204030203" pitchFamily="34" charset="0"/>
              <a:cs typeface="Lato" panose="020F0502020204030203" pitchFamily="34" charset="0"/>
            </a:endParaRP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Student-specific screen, Demographics, School Level</a:t>
            </a:r>
          </a:p>
          <a:p>
            <a:pPr marL="0" indent="0" defTabSz="914377">
              <a:lnSpc>
                <a:spcPct val="100000"/>
              </a:lnSpc>
              <a:spcAft>
                <a:spcPts val="585"/>
              </a:spcAft>
              <a:buNone/>
            </a:pPr>
            <a:r>
              <a:rPr lang="en-US" dirty="0">
                <a:solidFill>
                  <a:prstClr val="black">
                    <a:lumMod val="95000"/>
                    <a:lumOff val="5000"/>
                  </a:prstClr>
                </a:solidFill>
                <a:latin typeface="Lato"/>
                <a:ea typeface="Lato" panose="020F0502020204030203" pitchFamily="34" charset="0"/>
                <a:cs typeface="Lato" panose="020F0502020204030203" pitchFamily="34" charset="0"/>
              </a:rPr>
              <a:t>WISEdash for Districts: </a:t>
            </a:r>
            <a:r>
              <a:rPr lang="en-US" dirty="0">
                <a:solidFill>
                  <a:prstClr val="black">
                    <a:lumMod val="95000"/>
                    <a:lumOff val="5000"/>
                  </a:prstClr>
                </a:solidFill>
                <a:latin typeface="Lato"/>
                <a:ea typeface="Lato" panose="020F0502020204030203" pitchFamily="34" charset="0"/>
                <a:cs typeface="Lato" panose="020F0502020204030203" pitchFamily="34" charset="0"/>
                <a:hlinkClick r:id="rId4"/>
              </a:rPr>
              <a:t>USER ROLE</a:t>
            </a:r>
            <a:r>
              <a:rPr lang="en-US" b="0" dirty="0">
                <a:solidFill>
                  <a:prstClr val="black">
                    <a:lumMod val="95000"/>
                    <a:lumOff val="5000"/>
                  </a:prstClr>
                </a:solidFill>
                <a:latin typeface="Lato"/>
                <a:ea typeface="Lato" panose="020F0502020204030203" pitchFamily="34" charset="0"/>
                <a:cs typeface="Lato" panose="020F0502020204030203" pitchFamily="34" charset="0"/>
              </a:rPr>
              <a:t>, </a:t>
            </a:r>
            <a:r>
              <a:rPr lang="en-US" b="0" dirty="0">
                <a:solidFill>
                  <a:prstClr val="black"/>
                </a:solidFill>
                <a:latin typeface="Lato"/>
                <a:ea typeface="Lato" panose="020F0502020204030203" pitchFamily="34" charset="0"/>
                <a:cs typeface="Lato" panose="020F0502020204030203" pitchFamily="34" charset="0"/>
              </a:rPr>
              <a:t>Economic Indicator Analyst, Economic FAFSA, or Snapshot Prep Role </a:t>
            </a:r>
            <a:endParaRPr lang="en-US" b="0" dirty="0">
              <a:solidFill>
                <a:prstClr val="black"/>
              </a:solidFill>
              <a:ea typeface="Lato" panose="020F0502020204030203" pitchFamily="34" charset="0"/>
              <a:cs typeface="Lato" panose="020F0502020204030203" pitchFamily="34" charset="0"/>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Topics, Assessments, ACCESS</a:t>
            </a:r>
            <a:endParaRPr lang="en-US" dirty="0">
              <a:solidFill>
                <a:prstClr val="black">
                  <a:lumMod val="95000"/>
                  <a:lumOff val="5000"/>
                </a:prstClr>
              </a:solidFill>
              <a:latin typeface="Lato"/>
              <a:ea typeface="Lato"/>
              <a:cs typeface="Lato"/>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Use *any* Topics dashboard, filter (Group by) desired demographic</a:t>
            </a:r>
            <a:endParaRPr lang="en-US" i="1" dirty="0">
              <a:solidFill>
                <a:prstClr val="black">
                  <a:lumMod val="95000"/>
                  <a:lumOff val="5000"/>
                </a:prstClr>
              </a:solidFill>
              <a:latin typeface="Lato"/>
              <a:ea typeface="Lato"/>
              <a:cs typeface="Lato"/>
            </a:endParaRPr>
          </a:p>
          <a:p>
            <a:pPr marL="0" indent="0" defTabSz="914377">
              <a:spcAft>
                <a:spcPts val="0"/>
              </a:spcAft>
              <a:buNone/>
            </a:pPr>
            <a:r>
              <a:rPr lang="en-US" dirty="0">
                <a:solidFill>
                  <a:prstClr val="black">
                    <a:lumMod val="95000"/>
                    <a:lumOff val="5000"/>
                  </a:prstClr>
                </a:solidFill>
                <a:latin typeface="Lato"/>
                <a:ea typeface="Lato"/>
                <a:cs typeface="Lato"/>
              </a:rPr>
              <a:t>WISEdash Public Portal</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Student Engagement/State Tests/Coursework/Graduation, filter (Group by) </a:t>
            </a:r>
            <a:r>
              <a:rPr lang="en-US" b="0" dirty="0">
                <a:latin typeface="Lato"/>
                <a:ea typeface="Lato"/>
                <a:cs typeface="Lato"/>
              </a:rPr>
              <a:t>Econ Status</a:t>
            </a:r>
            <a:endParaRPr lang="en-US" dirty="0">
              <a:latin typeface="Lato"/>
              <a:ea typeface="Lato"/>
              <a:cs typeface="Lato"/>
            </a:endParaRPr>
          </a:p>
          <a:p>
            <a:pPr marL="837332" indent="-380990" defTabSz="914377">
              <a:spcAft>
                <a:spcPts val="585"/>
              </a:spcAft>
            </a:pPr>
            <a:endParaRPr lang="en-US" sz="2933" dirty="0">
              <a:solidFill>
                <a:prstClr val="black">
                  <a:lumMod val="95000"/>
                  <a:lumOff val="5000"/>
                </a:prstClr>
              </a:solidFill>
              <a:ea typeface="Lato"/>
              <a:cs typeface="Lato"/>
            </a:endParaRPr>
          </a:p>
        </p:txBody>
      </p:sp>
    </p:spTree>
    <p:custDataLst>
      <p:tags r:id="rId1"/>
    </p:custDataLst>
    <p:extLst>
      <p:ext uri="{BB962C8B-B14F-4D97-AF65-F5344CB8AC3E}">
        <p14:creationId xmlns:p14="http://schemas.microsoft.com/office/powerpoint/2010/main" val="2459230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30634D-9F10-4A48-9BCA-568923FBB4BC}"/>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fontScale="90000"/>
          </a:bodyPr>
          <a:lstStyle/>
          <a:p>
            <a:pPr>
              <a:lnSpc>
                <a:spcPct val="100000"/>
              </a:lnSpc>
              <a:spcBef>
                <a:spcPts val="0"/>
              </a:spcBef>
              <a:spcAft>
                <a:spcPts val="4000"/>
              </a:spcAft>
              <a:defRPr/>
            </a:pPr>
            <a:r>
              <a:rPr lang="en-US" b="1">
                <a:ea typeface="+mn-ea"/>
                <a:cs typeface="+mn-cs"/>
              </a:rPr>
              <a:t>Economically Disadvantaged Status: </a:t>
            </a:r>
            <a:br>
              <a:rPr lang="en-US" b="1">
                <a:ea typeface="+mn-ea"/>
                <a:cs typeface="+mn-cs"/>
              </a:rPr>
            </a:br>
            <a:r>
              <a:rPr lang="en-US" b="1">
                <a:ea typeface="+mn-ea"/>
                <a:cs typeface="+mn-cs"/>
              </a:rPr>
              <a:t>Action Steps</a:t>
            </a:r>
          </a:p>
        </p:txBody>
      </p:sp>
      <p:sp>
        <p:nvSpPr>
          <p:cNvPr id="3" name="Text Placeholder 2">
            <a:extLst>
              <a:ext uri="{FF2B5EF4-FFF2-40B4-BE49-F238E27FC236}">
                <a16:creationId xmlns:a16="http://schemas.microsoft.com/office/drawing/2014/main" id="{BAA530FD-F05B-4281-8B3A-B6CC21F2F580}"/>
              </a:ext>
            </a:extLst>
          </p:cNvPr>
          <p:cNvSpPr>
            <a:spLocks noGrp="1"/>
          </p:cNvSpPr>
          <p:nvPr>
            <p:ph type="body" sz="quarter" idx="14"/>
          </p:nvPr>
        </p:nvSpPr>
        <p:spPr>
          <a:xfrm>
            <a:off x="620485" y="1229784"/>
            <a:ext cx="10777617" cy="3350372"/>
          </a:xfrm>
        </p:spPr>
        <p:txBody>
          <a:bodyPr>
            <a:noAutofit/>
          </a:bodyPr>
          <a:lstStyle/>
          <a:p>
            <a:pPr marL="164592" indent="-164592">
              <a:spcAft>
                <a:spcPts val="180"/>
              </a:spcAft>
            </a:pPr>
            <a:r>
              <a:rPr lang="en-US" sz="2400" dirty="0">
                <a:solidFill>
                  <a:srgbClr val="000000"/>
                </a:solidFill>
                <a:ea typeface="Lato" panose="020F0502020204030203" pitchFamily="34" charset="0"/>
                <a:cs typeface="Lato" panose="020F0502020204030203" pitchFamily="34" charset="0"/>
              </a:rPr>
              <a:t>Strengthen relationships with families and community/support organizations.</a:t>
            </a:r>
          </a:p>
          <a:p>
            <a:pPr marL="164592" indent="-164592">
              <a:spcAft>
                <a:spcPts val="180"/>
              </a:spcAft>
            </a:pPr>
            <a:r>
              <a:rPr lang="en-US" sz="2400" dirty="0">
                <a:solidFill>
                  <a:srgbClr val="000000"/>
                </a:solidFill>
                <a:ea typeface="Lato" panose="020F0502020204030203" pitchFamily="34" charset="0"/>
                <a:cs typeface="Lato" panose="020F0502020204030203" pitchFamily="34" charset="0"/>
              </a:rPr>
              <a:t>Demonstrate a Communication Plan to promote success and safety.</a:t>
            </a:r>
            <a:endParaRPr lang="en-US" sz="2400" dirty="0">
              <a:solidFill>
                <a:srgbClr val="292F33"/>
              </a:solidFill>
              <a:ea typeface="Lato" panose="020F0502020204030203" pitchFamily="34" charset="0"/>
              <a:cs typeface="Lato" panose="020F0502020204030203" pitchFamily="34" charset="0"/>
            </a:endParaRPr>
          </a:p>
          <a:p>
            <a:pPr marL="164592" indent="-164592">
              <a:spcAft>
                <a:spcPts val="180"/>
              </a:spcAft>
            </a:pPr>
            <a:r>
              <a:rPr lang="en-US" sz="2400" dirty="0">
                <a:solidFill>
                  <a:srgbClr val="292F33"/>
                </a:solidFill>
                <a:ea typeface="Lato" panose="020F0502020204030203" pitchFamily="34" charset="0"/>
                <a:cs typeface="Lato" panose="020F0502020204030203" pitchFamily="34" charset="0"/>
              </a:rPr>
              <a:t>Create a school/district Resource Room, partnering with families and community agencies. </a:t>
            </a:r>
          </a:p>
          <a:p>
            <a:pPr marL="164592" indent="-164592">
              <a:spcAft>
                <a:spcPts val="180"/>
              </a:spcAft>
            </a:pPr>
            <a:r>
              <a:rPr lang="en-US" sz="2400" dirty="0">
                <a:solidFill>
                  <a:srgbClr val="292F33"/>
                </a:solidFill>
                <a:ea typeface="Lato" panose="020F0502020204030203" pitchFamily="34" charset="0"/>
                <a:cs typeface="Lato" panose="020F0502020204030203" pitchFamily="34" charset="0"/>
              </a:rPr>
              <a:t>Communicate HSED/GED post-secondary and technical education programs in school publications.</a:t>
            </a:r>
          </a:p>
          <a:p>
            <a:endParaRPr lang="en-US" sz="24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619776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a:ea typeface="+mn-ea"/>
                <a:cs typeface="+mn-cs"/>
              </a:rPr>
              <a:t>Economically Disadvantaged: Resources</a:t>
            </a:r>
          </a:p>
        </p:txBody>
      </p:sp>
      <p:sp>
        <p:nvSpPr>
          <p:cNvPr id="3" name="Text Placeholder 2"/>
          <p:cNvSpPr>
            <a:spLocks noGrp="1"/>
          </p:cNvSpPr>
          <p:nvPr>
            <p:ph type="body" sz="quarter" idx="14"/>
          </p:nvPr>
        </p:nvSpPr>
        <p:spPr>
          <a:xfrm>
            <a:off x="622852" y="1229784"/>
            <a:ext cx="10946296" cy="4695449"/>
          </a:xfrm>
        </p:spPr>
        <p:txBody>
          <a:bodyPr vert="horz" lIns="121920" tIns="60960" rIns="121920" bIns="60960" rtlCol="0" anchor="t">
            <a:noAutofit/>
          </a:bodyPr>
          <a:lstStyle/>
          <a:p>
            <a:pPr marL="164592" indent="-164592">
              <a:spcAft>
                <a:spcPts val="180"/>
              </a:spcAft>
            </a:pPr>
            <a:r>
              <a:rPr lang="en-US" sz="1800" dirty="0">
                <a:latin typeface="Lato"/>
                <a:ea typeface="Lato"/>
                <a:cs typeface="Lato"/>
                <a:hlinkClick r:id="rId4"/>
              </a:rPr>
              <a:t>Economically Disadvantaged Status DPI webpage</a:t>
            </a:r>
            <a:endParaRPr lang="en-US" sz="1800" dirty="0">
              <a:latin typeface="Lato"/>
              <a:ea typeface="Lato"/>
              <a:cs typeface="Lato"/>
            </a:endParaRPr>
          </a:p>
          <a:p>
            <a:pPr marL="164592" indent="-164592">
              <a:spcAft>
                <a:spcPts val="180"/>
              </a:spcAft>
            </a:pPr>
            <a:r>
              <a:rPr lang="en-US" sz="1800" dirty="0">
                <a:solidFill>
                  <a:srgbClr val="000000"/>
                </a:solidFill>
                <a:latin typeface="Lato"/>
                <a:ea typeface="Lato"/>
                <a:cs typeface="Lato"/>
                <a:hlinkClick r:id="rId5"/>
              </a:rPr>
              <a:t>Nita M. Lowey 21st Century Community Learning Center Grant Program</a:t>
            </a:r>
            <a:endParaRPr lang="en-US" sz="1800" dirty="0">
              <a:solidFill>
                <a:srgbClr val="000000"/>
              </a:solidFill>
              <a:ea typeface="Lato"/>
              <a:cs typeface="Lato"/>
            </a:endParaRPr>
          </a:p>
          <a:p>
            <a:pPr marL="164592" indent="-164592">
              <a:spcAft>
                <a:spcPts val="180"/>
              </a:spcAft>
            </a:pPr>
            <a:r>
              <a:rPr lang="en-US" sz="1800" dirty="0">
                <a:latin typeface="Lato"/>
                <a:ea typeface="Lato"/>
                <a:cs typeface="Lato"/>
                <a:hlinkClick r:id="rId6"/>
              </a:rPr>
              <a:t>School Nutrition Programs DPI webpage: grant opportunities and programs</a:t>
            </a:r>
          </a:p>
          <a:p>
            <a:pPr marL="164592" indent="-164592">
              <a:spcAft>
                <a:spcPts val="180"/>
              </a:spcAft>
            </a:pPr>
            <a:r>
              <a:rPr lang="en-US" sz="1800" dirty="0">
                <a:latin typeface="Lato"/>
                <a:ea typeface="Lato"/>
                <a:cs typeface="Lato"/>
                <a:hlinkClick r:id="rId7"/>
              </a:rPr>
              <a:t>Poverty and Its Impact on Students' Education</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8"/>
              </a:rPr>
              <a:t>The Wisconsin Child Care Resource and Referral Network</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9"/>
              </a:rPr>
              <a:t>Organization for Economic Co-Operation and Development Child Well-Being Dashboard </a:t>
            </a:r>
            <a:endParaRPr lang="en-US" sz="1800" dirty="0">
              <a:latin typeface="Lato"/>
              <a:ea typeface="Lato"/>
              <a:cs typeface="Lato"/>
            </a:endParaRPr>
          </a:p>
          <a:p>
            <a:endParaRPr lang="en-US" sz="2400" dirty="0">
              <a:latin typeface="Lato"/>
              <a:ea typeface="Lato"/>
              <a:cs typeface="Lato"/>
            </a:endParaRPr>
          </a:p>
          <a:p>
            <a:pPr lvl="0"/>
            <a:endParaRPr lang="en-US" sz="2400" dirty="0">
              <a:latin typeface="Lato"/>
              <a:ea typeface="Lato"/>
              <a:cs typeface="Lato"/>
            </a:endParaRPr>
          </a:p>
          <a:p>
            <a:endParaRPr lang="en-US" sz="2400" dirty="0">
              <a:latin typeface="Lato"/>
              <a:ea typeface="Lato"/>
              <a:cs typeface="Lato"/>
            </a:endParaRPr>
          </a:p>
          <a:p>
            <a:pPr lvl="0"/>
            <a:endParaRPr lang="en-US" sz="2400" dirty="0">
              <a:latin typeface="Lato"/>
              <a:ea typeface="Lato"/>
              <a:cs typeface="Lato"/>
            </a:endParaRPr>
          </a:p>
          <a:p>
            <a:pPr lvl="0"/>
            <a:endParaRPr lang="en-US" sz="2400" dirty="0">
              <a:latin typeface="Lato"/>
              <a:ea typeface="Lato"/>
              <a:cs typeface="Lato"/>
            </a:endParaRPr>
          </a:p>
        </p:txBody>
      </p:sp>
    </p:spTree>
    <p:custDataLst>
      <p:tags r:id="rId1"/>
    </p:custDataLst>
    <p:extLst>
      <p:ext uri="{BB962C8B-B14F-4D97-AF65-F5344CB8AC3E}">
        <p14:creationId xmlns:p14="http://schemas.microsoft.com/office/powerpoint/2010/main" val="2814879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mn-ea"/>
                <a:cs typeface="+mn-cs"/>
              </a:rPr>
              <a:t>Data Element: Homelessness Status</a:t>
            </a:r>
            <a:endParaRPr lang="en-US" dirty="0">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639191" y="1609817"/>
            <a:ext cx="10960964" cy="3989033"/>
          </a:xfrm>
          <a:prstGeom prst="rect">
            <a:avLst/>
          </a:prstGeom>
          <a:noFill/>
        </p:spPr>
        <p:txBody>
          <a:bodyPr wrap="square">
            <a:noAutofit/>
          </a:bodyPr>
          <a:lstStyle/>
          <a:p>
            <a:pPr algn="ctr"/>
            <a:r>
              <a:rPr lang="en-US" sz="5333" b="1" dirty="0">
                <a:latin typeface="Lato Black"/>
              </a:rPr>
              <a:t>Homelessness Status</a:t>
            </a:r>
          </a:p>
          <a:p>
            <a:pPr marL="219451" indent="-219451">
              <a:spcAft>
                <a:spcPts val="240"/>
              </a:spcAft>
              <a:buFont typeface="Arial" panose="020B0604020202020204" pitchFamily="34" charset="0"/>
              <a:buChar char="•"/>
            </a:pPr>
            <a:r>
              <a:rPr lang="en-US" sz="3733" b="1" dirty="0">
                <a:latin typeface="Lato" panose="020F0502020204030203" pitchFamily="34" charset="0"/>
              </a:rPr>
              <a:t>WISEdata Portal</a:t>
            </a:r>
          </a:p>
          <a:p>
            <a:pPr marL="219451" indent="-219451">
              <a:spcAft>
                <a:spcPts val="240"/>
              </a:spcAft>
              <a:buFont typeface="Arial" panose="020B0604020202020204" pitchFamily="34" charset="0"/>
              <a:buChar char="•"/>
            </a:pPr>
            <a:r>
              <a:rPr lang="en-US" sz="3733" b="1" dirty="0">
                <a:latin typeface="Lato" panose="020F0502020204030203" pitchFamily="34" charset="0"/>
              </a:rPr>
              <a:t>WISEdash – Public and for Districts</a:t>
            </a:r>
          </a:p>
          <a:p>
            <a:pPr marL="219451" indent="-219451">
              <a:spcAft>
                <a:spcPts val="240"/>
              </a:spcAft>
              <a:buFont typeface="Arial" panose="020B0604020202020204" pitchFamily="34" charset="0"/>
              <a:buChar char="•"/>
            </a:pPr>
            <a:r>
              <a:rPr lang="en-US" sz="3733" b="1" dirty="0">
                <a:latin typeface="Lato" panose="020F0502020204030203" pitchFamily="34" charset="0"/>
              </a:rPr>
              <a:t>Resources</a:t>
            </a:r>
          </a:p>
        </p:txBody>
      </p:sp>
    </p:spTree>
    <p:custDataLst>
      <p:tags r:id="rId1"/>
    </p:custDataLst>
    <p:extLst>
      <p:ext uri="{BB962C8B-B14F-4D97-AF65-F5344CB8AC3E}">
        <p14:creationId xmlns:p14="http://schemas.microsoft.com/office/powerpoint/2010/main" val="29776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15DD-EAD2-4F83-8A2B-D109BF19EFC5}"/>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Black"/>
                <a:cs typeface="Lato Black"/>
              </a:rPr>
              <a:t>Homelessness Data</a:t>
            </a:r>
            <a:endParaRPr lang="en-US" dirty="0">
              <a:ea typeface="+mn-ea"/>
              <a:cs typeface="+mn-cs"/>
            </a:endParaRPr>
          </a:p>
        </p:txBody>
      </p:sp>
      <p:sp>
        <p:nvSpPr>
          <p:cNvPr id="6" name="Text Placeholder 2">
            <a:extLst>
              <a:ext uri="{FF2B5EF4-FFF2-40B4-BE49-F238E27FC236}">
                <a16:creationId xmlns:a16="http://schemas.microsoft.com/office/drawing/2014/main" id="{410BDD91-5AA0-F0B6-94E0-31C0475DE2C3}"/>
              </a:ext>
            </a:extLst>
          </p:cNvPr>
          <p:cNvSpPr txBox="1">
            <a:spLocks/>
          </p:cNvSpPr>
          <p:nvPr/>
        </p:nvSpPr>
        <p:spPr>
          <a:xfrm>
            <a:off x="603250" y="1229785"/>
            <a:ext cx="10985500" cy="499275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WISEdata Portal</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Exports: Programs, Student Program Homeless Associations</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Student-specific screen, Programs, Homeless</a:t>
            </a:r>
          </a:p>
          <a:p>
            <a:pPr marL="457189" indent="-457189" defTabSz="914377">
              <a:lnSpc>
                <a:spcPct val="100000"/>
              </a:lnSpc>
              <a:spcAft>
                <a:spcPts val="585"/>
              </a:spcAft>
            </a:pPr>
            <a:endParaRPr lang="en-US" b="0" dirty="0">
              <a:solidFill>
                <a:prstClr val="black">
                  <a:lumMod val="95000"/>
                  <a:lumOff val="5000"/>
                </a:prstClr>
              </a:solidFill>
              <a:latin typeface="Lato"/>
              <a:ea typeface="Lato" panose="020F0502020204030203" pitchFamily="34" charset="0"/>
              <a:cs typeface="Lato" panose="020F0502020204030203" pitchFamily="34" charset="0"/>
            </a:endParaRPr>
          </a:p>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WISEdash for Districts: </a:t>
            </a:r>
            <a:r>
              <a:rPr lang="en-US" sz="2933" dirty="0">
                <a:solidFill>
                  <a:prstClr val="black">
                    <a:lumMod val="95000"/>
                    <a:lumOff val="5000"/>
                  </a:prstClr>
                </a:solidFill>
                <a:latin typeface="Lato"/>
                <a:ea typeface="Lato" panose="020F0502020204030203" pitchFamily="34" charset="0"/>
                <a:cs typeface="Lato" panose="020F0502020204030203" pitchFamily="34" charset="0"/>
                <a:hlinkClick r:id="rId4"/>
              </a:rPr>
              <a:t>USER ROLE</a:t>
            </a:r>
            <a:r>
              <a:rPr lang="en-US" sz="2933" b="0" dirty="0">
                <a:solidFill>
                  <a:prstClr val="black">
                    <a:lumMod val="95000"/>
                    <a:lumOff val="5000"/>
                  </a:prstClr>
                </a:solidFill>
                <a:latin typeface="Lato"/>
                <a:ea typeface="Lato" panose="020F0502020204030203" pitchFamily="34" charset="0"/>
                <a:cs typeface="Lato" panose="020F0502020204030203" pitchFamily="34" charset="0"/>
              </a:rPr>
              <a:t>, </a:t>
            </a:r>
            <a:r>
              <a:rPr lang="en-US" sz="2933" b="0" dirty="0">
                <a:solidFill>
                  <a:prstClr val="black"/>
                </a:solidFill>
                <a:latin typeface="Lato"/>
                <a:ea typeface="Lato" panose="020F0502020204030203" pitchFamily="34" charset="0"/>
                <a:cs typeface="Lato" panose="020F0502020204030203" pitchFamily="34" charset="0"/>
              </a:rPr>
              <a:t>Economic Indicator Analyst, Economic FAFSA, or Snapshot Prep Role </a:t>
            </a:r>
            <a:endParaRPr lang="en-US" sz="2933" b="0" dirty="0">
              <a:solidFill>
                <a:prstClr val="black"/>
              </a:solidFill>
              <a:ea typeface="Lato" panose="020F0502020204030203" pitchFamily="34" charset="0"/>
              <a:cs typeface="Lato" panose="020F0502020204030203" pitchFamily="34" charset="0"/>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Topics, Assessments, ACCESS</a:t>
            </a:r>
            <a:endParaRPr lang="en-US" dirty="0">
              <a:solidFill>
                <a:prstClr val="black">
                  <a:lumMod val="95000"/>
                  <a:lumOff val="5000"/>
                </a:prstClr>
              </a:solidFill>
              <a:latin typeface="Lato"/>
              <a:ea typeface="Lato"/>
              <a:cs typeface="Lato"/>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Use *any* Topics dashboard, filter (Group by) EL Status</a:t>
            </a:r>
          </a:p>
          <a:p>
            <a:pPr marL="457189" indent="-457189" defTabSz="914377">
              <a:lnSpc>
                <a:spcPct val="100000"/>
              </a:lnSpc>
              <a:spcAft>
                <a:spcPts val="585"/>
              </a:spcAft>
            </a:pPr>
            <a:endParaRPr lang="en-US" sz="1867" i="1" dirty="0">
              <a:solidFill>
                <a:prstClr val="black">
                  <a:lumMod val="95000"/>
                  <a:lumOff val="5000"/>
                </a:prstClr>
              </a:solidFill>
              <a:latin typeface="Lato"/>
              <a:ea typeface="Lato"/>
              <a:cs typeface="Lato"/>
            </a:endParaRPr>
          </a:p>
          <a:p>
            <a:pPr marL="0" indent="0" defTabSz="914377">
              <a:spcAft>
                <a:spcPts val="0"/>
              </a:spcAft>
              <a:buNone/>
            </a:pPr>
            <a:r>
              <a:rPr lang="en-US" sz="2933" dirty="0">
                <a:solidFill>
                  <a:prstClr val="black">
                    <a:lumMod val="95000"/>
                    <a:lumOff val="5000"/>
                  </a:prstClr>
                </a:solidFill>
                <a:latin typeface="Lato"/>
                <a:ea typeface="Lato"/>
                <a:cs typeface="Lato"/>
              </a:rPr>
              <a:t>WISEdash Public Portal: </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Enrollment- Historical Enrollment Homeless Children and Youth (</a:t>
            </a:r>
            <a:r>
              <a:rPr lang="en-US" sz="2000" b="0" i="1" dirty="0">
                <a:solidFill>
                  <a:prstClr val="black">
                    <a:lumMod val="95000"/>
                    <a:lumOff val="5000"/>
                  </a:prstClr>
                </a:solidFill>
                <a:latin typeface="Lato"/>
                <a:ea typeface="Lato"/>
                <a:cs typeface="Lato"/>
              </a:rPr>
              <a:t>DPI webpage</a:t>
            </a:r>
            <a:r>
              <a:rPr lang="en-US" b="0" dirty="0">
                <a:solidFill>
                  <a:prstClr val="black">
                    <a:lumMod val="95000"/>
                    <a:lumOff val="5000"/>
                  </a:prstClr>
                </a:solidFill>
                <a:latin typeface="Lato"/>
                <a:ea typeface="Lato"/>
                <a:cs typeface="Lato"/>
              </a:rPr>
              <a:t>)</a:t>
            </a:r>
          </a:p>
        </p:txBody>
      </p:sp>
    </p:spTree>
    <p:custDataLst>
      <p:tags r:id="rId1"/>
    </p:custDataLst>
    <p:extLst>
      <p:ext uri="{BB962C8B-B14F-4D97-AF65-F5344CB8AC3E}">
        <p14:creationId xmlns:p14="http://schemas.microsoft.com/office/powerpoint/2010/main" val="2757044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52FD7A-D5D8-3F8B-B09F-AC31B9950D44}"/>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fontScale="90000"/>
          </a:bodyPr>
          <a:lstStyle/>
          <a:p>
            <a:pPr>
              <a:lnSpc>
                <a:spcPct val="100000"/>
              </a:lnSpc>
              <a:spcBef>
                <a:spcPts val="0"/>
              </a:spcBef>
              <a:spcAft>
                <a:spcPts val="4000"/>
              </a:spcAft>
              <a:defRPr/>
            </a:pPr>
            <a:r>
              <a:rPr lang="en-US" b="1">
                <a:latin typeface="Lato Black"/>
                <a:ea typeface="Lato Black"/>
                <a:cs typeface="Lato Black"/>
              </a:rPr>
              <a:t>Homeless Children and Youth: </a:t>
            </a:r>
            <a:br>
              <a:rPr lang="en-US" b="1">
                <a:latin typeface="Lato Black"/>
                <a:ea typeface="Lato Black"/>
                <a:cs typeface="Lato Black"/>
              </a:rPr>
            </a:br>
            <a:r>
              <a:rPr lang="en-US" b="1">
                <a:latin typeface="Lato Black"/>
                <a:ea typeface="Lato Black"/>
                <a:cs typeface="Lato Black"/>
              </a:rPr>
              <a:t>Action Steps</a:t>
            </a:r>
            <a:endParaRPr lang="en-US" b="1">
              <a:ea typeface="+mn-ea"/>
              <a:cs typeface="+mn-cs"/>
            </a:endParaRPr>
          </a:p>
        </p:txBody>
      </p:sp>
      <p:sp>
        <p:nvSpPr>
          <p:cNvPr id="3" name="Text Placeholder 2">
            <a:extLst>
              <a:ext uri="{FF2B5EF4-FFF2-40B4-BE49-F238E27FC236}">
                <a16:creationId xmlns:a16="http://schemas.microsoft.com/office/drawing/2014/main" id="{12941638-0333-8B4F-439A-19EF4D0A1C69}"/>
              </a:ext>
            </a:extLst>
          </p:cNvPr>
          <p:cNvSpPr txBox="1">
            <a:spLocks/>
          </p:cNvSpPr>
          <p:nvPr/>
        </p:nvSpPr>
        <p:spPr>
          <a:xfrm>
            <a:off x="658712" y="1229784"/>
            <a:ext cx="11072037" cy="477783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dirty="0">
                <a:solidFill>
                  <a:srgbClr val="000000"/>
                </a:solidFill>
                <a:latin typeface="Lato"/>
                <a:ea typeface="Lato"/>
                <a:cs typeface="Lato"/>
              </a:rPr>
              <a:t>Connect with your district homeless liaison to discuss data the district has around students experiencing homelessness.</a:t>
            </a:r>
          </a:p>
          <a:p>
            <a:pPr marL="164592" indent="-164592">
              <a:spcAft>
                <a:spcPts val="180"/>
              </a:spcAft>
            </a:pPr>
            <a:r>
              <a:rPr lang="en-US" dirty="0">
                <a:latin typeface="Lato"/>
                <a:ea typeface="Lato"/>
                <a:cs typeface="Lato"/>
              </a:rPr>
              <a:t>Have procedures in place to ensure student services staff know how to enter students experiencing homelessness into the SIS for correct data.</a:t>
            </a:r>
            <a:endParaRPr lang="en-US" dirty="0">
              <a:ea typeface="Lato"/>
              <a:cs typeface="Lato"/>
            </a:endParaRPr>
          </a:p>
          <a:p>
            <a:pPr marL="164592" indent="-164592">
              <a:spcAft>
                <a:spcPts val="180"/>
              </a:spcAft>
            </a:pPr>
            <a:r>
              <a:rPr lang="en-US" dirty="0">
                <a:solidFill>
                  <a:srgbClr val="000000"/>
                </a:solidFill>
                <a:latin typeface="Lato"/>
                <a:ea typeface="Lato"/>
                <a:cs typeface="Lato"/>
              </a:rPr>
              <a:t>Use data to inform decisions around funding for students experiencing homelessness.</a:t>
            </a:r>
          </a:p>
          <a:p>
            <a:pPr marL="164592" indent="-164592">
              <a:spcAft>
                <a:spcPts val="180"/>
              </a:spcAft>
            </a:pPr>
            <a:r>
              <a:rPr lang="en-US" dirty="0">
                <a:solidFill>
                  <a:srgbClr val="000000"/>
                </a:solidFill>
                <a:latin typeface="Lato"/>
                <a:ea typeface="Lato"/>
                <a:cs typeface="Lato"/>
              </a:rPr>
              <a:t>Collaborate with community agencies and partners to ensure the needs of students experiencing homelessness are met.</a:t>
            </a:r>
            <a:endParaRPr lang="en-US" sz="2133" dirty="0">
              <a:solidFill>
                <a:srgbClr val="000000"/>
              </a:solidFill>
              <a:ea typeface="Lato" panose="020F0502020204030203" pitchFamily="34" charset="0"/>
              <a:cs typeface="Lato" panose="020F0502020204030203" pitchFamily="34" charset="0"/>
            </a:endParaRPr>
          </a:p>
          <a:p>
            <a:endParaRPr lang="en-US" sz="2133" dirty="0">
              <a:solidFill>
                <a:srgbClr val="000000"/>
              </a:solidFill>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56654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nSpc>
                <a:spcPct val="100000"/>
              </a:lnSpc>
              <a:spcBef>
                <a:spcPts val="0"/>
              </a:spcBef>
              <a:spcAft>
                <a:spcPts val="4000"/>
              </a:spcAft>
              <a:defRPr/>
            </a:pPr>
            <a:r>
              <a:rPr lang="en-US" b="1">
                <a:latin typeface="Lato Black"/>
                <a:ea typeface="Lato Black"/>
                <a:cs typeface="Lato Black"/>
              </a:rPr>
              <a:t>Systems/District Resource: </a:t>
            </a:r>
            <a:r>
              <a:rPr lang="en-US" b="1" err="1">
                <a:latin typeface="Lato Black"/>
                <a:ea typeface="Lato Black"/>
                <a:cs typeface="Lato Black"/>
              </a:rPr>
              <a:t>WISExplore</a:t>
            </a:r>
            <a:endParaRPr lang="en-US" err="1">
              <a:ea typeface="+mn-ea"/>
              <a:cs typeface="+mn-cs"/>
            </a:endParaRPr>
          </a:p>
        </p:txBody>
      </p:sp>
      <p:sp>
        <p:nvSpPr>
          <p:cNvPr id="3" name="Text Placeholder 2"/>
          <p:cNvSpPr>
            <a:spLocks noGrp="1"/>
          </p:cNvSpPr>
          <p:nvPr>
            <p:ph type="body" sz="quarter" idx="14"/>
          </p:nvPr>
        </p:nvSpPr>
        <p:spPr>
          <a:xfrm>
            <a:off x="743796" y="1229784"/>
            <a:ext cx="10704408" cy="5628216"/>
          </a:xfrm>
        </p:spPr>
        <p:txBody>
          <a:bodyPr vert="horz" lIns="121920" tIns="60960" rIns="121920" bIns="60960" rtlCol="0" anchor="t">
            <a:noAutofit/>
          </a:bodyPr>
          <a:lstStyle/>
          <a:p>
            <a:pPr marL="0" indent="0">
              <a:spcAft>
                <a:spcPts val="18"/>
              </a:spcAft>
              <a:buNone/>
            </a:pPr>
            <a:r>
              <a:rPr lang="en-US" sz="2400" dirty="0">
                <a:solidFill>
                  <a:srgbClr val="000000"/>
                </a:solidFill>
                <a:latin typeface="Lato"/>
                <a:ea typeface="Lato"/>
                <a:cs typeface="Lato"/>
                <a:hlinkClick r:id="rId4"/>
              </a:rPr>
              <a:t>WISExplore webpage</a:t>
            </a:r>
            <a:endParaRPr lang="en-US" sz="2400" dirty="0">
              <a:solidFill>
                <a:srgbClr val="000000"/>
              </a:solidFill>
              <a:latin typeface="Lato"/>
              <a:ea typeface="Lato"/>
              <a:cs typeface="Lato"/>
              <a:hlinkClick r:id="rId5"/>
            </a:endParaRPr>
          </a:p>
          <a:p>
            <a:pPr marL="164592" indent="-164592">
              <a:spcAft>
                <a:spcPts val="18"/>
              </a:spcAft>
            </a:pPr>
            <a:r>
              <a:rPr lang="en-US" sz="2400" dirty="0">
                <a:solidFill>
                  <a:srgbClr val="000000"/>
                </a:solidFill>
                <a:latin typeface="Lato"/>
                <a:ea typeface="Lato"/>
                <a:cs typeface="Lato"/>
                <a:hlinkClick r:id="rId5"/>
              </a:rPr>
              <a:t>Student Data Inquiry</a:t>
            </a:r>
            <a:r>
              <a:rPr lang="en-US" sz="2400" dirty="0">
                <a:solidFill>
                  <a:srgbClr val="000000"/>
                </a:solidFill>
                <a:latin typeface="Lato"/>
                <a:ea typeface="Lato"/>
                <a:cs typeface="Lato"/>
              </a:rPr>
              <a:t>: Question, Investigate, Clarify, Hypothesize</a:t>
            </a:r>
          </a:p>
          <a:p>
            <a:pPr marL="164592" lvl="1" indent="-164592">
              <a:spcAft>
                <a:spcPts val="18"/>
              </a:spcAft>
            </a:pPr>
            <a:r>
              <a:rPr lang="en-US" sz="2400" dirty="0">
                <a:solidFill>
                  <a:srgbClr val="000000"/>
                </a:solidFill>
                <a:latin typeface="Lato"/>
                <a:ea typeface="Lato"/>
                <a:cs typeface="Lato"/>
              </a:rPr>
              <a:t>Find the root cause (academic, engagement, practices, systems)</a:t>
            </a:r>
          </a:p>
          <a:p>
            <a:pPr marL="164592" lvl="1" indent="-164592">
              <a:spcAft>
                <a:spcPts val="18"/>
              </a:spcAft>
            </a:pPr>
            <a:endParaRPr lang="en-US" sz="2400" dirty="0">
              <a:solidFill>
                <a:srgbClr val="000000"/>
              </a:solidFill>
              <a:latin typeface="Lato"/>
              <a:ea typeface="Lato"/>
              <a:cs typeface="Lato"/>
            </a:endParaRPr>
          </a:p>
          <a:p>
            <a:pPr marL="164592" indent="-164592">
              <a:spcAft>
                <a:spcPts val="18"/>
              </a:spcAft>
            </a:pPr>
            <a:r>
              <a:rPr lang="en-US" sz="2400" dirty="0">
                <a:solidFill>
                  <a:srgbClr val="000000"/>
                </a:solidFill>
                <a:latin typeface="Lato"/>
                <a:ea typeface="Lato"/>
                <a:cs typeface="Lato"/>
                <a:hlinkClick r:id="rId6"/>
              </a:rPr>
              <a:t>Educator Practices Inquiry</a:t>
            </a:r>
            <a:r>
              <a:rPr lang="en-US" sz="2400" dirty="0">
                <a:solidFill>
                  <a:srgbClr val="000000"/>
                </a:solidFill>
                <a:latin typeface="Lato"/>
                <a:ea typeface="Lato"/>
                <a:cs typeface="Lato"/>
              </a:rPr>
              <a:t>: Question, Investigate, Clarify, Propose</a:t>
            </a:r>
          </a:p>
          <a:p>
            <a:pPr marL="164592" lvl="1" indent="-164592">
              <a:spcAft>
                <a:spcPts val="18"/>
              </a:spcAft>
            </a:pPr>
            <a:r>
              <a:rPr lang="en-US" sz="2400" dirty="0">
                <a:solidFill>
                  <a:srgbClr val="000000"/>
                </a:solidFill>
                <a:latin typeface="Lato"/>
                <a:ea typeface="Lato"/>
                <a:cs typeface="Lato"/>
              </a:rPr>
              <a:t>Family Engagement Survey, clarify intended outcomes</a:t>
            </a:r>
          </a:p>
          <a:p>
            <a:pPr marL="164592" lvl="1" indent="-164592">
              <a:spcAft>
                <a:spcPts val="18"/>
              </a:spcAft>
            </a:pPr>
            <a:endParaRPr lang="en-US" sz="2400" dirty="0">
              <a:solidFill>
                <a:srgbClr val="000000"/>
              </a:solidFill>
              <a:latin typeface="Lato"/>
              <a:ea typeface="Lato"/>
              <a:cs typeface="Lato"/>
            </a:endParaRPr>
          </a:p>
          <a:p>
            <a:pPr marL="164592" indent="-164592">
              <a:spcAft>
                <a:spcPts val="18"/>
              </a:spcAft>
            </a:pPr>
            <a:r>
              <a:rPr lang="en-US" sz="2400" dirty="0">
                <a:solidFill>
                  <a:srgbClr val="000000"/>
                </a:solidFill>
                <a:latin typeface="Lato"/>
                <a:ea typeface="Lato"/>
                <a:cs typeface="Lato"/>
                <a:hlinkClick r:id="rId7"/>
              </a:rPr>
              <a:t>Improvement Planning</a:t>
            </a:r>
            <a:r>
              <a:rPr lang="en-US" sz="2400" dirty="0">
                <a:solidFill>
                  <a:srgbClr val="000000"/>
                </a:solidFill>
                <a:latin typeface="Lato"/>
                <a:ea typeface="Lato"/>
                <a:cs typeface="Lato"/>
              </a:rPr>
              <a:t>: Theorize, Plan, Monitor, Sustain</a:t>
            </a:r>
          </a:p>
          <a:p>
            <a:pPr marL="164592" lvl="1" indent="-164592">
              <a:spcAft>
                <a:spcPts val="18"/>
              </a:spcAft>
            </a:pPr>
            <a:r>
              <a:rPr lang="en-US" sz="2400" dirty="0">
                <a:solidFill>
                  <a:srgbClr val="000000"/>
                </a:solidFill>
                <a:latin typeface="Lato"/>
                <a:ea typeface="Lato"/>
                <a:cs typeface="Lato"/>
                <a:hlinkClick r:id="rId8"/>
              </a:rPr>
              <a:t>DPI Continuous Improvement resources</a:t>
            </a:r>
            <a:endParaRPr lang="en-US" sz="2400" dirty="0">
              <a:solidFill>
                <a:srgbClr val="000000"/>
              </a:solidFill>
              <a:latin typeface="Lato"/>
              <a:ea typeface="Lato"/>
              <a:cs typeface="Lato"/>
            </a:endParaRPr>
          </a:p>
        </p:txBody>
      </p:sp>
    </p:spTree>
    <p:custDataLst>
      <p:tags r:id="rId1"/>
    </p:custDataLst>
    <p:extLst>
      <p:ext uri="{BB962C8B-B14F-4D97-AF65-F5344CB8AC3E}">
        <p14:creationId xmlns:p14="http://schemas.microsoft.com/office/powerpoint/2010/main" val="3048689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a:ea typeface="+mn-ea"/>
                <a:cs typeface="+mn-cs"/>
              </a:rPr>
              <a:t>Homelessness : Resources</a:t>
            </a:r>
          </a:p>
        </p:txBody>
      </p:sp>
      <p:sp>
        <p:nvSpPr>
          <p:cNvPr id="3" name="Text Placeholder 2"/>
          <p:cNvSpPr>
            <a:spLocks noGrp="1"/>
          </p:cNvSpPr>
          <p:nvPr>
            <p:ph type="body" sz="quarter" idx="14"/>
          </p:nvPr>
        </p:nvSpPr>
        <p:spPr>
          <a:xfrm>
            <a:off x="618460" y="1229784"/>
            <a:ext cx="10955079" cy="4695449"/>
          </a:xfrm>
        </p:spPr>
        <p:txBody>
          <a:bodyPr vert="horz" lIns="121920" tIns="60960" rIns="121920" bIns="60960" rtlCol="0" anchor="t">
            <a:normAutofit/>
          </a:bodyPr>
          <a:lstStyle/>
          <a:p>
            <a:pPr marL="164592" indent="-100584">
              <a:spcAft>
                <a:spcPts val="180"/>
              </a:spcAft>
            </a:pPr>
            <a:r>
              <a:rPr lang="en-US" sz="1800" dirty="0">
                <a:ea typeface="Lato"/>
                <a:cs typeface="Lato"/>
                <a:hlinkClick r:id="rId4"/>
              </a:rPr>
              <a:t>Education for Homeless Children and Youth DPI webpage</a:t>
            </a:r>
            <a:endParaRPr lang="en-US" sz="1800" b="0" dirty="0">
              <a:solidFill>
                <a:srgbClr val="808080"/>
              </a:solidFill>
              <a:ea typeface="Lato"/>
              <a:cs typeface="Lato"/>
            </a:endParaRPr>
          </a:p>
          <a:p>
            <a:pPr marL="164592" indent="-100584">
              <a:spcAft>
                <a:spcPts val="180"/>
              </a:spcAft>
            </a:pPr>
            <a:r>
              <a:rPr lang="en-US" sz="1800" dirty="0">
                <a:ea typeface="Lato"/>
                <a:cs typeface="Lato"/>
                <a:hlinkClick r:id="rId5"/>
              </a:rPr>
              <a:t>Homeless Liaison Directory</a:t>
            </a:r>
            <a:endParaRPr lang="en-US" sz="1800" b="0" dirty="0">
              <a:ea typeface="Lato"/>
              <a:cs typeface="Calibri"/>
            </a:endParaRPr>
          </a:p>
          <a:p>
            <a:pPr marL="164592" indent="-100584">
              <a:spcAft>
                <a:spcPts val="180"/>
              </a:spcAft>
            </a:pPr>
            <a:r>
              <a:rPr lang="en-US" sz="1800" dirty="0">
                <a:ea typeface="Lato"/>
                <a:cs typeface="Lato"/>
                <a:hlinkClick r:id="rId6"/>
              </a:rPr>
              <a:t>National Center for Homeless Education</a:t>
            </a:r>
            <a:endParaRPr lang="en-US" sz="1800" b="0" dirty="0">
              <a:ea typeface="Lato"/>
              <a:cs typeface="Calibri"/>
            </a:endParaRPr>
          </a:p>
          <a:p>
            <a:pPr marL="164592" indent="-100584">
              <a:spcAft>
                <a:spcPts val="180"/>
              </a:spcAft>
            </a:pPr>
            <a:r>
              <a:rPr lang="en-US" sz="1800" dirty="0" err="1">
                <a:ea typeface="Lato"/>
                <a:cs typeface="Lato"/>
                <a:hlinkClick r:id="rId7"/>
              </a:rPr>
              <a:t>SchoolHouse</a:t>
            </a:r>
            <a:r>
              <a:rPr lang="en-US" sz="1800" dirty="0">
                <a:ea typeface="Lato"/>
                <a:cs typeface="Lato"/>
                <a:hlinkClick r:id="rId7"/>
              </a:rPr>
              <a:t> Connection</a:t>
            </a:r>
            <a:endParaRPr lang="en-US" sz="1800" dirty="0"/>
          </a:p>
          <a:p>
            <a:pPr lvl="0"/>
            <a:endParaRPr lang="en-US" sz="2400" dirty="0">
              <a:latin typeface="Lato"/>
              <a:ea typeface="Lato"/>
              <a:cs typeface="Lato"/>
            </a:endParaRPr>
          </a:p>
          <a:p>
            <a:endParaRPr lang="en-US" sz="2400" dirty="0">
              <a:latin typeface="Lato"/>
              <a:ea typeface="Lato"/>
              <a:cs typeface="Lato"/>
            </a:endParaRPr>
          </a:p>
          <a:p>
            <a:pPr lvl="0"/>
            <a:endParaRPr lang="en-US" sz="2400" dirty="0">
              <a:latin typeface="Lato"/>
              <a:ea typeface="Lato"/>
              <a:cs typeface="Lato"/>
            </a:endParaRPr>
          </a:p>
          <a:p>
            <a:pPr lvl="0"/>
            <a:endParaRPr lang="en-US" sz="2400" dirty="0">
              <a:latin typeface="Lato"/>
              <a:ea typeface="Lato"/>
              <a:cs typeface="Lato"/>
            </a:endParaRPr>
          </a:p>
        </p:txBody>
      </p:sp>
    </p:spTree>
    <p:custDataLst>
      <p:tags r:id="rId1"/>
    </p:custDataLst>
    <p:extLst>
      <p:ext uri="{BB962C8B-B14F-4D97-AF65-F5344CB8AC3E}">
        <p14:creationId xmlns:p14="http://schemas.microsoft.com/office/powerpoint/2010/main" val="1818694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fontScale="90000"/>
          </a:bodyPr>
          <a:lstStyle/>
          <a:p>
            <a:pPr>
              <a:lnSpc>
                <a:spcPct val="100000"/>
              </a:lnSpc>
              <a:spcBef>
                <a:spcPts val="0"/>
              </a:spcBef>
              <a:spcAft>
                <a:spcPts val="4000"/>
              </a:spcAft>
              <a:defRPr/>
            </a:pPr>
            <a:r>
              <a:rPr lang="en-US" b="1" dirty="0">
                <a:latin typeface="Lato Black"/>
                <a:ea typeface="+mn-ea"/>
                <a:cs typeface="+mn-cs"/>
              </a:rPr>
              <a:t>Data Element: Special Education, SwD Status</a:t>
            </a:r>
            <a:endParaRPr lang="en-US" dirty="0">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639191" y="1609817"/>
            <a:ext cx="10960964" cy="3989033"/>
          </a:xfrm>
          <a:prstGeom prst="rect">
            <a:avLst/>
          </a:prstGeom>
          <a:noFill/>
        </p:spPr>
        <p:txBody>
          <a:bodyPr wrap="square">
            <a:noAutofit/>
          </a:bodyPr>
          <a:lstStyle/>
          <a:p>
            <a:pPr algn="ctr"/>
            <a:r>
              <a:rPr lang="en-US" sz="5333" b="1" dirty="0">
                <a:latin typeface="Lato Black"/>
              </a:rPr>
              <a:t>Special </a:t>
            </a:r>
            <a:r>
              <a:rPr lang="en-US" sz="5333" b="1" dirty="0" err="1">
                <a:latin typeface="Lato Black"/>
              </a:rPr>
              <a:t>Eductaion</a:t>
            </a:r>
            <a:r>
              <a:rPr lang="en-US" sz="5333" b="1" dirty="0">
                <a:latin typeface="Lato Black"/>
              </a:rPr>
              <a:t> Status, or Student with a Disability (SwD)</a:t>
            </a:r>
          </a:p>
          <a:p>
            <a:pPr marL="219451" indent="-219451">
              <a:spcAft>
                <a:spcPts val="240"/>
              </a:spcAft>
              <a:buFont typeface="Arial" panose="020B0604020202020204" pitchFamily="34" charset="0"/>
              <a:buChar char="•"/>
            </a:pPr>
            <a:r>
              <a:rPr lang="en-US" sz="3733" b="1" dirty="0">
                <a:latin typeface="Lato" panose="020F0502020204030203" pitchFamily="34" charset="0"/>
              </a:rPr>
              <a:t>WISEdata Portal</a:t>
            </a:r>
          </a:p>
          <a:p>
            <a:pPr marL="219451" indent="-219451">
              <a:spcAft>
                <a:spcPts val="240"/>
              </a:spcAft>
              <a:buFont typeface="Arial" panose="020B0604020202020204" pitchFamily="34" charset="0"/>
              <a:buChar char="•"/>
            </a:pPr>
            <a:r>
              <a:rPr lang="en-US" sz="3733" b="1" dirty="0">
                <a:latin typeface="Lato" panose="020F0502020204030203" pitchFamily="34" charset="0"/>
              </a:rPr>
              <a:t>WISEdash – Public and for Districts</a:t>
            </a:r>
          </a:p>
          <a:p>
            <a:pPr marL="219451" indent="-219451">
              <a:spcAft>
                <a:spcPts val="240"/>
              </a:spcAft>
              <a:buFont typeface="Arial" panose="020B0604020202020204" pitchFamily="34" charset="0"/>
              <a:buChar char="•"/>
            </a:pPr>
            <a:r>
              <a:rPr lang="en-US" sz="3733" b="1" dirty="0">
                <a:latin typeface="Lato" panose="020F0502020204030203" pitchFamily="34" charset="0"/>
              </a:rPr>
              <a:t>Resources</a:t>
            </a:r>
          </a:p>
        </p:txBody>
      </p:sp>
    </p:spTree>
    <p:custDataLst>
      <p:tags r:id="rId1"/>
    </p:custDataLst>
    <p:extLst>
      <p:ext uri="{BB962C8B-B14F-4D97-AF65-F5344CB8AC3E}">
        <p14:creationId xmlns:p14="http://schemas.microsoft.com/office/powerpoint/2010/main" val="214651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15DD-EAD2-4F83-8A2B-D109BF19EFC5}"/>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Black"/>
                <a:cs typeface="Lato Black"/>
              </a:rPr>
              <a:t>SpEd Data</a:t>
            </a:r>
            <a:endParaRPr lang="en-US" dirty="0">
              <a:ea typeface="+mn-ea"/>
              <a:cs typeface="+mn-cs"/>
            </a:endParaRPr>
          </a:p>
        </p:txBody>
      </p:sp>
      <p:sp>
        <p:nvSpPr>
          <p:cNvPr id="4" name="Text Placeholder 2">
            <a:extLst>
              <a:ext uri="{FF2B5EF4-FFF2-40B4-BE49-F238E27FC236}">
                <a16:creationId xmlns:a16="http://schemas.microsoft.com/office/drawing/2014/main" id="{9A1CD956-8F41-7797-295A-AC92A790A50E}"/>
              </a:ext>
            </a:extLst>
          </p:cNvPr>
          <p:cNvSpPr txBox="1">
            <a:spLocks/>
          </p:cNvSpPr>
          <p:nvPr/>
        </p:nvSpPr>
        <p:spPr>
          <a:xfrm>
            <a:off x="385011" y="1229785"/>
            <a:ext cx="11540689" cy="539239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WISEdata Portal</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Data Quality, DQ Indicators, Attribute: (Any), Measure: Disability Status</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Exports: Child Count, Special Ed Data Report, Special Ed Initial Eval, Validation Messages – Special Education</a:t>
            </a:r>
          </a:p>
          <a:p>
            <a:pPr marL="0" indent="0" defTabSz="914377">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WISEdash for Districts: </a:t>
            </a:r>
            <a:r>
              <a:rPr lang="en-US" sz="2933" dirty="0">
                <a:solidFill>
                  <a:prstClr val="black">
                    <a:lumMod val="95000"/>
                    <a:lumOff val="5000"/>
                  </a:prstClr>
                </a:solidFill>
                <a:latin typeface="Lato"/>
                <a:ea typeface="Lato" panose="020F0502020204030203" pitchFamily="34" charset="0"/>
                <a:cs typeface="Lato" panose="020F0502020204030203" pitchFamily="34" charset="0"/>
                <a:hlinkClick r:id="rId4"/>
              </a:rPr>
              <a:t>USER ROLE </a:t>
            </a:r>
            <a:endParaRPr lang="en-US" sz="2933" dirty="0">
              <a:solidFill>
                <a:prstClr val="black">
                  <a:lumMod val="95000"/>
                  <a:lumOff val="5000"/>
                </a:prstClr>
              </a:solidFill>
              <a:ea typeface="Lato" panose="020F0502020204030203" pitchFamily="34" charset="0"/>
              <a:cs typeface="Lato" panose="020F0502020204030203" pitchFamily="34" charset="0"/>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Topics, Enrollment, Filter by: Disability Status or Disability</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Snapshot, October 1 Count, Filter by: Disability Status or Disability</a:t>
            </a:r>
          </a:p>
          <a:p>
            <a:pPr marL="0" indent="0" defTabSz="914377">
              <a:spcAft>
                <a:spcPts val="180"/>
              </a:spcAft>
              <a:buNone/>
            </a:pPr>
            <a:r>
              <a:rPr lang="en-US" sz="2933" dirty="0">
                <a:solidFill>
                  <a:prstClr val="black">
                    <a:lumMod val="95000"/>
                    <a:lumOff val="5000"/>
                  </a:prstClr>
                </a:solidFill>
                <a:latin typeface="Lato"/>
                <a:ea typeface="Lato"/>
                <a:cs typeface="Lato"/>
              </a:rPr>
              <a:t>WISEdash Public Portal </a:t>
            </a:r>
          </a:p>
          <a:p>
            <a:pPr marL="164592" indent="-164592" defTabSz="914377">
              <a:lnSpc>
                <a:spcPct val="100000"/>
              </a:lnSpc>
              <a:spcAft>
                <a:spcPts val="180"/>
              </a:spcAft>
            </a:pPr>
            <a:r>
              <a:rPr lang="en-US" dirty="0">
                <a:solidFill>
                  <a:prstClr val="black">
                    <a:lumMod val="95000"/>
                    <a:lumOff val="5000"/>
                  </a:prstClr>
                </a:solidFill>
                <a:latin typeface="Lato"/>
                <a:ea typeface="Lato"/>
                <a:cs typeface="Lato"/>
              </a:rPr>
              <a:t> </a:t>
            </a:r>
            <a:r>
              <a:rPr lang="en-US" b="0" dirty="0">
                <a:solidFill>
                  <a:prstClr val="black">
                    <a:lumMod val="95000"/>
                    <a:lumOff val="5000"/>
                  </a:prstClr>
                </a:solidFill>
                <a:latin typeface="Lato"/>
                <a:ea typeface="Lato"/>
                <a:cs typeface="Lato"/>
              </a:rPr>
              <a:t>Student Engagement, SpEd Indicators, </a:t>
            </a:r>
            <a:r>
              <a:rPr lang="en-US" sz="2400" b="0" dirty="0">
                <a:solidFill>
                  <a:prstClr val="black">
                    <a:lumMod val="95000"/>
                    <a:lumOff val="5000"/>
                  </a:prstClr>
                </a:solidFill>
                <a:latin typeface="Lato"/>
                <a:ea typeface="Lato"/>
                <a:cs typeface="Lato"/>
              </a:rPr>
              <a:t>filter (Group by) desired demographic</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Student Engagement, Oct 1 Child Count, </a:t>
            </a:r>
            <a:r>
              <a:rPr lang="en-US" sz="2400" b="0" dirty="0">
                <a:solidFill>
                  <a:prstClr val="black">
                    <a:lumMod val="95000"/>
                    <a:lumOff val="5000"/>
                  </a:prstClr>
                </a:solidFill>
                <a:latin typeface="Lato"/>
                <a:ea typeface="Lato"/>
                <a:cs typeface="Lato"/>
              </a:rPr>
              <a:t>filter (Group by) desired demographic</a:t>
            </a:r>
            <a:endParaRPr lang="en-US" b="0" dirty="0">
              <a:solidFill>
                <a:prstClr val="black">
                  <a:lumMod val="95000"/>
                  <a:lumOff val="5000"/>
                </a:prstClr>
              </a:solidFill>
              <a:latin typeface="Lato"/>
              <a:ea typeface="Lato"/>
              <a:cs typeface="Lato"/>
            </a:endParaRPr>
          </a:p>
          <a:p>
            <a:pPr marL="457189" indent="-457189" defTabSz="914377">
              <a:spcAft>
                <a:spcPts val="585"/>
              </a:spcAft>
            </a:pPr>
            <a:endParaRPr lang="en-US" sz="2933" dirty="0">
              <a:solidFill>
                <a:prstClr val="black">
                  <a:lumMod val="95000"/>
                  <a:lumOff val="5000"/>
                </a:prstClr>
              </a:solidFill>
              <a:latin typeface="Lato"/>
              <a:ea typeface="Lato"/>
              <a:cs typeface="Lato"/>
            </a:endParaRPr>
          </a:p>
        </p:txBody>
      </p:sp>
    </p:spTree>
    <p:custDataLst>
      <p:tags r:id="rId1"/>
    </p:custDataLst>
    <p:extLst>
      <p:ext uri="{BB962C8B-B14F-4D97-AF65-F5344CB8AC3E}">
        <p14:creationId xmlns:p14="http://schemas.microsoft.com/office/powerpoint/2010/main" val="3296675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612A32-D229-F245-A8AA-5CA58A4F88FF}"/>
              </a:ext>
            </a:extLst>
          </p:cNvPr>
          <p:cNvSpPr>
            <a:spLocks noGrp="1"/>
          </p:cNvSpPr>
          <p:nvPr>
            <p:ph type="title" idx="4294967295"/>
          </p:nvPr>
        </p:nvSpPr>
        <p:spPr>
          <a:xfrm>
            <a:off x="0" y="0"/>
            <a:ext cx="12192000" cy="1228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377" rtl="0" eaLnBrk="1" fontAlgn="auto" latinLnBrk="0" hangingPunct="1">
              <a:lnSpc>
                <a:spcPct val="100000"/>
              </a:lnSpc>
              <a:spcBef>
                <a:spcPts val="0"/>
              </a:spcBef>
              <a:spcAft>
                <a:spcPts val="4000"/>
              </a:spcAft>
              <a:buClrTx/>
              <a:buSzTx/>
              <a:buFont typeface="Arial"/>
              <a:buNone/>
              <a:tabLst/>
              <a:defRPr/>
            </a:pPr>
            <a:r>
              <a:rPr kumimoji="0" lang="en-US" sz="4800" b="1" i="0" u="none" strike="noStrike" kern="1200" cap="none" spc="0" normalizeH="0" baseline="0" noProof="0" dirty="0">
                <a:ln>
                  <a:noFill/>
                </a:ln>
                <a:solidFill>
                  <a:schemeClr val="bg1"/>
                </a:solidFill>
                <a:effectLst/>
                <a:uLnTx/>
                <a:uFillTx/>
                <a:latin typeface="Lato Black"/>
                <a:ea typeface="Lato Black"/>
                <a:cs typeface="Lato Black"/>
              </a:rPr>
              <a:t>Special Education: Action Steps</a:t>
            </a:r>
            <a:endParaRPr kumimoji="0" lang="en-US" sz="48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1739A09D-2E03-4F77-99FD-06A673A270E6}"/>
              </a:ext>
            </a:extLst>
          </p:cNvPr>
          <p:cNvSpPr>
            <a:spLocks noGrp="1"/>
          </p:cNvSpPr>
          <p:nvPr>
            <p:ph type="body" sz="quarter" idx="14"/>
          </p:nvPr>
        </p:nvSpPr>
        <p:spPr>
          <a:xfrm>
            <a:off x="440870" y="1228725"/>
            <a:ext cx="11002780" cy="4579376"/>
          </a:xfrm>
        </p:spPr>
        <p:txBody>
          <a:bodyPr vert="horz" lIns="121920" tIns="60960" rIns="121920" bIns="60960" rtlCol="0" anchor="t">
            <a:normAutofit/>
          </a:bodyPr>
          <a:lstStyle/>
          <a:p>
            <a:pPr marL="164592" indent="-164592">
              <a:spcAft>
                <a:spcPts val="180"/>
              </a:spcAft>
            </a:pPr>
            <a:r>
              <a:rPr lang="en-US" sz="2400" dirty="0">
                <a:latin typeface="Lato"/>
                <a:ea typeface="Lato"/>
                <a:cs typeface="Lato"/>
              </a:rPr>
              <a:t>Ensure grade-level, standards-based curriculum is being taught to every student with an IEP.</a:t>
            </a:r>
          </a:p>
          <a:p>
            <a:pPr marL="164592" indent="-164592">
              <a:spcAft>
                <a:spcPts val="180"/>
              </a:spcAft>
            </a:pPr>
            <a:r>
              <a:rPr lang="en-US" sz="2400" dirty="0">
                <a:latin typeface="Lato"/>
                <a:ea typeface="Lato"/>
                <a:cs typeface="Lato"/>
              </a:rPr>
              <a:t>If students with IEPs are behind in content, provide accelerated supports to ensure they are on track with their general education peers.</a:t>
            </a:r>
          </a:p>
          <a:p>
            <a:pPr marL="164592" indent="-164592">
              <a:spcAft>
                <a:spcPts val="180"/>
              </a:spcAft>
            </a:pPr>
            <a:r>
              <a:rPr lang="en-US" sz="2400" dirty="0">
                <a:latin typeface="Lato"/>
                <a:ea typeface="Lato"/>
                <a:cs typeface="Lato"/>
              </a:rPr>
              <a:t>Ensure inclusion for early learners in neighborhood and community-based programs. </a:t>
            </a:r>
            <a:endParaRPr lang="en-US" sz="2400" dirty="0">
              <a:ea typeface="Lato"/>
              <a:cs typeface="Lato"/>
            </a:endParaRPr>
          </a:p>
        </p:txBody>
      </p:sp>
    </p:spTree>
    <p:custDataLst>
      <p:tags r:id="rId1"/>
    </p:custDataLst>
    <p:extLst>
      <p:ext uri="{BB962C8B-B14F-4D97-AF65-F5344CB8AC3E}">
        <p14:creationId xmlns:p14="http://schemas.microsoft.com/office/powerpoint/2010/main" val="139209098"/>
      </p:ext>
    </p:extLst>
  </p:cSld>
  <p:clrMapOvr>
    <a:masterClrMapping/>
  </p:clrMapOvr>
  <p:extLst>
    <p:ext uri="{6950BFC3-D8DA-4A85-94F7-54DA5524770B}">
      <p188:commentRel xmlns:p188="http://schemas.microsoft.com/office/powerpoint/2018/8/main" r:id="rId4"/>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ea typeface="+mn-ea"/>
                <a:cs typeface="+mn-cs"/>
              </a:rPr>
              <a:t>Special Education: Resources</a:t>
            </a:r>
          </a:p>
        </p:txBody>
      </p:sp>
      <p:sp>
        <p:nvSpPr>
          <p:cNvPr id="3" name="Text Placeholder 2"/>
          <p:cNvSpPr>
            <a:spLocks noGrp="1"/>
          </p:cNvSpPr>
          <p:nvPr>
            <p:ph type="body" sz="quarter" idx="14"/>
          </p:nvPr>
        </p:nvSpPr>
        <p:spPr>
          <a:xfrm>
            <a:off x="617620" y="1229784"/>
            <a:ext cx="10956759" cy="4709677"/>
          </a:xfrm>
        </p:spPr>
        <p:txBody>
          <a:bodyPr vert="horz" lIns="121920" tIns="60960" rIns="121920" bIns="60960" rtlCol="0" anchor="t">
            <a:normAutofit/>
          </a:bodyPr>
          <a:lstStyle/>
          <a:p>
            <a:pPr marL="164592" lvl="0" indent="-164592">
              <a:spcAft>
                <a:spcPts val="180"/>
              </a:spcAft>
            </a:pPr>
            <a:r>
              <a:rPr lang="en-US" sz="1800" dirty="0">
                <a:latin typeface="Lato"/>
                <a:ea typeface="Lato"/>
                <a:cs typeface="Lato"/>
                <a:hlinkClick r:id="rId4"/>
              </a:rPr>
              <a:t>DPI Special Education Team</a:t>
            </a:r>
            <a:endParaRPr lang="en-US" sz="1800" dirty="0">
              <a:latin typeface="Lato"/>
              <a:ea typeface="Lato"/>
              <a:cs typeface="Lato"/>
            </a:endParaRPr>
          </a:p>
          <a:p>
            <a:pPr marL="164592" lvl="0" indent="-164592">
              <a:spcAft>
                <a:spcPts val="180"/>
              </a:spcAft>
            </a:pPr>
            <a:r>
              <a:rPr lang="en-US" sz="1800" dirty="0">
                <a:latin typeface="Lato"/>
                <a:ea typeface="Lato"/>
                <a:cs typeface="Lato"/>
                <a:hlinkClick r:id="rId5"/>
              </a:rPr>
              <a:t>Special Education Collaborative Support Resources</a:t>
            </a:r>
            <a:endParaRPr lang="en-US" sz="1800" dirty="0">
              <a:latin typeface="Lato"/>
              <a:ea typeface="Lato"/>
              <a:cs typeface="Lato"/>
            </a:endParaRPr>
          </a:p>
          <a:p>
            <a:pPr marL="164592" lvl="0" indent="-164592">
              <a:spcAft>
                <a:spcPts val="180"/>
              </a:spcAft>
            </a:pPr>
            <a:r>
              <a:rPr lang="en-US" sz="1800" dirty="0">
                <a:latin typeface="Lato"/>
                <a:ea typeface="Lato"/>
                <a:cs typeface="Lato"/>
                <a:hlinkClick r:id="rId6"/>
              </a:rPr>
              <a:t>Special Education Educators: Professional Learning Resources</a:t>
            </a:r>
            <a:endParaRPr lang="en-US" sz="1800" dirty="0">
              <a:latin typeface="Lato"/>
              <a:ea typeface="Lato"/>
              <a:cs typeface="Lato"/>
            </a:endParaRPr>
          </a:p>
          <a:p>
            <a:pPr marL="164592" lvl="0" indent="-164592">
              <a:spcAft>
                <a:spcPts val="180"/>
              </a:spcAft>
            </a:pPr>
            <a:r>
              <a:rPr lang="en-US" sz="1800" dirty="0">
                <a:latin typeface="Lato"/>
                <a:ea typeface="Lato"/>
                <a:cs typeface="Lato"/>
                <a:hlinkClick r:id="rId7"/>
              </a:rPr>
              <a:t>The Role of Medical and Clinical Information in SpEd Evaluation and IEP Development </a:t>
            </a:r>
            <a:r>
              <a:rPr lang="en-US" sz="1800" dirty="0">
                <a:latin typeface="Lato"/>
                <a:ea typeface="Lato"/>
                <a:cs typeface="Lato"/>
              </a:rPr>
              <a:t>(DPI SpEd Team Resource)</a:t>
            </a:r>
          </a:p>
          <a:p>
            <a:pPr marL="164592" lvl="0" indent="-164592">
              <a:spcAft>
                <a:spcPts val="180"/>
              </a:spcAft>
            </a:pPr>
            <a:r>
              <a:rPr lang="en-US" sz="1800" dirty="0">
                <a:latin typeface="Lato"/>
                <a:ea typeface="Lato"/>
                <a:cs typeface="Lato"/>
                <a:hlinkClick r:id="rId8"/>
              </a:rPr>
              <a:t>Special Education Family Engagement</a:t>
            </a:r>
            <a:endParaRPr lang="en-US" sz="1800" dirty="0">
              <a:latin typeface="Lato"/>
              <a:ea typeface="Lato"/>
              <a:cs typeface="Lato"/>
            </a:endParaRPr>
          </a:p>
          <a:p>
            <a:pPr marL="164592" lvl="0" indent="-164592">
              <a:spcAft>
                <a:spcPts val="180"/>
              </a:spcAft>
            </a:pPr>
            <a:r>
              <a:rPr lang="en-US" sz="1800" dirty="0">
                <a:latin typeface="Lato"/>
                <a:ea typeface="Lato"/>
                <a:cs typeface="Lato"/>
                <a:hlinkClick r:id="rId9"/>
              </a:rPr>
              <a:t>Special Education Information Especially for Parents</a:t>
            </a:r>
            <a:endParaRPr lang="en-US" sz="1800" dirty="0">
              <a:latin typeface="Lato"/>
              <a:ea typeface="Lato"/>
              <a:cs typeface="Lato"/>
            </a:endParaRPr>
          </a:p>
          <a:p>
            <a:pPr lvl="0"/>
            <a:endParaRPr lang="en-US" sz="2400" dirty="0">
              <a:latin typeface="Lato"/>
              <a:ea typeface="Lato"/>
              <a:cs typeface="Lato"/>
            </a:endParaRPr>
          </a:p>
          <a:p>
            <a:pPr lvl="0"/>
            <a:endParaRPr lang="en-US" sz="2400" dirty="0">
              <a:latin typeface="Lato"/>
              <a:ea typeface="Lato"/>
              <a:cs typeface="Lato"/>
            </a:endParaRPr>
          </a:p>
        </p:txBody>
      </p:sp>
    </p:spTree>
    <p:custDataLst>
      <p:tags r:id="rId1"/>
    </p:custDataLst>
    <p:extLst>
      <p:ext uri="{BB962C8B-B14F-4D97-AF65-F5344CB8AC3E}">
        <p14:creationId xmlns:p14="http://schemas.microsoft.com/office/powerpoint/2010/main" val="1731865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B51FA1-2B01-743C-6032-7C8955982333}"/>
              </a:ext>
            </a:extLst>
          </p:cNvPr>
          <p:cNvSpPr>
            <a:spLocks noGrp="1"/>
          </p:cNvSpPr>
          <p:nvPr>
            <p:ph type="title" idx="4294967295"/>
          </p:nvPr>
        </p:nvSpPr>
        <p:spPr>
          <a:xfrm>
            <a:off x="0" y="0"/>
            <a:ext cx="12192000" cy="1228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377" rtl="0" eaLnBrk="1" fontAlgn="auto" latinLnBrk="0" hangingPunct="1">
              <a:lnSpc>
                <a:spcPct val="100000"/>
              </a:lnSpc>
              <a:spcBef>
                <a:spcPts val="0"/>
              </a:spcBef>
              <a:spcAft>
                <a:spcPts val="4000"/>
              </a:spcAft>
              <a:buClrTx/>
              <a:buSzTx/>
              <a:buFont typeface="Arial"/>
              <a:buNone/>
              <a:tabLst/>
              <a:defRPr/>
            </a:pPr>
            <a:r>
              <a:rPr kumimoji="0" lang="en-US" sz="4800" b="1" i="0" u="none" strike="noStrike" kern="1200" cap="none" spc="0" normalizeH="0" baseline="0" noProof="0" dirty="0">
                <a:ln>
                  <a:noFill/>
                </a:ln>
                <a:solidFill>
                  <a:schemeClr val="bg1"/>
                </a:solidFill>
                <a:effectLst/>
                <a:uLnTx/>
                <a:uFillTx/>
                <a:latin typeface="Lato Black"/>
                <a:ea typeface="Lato Black"/>
                <a:cs typeface="Lato Black"/>
              </a:rPr>
              <a:t>Special Education Data Elements</a:t>
            </a:r>
            <a:endParaRPr kumimoji="0" lang="en-US" sz="48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59A358DA-3B9A-82AB-D566-142808E4477A}"/>
              </a:ext>
            </a:extLst>
          </p:cNvPr>
          <p:cNvSpPr>
            <a:spLocks noGrp="1"/>
          </p:cNvSpPr>
          <p:nvPr>
            <p:ph type="body" sz="quarter" idx="14"/>
          </p:nvPr>
        </p:nvSpPr>
        <p:spPr>
          <a:xfrm>
            <a:off x="615519" y="1230417"/>
            <a:ext cx="5477075" cy="4829868"/>
          </a:xfrm>
        </p:spPr>
        <p:txBody>
          <a:bodyPr vert="horz" lIns="121920" tIns="60960" rIns="121920" bIns="60960" rtlCol="0" anchor="t">
            <a:normAutofit fontScale="92500"/>
          </a:bodyPr>
          <a:lstStyle/>
          <a:p>
            <a:pPr marL="164592" indent="-164592">
              <a:spcAft>
                <a:spcPts val="180"/>
              </a:spcAft>
            </a:pPr>
            <a:r>
              <a:rPr lang="en-US" sz="2133" dirty="0">
                <a:solidFill>
                  <a:srgbClr val="2D2D86"/>
                </a:solidFill>
                <a:latin typeface="Lato"/>
                <a:ea typeface="Lato"/>
                <a:cs typeface="Lato"/>
                <a:hlinkClick r:id="rId4"/>
              </a:rPr>
              <a:t>Accountable School</a:t>
            </a:r>
            <a:endParaRPr lang="en-US" sz="2133" dirty="0">
              <a:solidFill>
                <a:srgbClr val="292F33"/>
              </a:solidFill>
              <a:latin typeface="Lato"/>
              <a:ea typeface="Lato"/>
              <a:cs typeface="Lato"/>
            </a:endParaRPr>
          </a:p>
          <a:p>
            <a:pPr marL="164592" indent="-164592">
              <a:spcAft>
                <a:spcPts val="180"/>
              </a:spcAft>
              <a:buNone/>
            </a:pPr>
            <a:r>
              <a:rPr lang="en-US" sz="2133" dirty="0">
                <a:solidFill>
                  <a:srgbClr val="292F33"/>
                </a:solidFill>
                <a:latin typeface="Lato"/>
                <a:ea typeface="Lato"/>
                <a:cs typeface="Lato"/>
              </a:rPr>
              <a:t>(School keys for TFS and Oct. 1)</a:t>
            </a:r>
            <a:endParaRPr lang="en-US" sz="2133" dirty="0">
              <a:latin typeface="Lato"/>
              <a:ea typeface="Lato"/>
              <a:cs typeface="Lato"/>
            </a:endParaRPr>
          </a:p>
          <a:p>
            <a:pPr marL="164592" indent="-164592">
              <a:spcAft>
                <a:spcPts val="180"/>
              </a:spcAft>
            </a:pPr>
            <a:r>
              <a:rPr lang="en-US" sz="2133" dirty="0">
                <a:solidFill>
                  <a:srgbClr val="2D2D86"/>
                </a:solidFill>
                <a:latin typeface="Lato"/>
                <a:ea typeface="Lato"/>
                <a:cs typeface="Lato"/>
                <a:hlinkClick r:id="rId5"/>
              </a:rPr>
              <a:t>Alternate Testing (State Assessment Type)</a:t>
            </a:r>
            <a:endParaRPr lang="en-US" sz="2133" dirty="0">
              <a:latin typeface="Lato"/>
              <a:ea typeface="Lato"/>
              <a:cs typeface="Lato"/>
            </a:endParaRPr>
          </a:p>
          <a:p>
            <a:pPr marL="164592" indent="-164592">
              <a:spcAft>
                <a:spcPts val="180"/>
              </a:spcAft>
            </a:pPr>
            <a:r>
              <a:rPr lang="en-US" sz="2133" dirty="0">
                <a:solidFill>
                  <a:srgbClr val="2D2D86"/>
                </a:solidFill>
                <a:latin typeface="Lato"/>
                <a:ea typeface="Lato"/>
                <a:cs typeface="Lato"/>
                <a:hlinkClick r:id="rId6"/>
              </a:rPr>
              <a:t>Consent to Evaluate</a:t>
            </a:r>
            <a:endParaRPr lang="en-US" sz="2133" dirty="0">
              <a:latin typeface="Lato"/>
              <a:ea typeface="Lato"/>
              <a:cs typeface="Lato"/>
            </a:endParaRPr>
          </a:p>
          <a:p>
            <a:pPr marL="164592" indent="-164592">
              <a:spcAft>
                <a:spcPts val="180"/>
              </a:spcAft>
            </a:pPr>
            <a:r>
              <a:rPr lang="en-US" sz="2133" dirty="0">
                <a:solidFill>
                  <a:srgbClr val="2D2D86"/>
                </a:solidFill>
                <a:latin typeface="Lato"/>
                <a:ea typeface="Lato"/>
                <a:cs typeface="Lato"/>
                <a:hlinkClick r:id="rId7"/>
              </a:rPr>
              <a:t>Count Inclusion: October 1 Child Count</a:t>
            </a:r>
            <a:endParaRPr lang="en-US" sz="2133" dirty="0">
              <a:latin typeface="Lato"/>
              <a:ea typeface="Lato"/>
              <a:cs typeface="Lato"/>
            </a:endParaRPr>
          </a:p>
          <a:p>
            <a:pPr marL="164592" indent="-164592">
              <a:spcAft>
                <a:spcPts val="180"/>
              </a:spcAft>
            </a:pPr>
            <a:r>
              <a:rPr lang="en-US" sz="2133" dirty="0">
                <a:solidFill>
                  <a:srgbClr val="2D2D86"/>
                </a:solidFill>
                <a:latin typeface="Lato"/>
                <a:ea typeface="Lato"/>
                <a:cs typeface="Lato"/>
                <a:hlinkClick r:id="rId8"/>
              </a:rPr>
              <a:t>Disability</a:t>
            </a:r>
            <a:r>
              <a:rPr lang="en-US" sz="2133" dirty="0">
                <a:solidFill>
                  <a:srgbClr val="292F33"/>
                </a:solidFill>
                <a:latin typeface="Lato"/>
                <a:ea typeface="Lato"/>
                <a:cs typeface="Lato"/>
              </a:rPr>
              <a:t> (Reporting Disability Code for Primary and Other Disabilities for TFS and Oct. 1)</a:t>
            </a:r>
          </a:p>
          <a:p>
            <a:pPr marL="164592" indent="-164592">
              <a:spcAft>
                <a:spcPts val="180"/>
              </a:spcAft>
              <a:buFont typeface="Arial" panose="020B0604020202020204" pitchFamily="34" charset="0"/>
              <a:buChar char="•"/>
            </a:pPr>
            <a:r>
              <a:rPr lang="en-US" sz="2133" dirty="0">
                <a:solidFill>
                  <a:srgbClr val="272773"/>
                </a:solidFill>
                <a:latin typeface="Lato"/>
                <a:ea typeface="Lato"/>
                <a:cs typeface="Lato"/>
                <a:hlinkClick r:id="rId9"/>
              </a:rPr>
              <a:t>Educational Environment</a:t>
            </a:r>
            <a:endParaRPr lang="en-US" sz="2133" dirty="0">
              <a:latin typeface="Lato"/>
              <a:ea typeface="Lato"/>
              <a:cs typeface="Lato"/>
            </a:endParaRPr>
          </a:p>
          <a:p>
            <a:pPr marL="164592" indent="-164592">
              <a:spcAft>
                <a:spcPts val="180"/>
              </a:spcAft>
              <a:buFont typeface="Arial" panose="020B0604020202020204" pitchFamily="34" charset="0"/>
              <a:buChar char="•"/>
            </a:pPr>
            <a:r>
              <a:rPr lang="en-US" sz="2133" dirty="0">
                <a:solidFill>
                  <a:srgbClr val="2D2D86"/>
                </a:solidFill>
                <a:latin typeface="Lato"/>
                <a:ea typeface="Lato"/>
                <a:cs typeface="Lato"/>
                <a:hlinkClick r:id="rId10"/>
              </a:rPr>
              <a:t>Enrollment Type</a:t>
            </a:r>
            <a:endParaRPr lang="en-US" sz="2133" dirty="0">
              <a:latin typeface="Lato"/>
              <a:ea typeface="Lato"/>
              <a:cs typeface="Lato"/>
            </a:endParaRPr>
          </a:p>
        </p:txBody>
      </p:sp>
      <p:sp>
        <p:nvSpPr>
          <p:cNvPr id="5" name="TextBox 4">
            <a:extLst>
              <a:ext uri="{FF2B5EF4-FFF2-40B4-BE49-F238E27FC236}">
                <a16:creationId xmlns:a16="http://schemas.microsoft.com/office/drawing/2014/main" id="{8E8FB8D3-366E-C135-A308-E3A25C57C882}"/>
              </a:ext>
            </a:extLst>
          </p:cNvPr>
          <p:cNvSpPr txBox="1"/>
          <p:nvPr/>
        </p:nvSpPr>
        <p:spPr>
          <a:xfrm>
            <a:off x="6092593" y="1228876"/>
            <a:ext cx="5483888" cy="534582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164592" indent="-164592">
              <a:lnSpc>
                <a:spcPct val="150000"/>
              </a:lnSpc>
              <a:spcAft>
                <a:spcPts val="180"/>
              </a:spcAft>
              <a:buFont typeface="Arial" panose="020B0604020202020204" pitchFamily="34" charset="0"/>
              <a:buChar char="•"/>
            </a:pPr>
            <a:r>
              <a:rPr lang="en-US" sz="2000" b="1" dirty="0">
                <a:solidFill>
                  <a:srgbClr val="2D2D86"/>
                </a:solidFill>
                <a:latin typeface="Lato"/>
                <a:ea typeface="Lato"/>
                <a:cs typeface="Lato"/>
                <a:hlinkClick r:id="rId11"/>
              </a:rPr>
              <a:t>FAPE-Responsible School/District</a:t>
            </a:r>
            <a:endParaRPr lang="en-US" sz="2000" b="1" dirty="0">
              <a:latin typeface="Lato"/>
              <a:ea typeface="Lato"/>
              <a:cs typeface="Arial"/>
              <a:hlinkClick r:id="rId12"/>
            </a:endParaRPr>
          </a:p>
          <a:p>
            <a:pPr marL="164592" indent="-164592">
              <a:lnSpc>
                <a:spcPct val="150000"/>
              </a:lnSpc>
              <a:spcAft>
                <a:spcPts val="180"/>
              </a:spcAft>
              <a:buFont typeface="Arial"/>
              <a:buChar char="•"/>
            </a:pPr>
            <a:r>
              <a:rPr lang="en-US" sz="2000" b="1" dirty="0">
                <a:latin typeface="Lato"/>
                <a:ea typeface="Lato"/>
                <a:cs typeface="Arial"/>
                <a:hlinkClick r:id="rId12"/>
              </a:rPr>
              <a:t>IEP/ISP Begin and IEP/ISP End Date</a:t>
            </a:r>
            <a:endParaRPr lang="en-US" sz="2000" b="1" dirty="0">
              <a:latin typeface="Lato"/>
              <a:ea typeface="Lato"/>
              <a:cs typeface="Arial"/>
            </a:endParaRPr>
          </a:p>
          <a:p>
            <a:pPr marL="164592" indent="-164592">
              <a:lnSpc>
                <a:spcPct val="150000"/>
              </a:lnSpc>
              <a:spcAft>
                <a:spcPts val="180"/>
              </a:spcAft>
              <a:buFont typeface="Arial"/>
              <a:buChar char="•"/>
            </a:pPr>
            <a:r>
              <a:rPr lang="en-US" sz="2000" b="1" dirty="0">
                <a:latin typeface="Lato"/>
                <a:ea typeface="Lato"/>
                <a:cs typeface="Arial"/>
                <a:hlinkClick r:id="rId12"/>
              </a:rPr>
              <a:t>Last Evaluation Date</a:t>
            </a:r>
            <a:endParaRPr lang="en-US" sz="2000" b="1" dirty="0">
              <a:latin typeface="Lato"/>
              <a:ea typeface="Lato"/>
              <a:cs typeface="Arial"/>
            </a:endParaRPr>
          </a:p>
          <a:p>
            <a:pPr marL="164592" indent="-164592">
              <a:lnSpc>
                <a:spcPct val="150000"/>
              </a:lnSpc>
              <a:spcAft>
                <a:spcPts val="180"/>
              </a:spcAft>
              <a:buFont typeface="Arial"/>
              <a:buChar char="•"/>
            </a:pPr>
            <a:r>
              <a:rPr lang="en-US" sz="2000" b="1" dirty="0">
                <a:latin typeface="Lato"/>
                <a:ea typeface="Lato"/>
                <a:cs typeface="Arial"/>
                <a:hlinkClick r:id="rId13"/>
              </a:rPr>
              <a:t>Parent Placed Private Indicator</a:t>
            </a:r>
            <a:endParaRPr lang="en-US" sz="2000" b="1" dirty="0">
              <a:latin typeface="Lato"/>
              <a:ea typeface="Lato"/>
              <a:cs typeface="Arial"/>
            </a:endParaRPr>
          </a:p>
          <a:p>
            <a:pPr marL="164592" indent="-164592">
              <a:lnSpc>
                <a:spcPct val="150000"/>
              </a:lnSpc>
              <a:spcAft>
                <a:spcPts val="180"/>
              </a:spcAft>
              <a:buFont typeface="Arial"/>
              <a:buChar char="•"/>
            </a:pPr>
            <a:r>
              <a:rPr lang="en-US" sz="2000" b="1" dirty="0">
                <a:latin typeface="Lato"/>
                <a:ea typeface="Lato"/>
                <a:cs typeface="Arial"/>
                <a:hlinkClick r:id="rId14"/>
              </a:rPr>
              <a:t>Reason Exited Special Education</a:t>
            </a:r>
            <a:endParaRPr lang="en-US" sz="2000" b="1" dirty="0">
              <a:latin typeface="Lato"/>
              <a:ea typeface="Lato"/>
              <a:cs typeface="Arial"/>
            </a:endParaRPr>
          </a:p>
          <a:p>
            <a:pPr marL="164592" indent="-164592">
              <a:lnSpc>
                <a:spcPct val="150000"/>
              </a:lnSpc>
              <a:spcAft>
                <a:spcPts val="180"/>
              </a:spcAft>
              <a:buFont typeface="Arial"/>
              <a:buChar char="•"/>
            </a:pPr>
            <a:r>
              <a:rPr lang="en-US" sz="2000" b="1" dirty="0">
                <a:latin typeface="Lato"/>
                <a:ea typeface="Lato"/>
                <a:cs typeface="Arial"/>
                <a:hlinkClick r:id="rId15"/>
              </a:rPr>
              <a:t>School ID</a:t>
            </a:r>
            <a:endParaRPr lang="en-US" sz="2000" b="1" dirty="0">
              <a:latin typeface="Lato"/>
              <a:ea typeface="Lato"/>
              <a:cs typeface="Arial"/>
            </a:endParaRPr>
          </a:p>
          <a:p>
            <a:pPr marL="164592" indent="-164592">
              <a:lnSpc>
                <a:spcPct val="150000"/>
              </a:lnSpc>
              <a:spcAft>
                <a:spcPts val="180"/>
              </a:spcAft>
              <a:buFont typeface="Arial"/>
              <a:buChar char="•"/>
            </a:pPr>
            <a:r>
              <a:rPr lang="en-US" sz="2000" b="1" dirty="0">
                <a:latin typeface="Lato"/>
                <a:ea typeface="Lato"/>
                <a:cs typeface="Arial"/>
                <a:hlinkClick r:id="rId16"/>
              </a:rPr>
              <a:t>Student Special Education Program Begin and End Date</a:t>
            </a:r>
            <a:endParaRPr lang="en-US" sz="2000" b="1" dirty="0">
              <a:latin typeface="Lato"/>
              <a:ea typeface="Lato"/>
              <a:cs typeface="Arial"/>
            </a:endParaRPr>
          </a:p>
          <a:p>
            <a:pPr marL="164592" indent="-164592">
              <a:lnSpc>
                <a:spcPct val="150000"/>
              </a:lnSpc>
              <a:spcAft>
                <a:spcPts val="180"/>
              </a:spcAft>
              <a:buFont typeface="Arial"/>
              <a:buChar char="•"/>
            </a:pPr>
            <a:r>
              <a:rPr lang="en-US" sz="2000" b="1" dirty="0">
                <a:latin typeface="Lato"/>
                <a:ea typeface="Lato"/>
                <a:cs typeface="Arial"/>
                <a:hlinkClick r:id="rId16"/>
              </a:rPr>
              <a:t>sSEPA Effective Begin and End Dates</a:t>
            </a:r>
            <a:endParaRPr lang="en-US" sz="2000" b="1" dirty="0">
              <a:latin typeface="Lato"/>
              <a:ea typeface="Lato"/>
              <a:cs typeface="Arial"/>
            </a:endParaRPr>
          </a:p>
          <a:p>
            <a:pPr marL="164592" indent="-164592">
              <a:lnSpc>
                <a:spcPct val="150000"/>
              </a:lnSpc>
              <a:spcAft>
                <a:spcPts val="180"/>
              </a:spcAft>
              <a:buFont typeface="Arial"/>
              <a:buChar char="•"/>
            </a:pPr>
            <a:r>
              <a:rPr lang="en-US" sz="2000" b="1" dirty="0">
                <a:latin typeface="Lato"/>
                <a:ea typeface="Lato"/>
                <a:cs typeface="Arial"/>
                <a:hlinkClick r:id="rId17"/>
              </a:rPr>
              <a:t>Submitting School</a:t>
            </a:r>
            <a:r>
              <a:rPr lang="en-US" sz="2000" b="1" dirty="0">
                <a:solidFill>
                  <a:srgbClr val="292F33"/>
                </a:solidFill>
                <a:latin typeface="Lato"/>
                <a:ea typeface="Lato"/>
                <a:cs typeface="Arial"/>
              </a:rPr>
              <a:t> (Derived from the School Agency key for TFS and Oct. 1)</a:t>
            </a:r>
            <a:endParaRPr lang="en-US" sz="2000" b="1" dirty="0">
              <a:latin typeface="Lato"/>
              <a:ea typeface="Lato"/>
            </a:endParaRPr>
          </a:p>
        </p:txBody>
      </p:sp>
    </p:spTree>
    <p:custDataLst>
      <p:tags r:id="rId1"/>
    </p:custDataLst>
    <p:extLst>
      <p:ext uri="{BB962C8B-B14F-4D97-AF65-F5344CB8AC3E}">
        <p14:creationId xmlns:p14="http://schemas.microsoft.com/office/powerpoint/2010/main" val="1733067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D65AE-8540-86E9-4E6E-F2AC83A36E8E}"/>
              </a:ext>
            </a:extLst>
          </p:cNvPr>
          <p:cNvSpPr>
            <a:spLocks noGrp="1"/>
          </p:cNvSpPr>
          <p:nvPr>
            <p:ph type="title" idx="4294967295"/>
          </p:nvPr>
        </p:nvSpPr>
        <p:spPr>
          <a:xfrm>
            <a:off x="-128588" y="0"/>
            <a:ext cx="12192001" cy="1228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3733" b="1" i="0" u="none" strike="noStrike" kern="1200" cap="none" spc="0" normalizeH="0" baseline="0" noProof="0" dirty="0">
                <a:ln>
                  <a:noFill/>
                </a:ln>
                <a:solidFill>
                  <a:schemeClr val="bg1"/>
                </a:solidFill>
                <a:effectLst/>
                <a:uLnTx/>
                <a:uFillTx/>
                <a:latin typeface="Lato Black"/>
                <a:ea typeface="Lato Black"/>
                <a:cs typeface="Lato Black"/>
              </a:rPr>
              <a:t>Timely Special Education Evaluation </a:t>
            </a:r>
          </a:p>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3733" b="1" i="0" u="none" strike="noStrike" kern="1200" cap="none" spc="0" normalizeH="0" baseline="0" noProof="0" dirty="0">
                <a:ln>
                  <a:noFill/>
                </a:ln>
                <a:solidFill>
                  <a:schemeClr val="bg1"/>
                </a:solidFill>
                <a:effectLst/>
                <a:uLnTx/>
                <a:uFillTx/>
                <a:latin typeface="Lato Black"/>
                <a:ea typeface="Lato Black"/>
                <a:cs typeface="Lato Black"/>
              </a:rPr>
              <a:t>(Indicator 11) Data Elements:</a:t>
            </a:r>
            <a:endParaRPr kumimoji="0" lang="en-US" sz="48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B79CA901-575C-3F1B-349F-66A5538730AA}"/>
              </a:ext>
            </a:extLst>
          </p:cNvPr>
          <p:cNvSpPr>
            <a:spLocks noGrp="1"/>
          </p:cNvSpPr>
          <p:nvPr>
            <p:ph type="body" sz="quarter" idx="14"/>
          </p:nvPr>
        </p:nvSpPr>
        <p:spPr>
          <a:xfrm>
            <a:off x="627357" y="1228877"/>
            <a:ext cx="10984636" cy="4003031"/>
          </a:xfrm>
        </p:spPr>
        <p:txBody>
          <a:bodyPr vert="horz" lIns="121920" tIns="60960" rIns="121920" bIns="60960" numCol="2" rtlCol="0" anchor="t">
            <a:noAutofit/>
          </a:bodyPr>
          <a:lstStyle/>
          <a:p>
            <a:pPr marL="164592" indent="-164592">
              <a:spcAft>
                <a:spcPts val="180"/>
              </a:spcAft>
            </a:pPr>
            <a:r>
              <a:rPr lang="en-US" sz="2400" dirty="0">
                <a:solidFill>
                  <a:srgbClr val="2D2D86"/>
                </a:solidFill>
                <a:ea typeface="Lato"/>
                <a:cs typeface="Lato"/>
                <a:hlinkClick r:id="rId3"/>
              </a:rPr>
              <a:t>Consent to Evaluation Received Date</a:t>
            </a:r>
            <a:endParaRPr lang="en-US" sz="2400" dirty="0"/>
          </a:p>
          <a:p>
            <a:pPr marL="164592" indent="-164592">
              <a:spcAft>
                <a:spcPts val="180"/>
              </a:spcAft>
            </a:pPr>
            <a:r>
              <a:rPr lang="en-US" sz="2400" dirty="0">
                <a:solidFill>
                  <a:srgbClr val="2D2D86"/>
                </a:solidFill>
                <a:ea typeface="Lato"/>
                <a:cs typeface="Lato"/>
                <a:hlinkClick r:id="rId4"/>
              </a:rPr>
              <a:t>Eligibility Determination Date</a:t>
            </a:r>
            <a:endParaRPr lang="en-US" sz="2400" dirty="0"/>
          </a:p>
          <a:p>
            <a:pPr marL="164592" indent="-164592">
              <a:spcAft>
                <a:spcPts val="180"/>
              </a:spcAft>
            </a:pPr>
            <a:r>
              <a:rPr lang="en-US" sz="2400" dirty="0">
                <a:solidFill>
                  <a:srgbClr val="2D2D86"/>
                </a:solidFill>
                <a:ea typeface="Lato"/>
                <a:cs typeface="Lato"/>
                <a:hlinkClick r:id="rId5"/>
              </a:rPr>
              <a:t>Eligibility Evaluation Type</a:t>
            </a:r>
            <a:endParaRPr lang="en-US" sz="2400" dirty="0"/>
          </a:p>
          <a:p>
            <a:pPr marL="164592" indent="-164592">
              <a:spcAft>
                <a:spcPts val="180"/>
              </a:spcAft>
            </a:pPr>
            <a:r>
              <a:rPr lang="en-US" sz="2400" dirty="0">
                <a:solidFill>
                  <a:srgbClr val="2D2D86"/>
                </a:solidFill>
                <a:ea typeface="Lato"/>
                <a:cs typeface="Lato"/>
                <a:hlinkClick r:id="rId6"/>
              </a:rPr>
              <a:t>Evaluation Complete Indicator</a:t>
            </a:r>
            <a:endParaRPr lang="en-US" sz="2400" dirty="0"/>
          </a:p>
          <a:p>
            <a:pPr marL="164592" indent="-164592">
              <a:spcAft>
                <a:spcPts val="180"/>
              </a:spcAft>
            </a:pPr>
            <a:r>
              <a:rPr lang="en-US" sz="2400" dirty="0">
                <a:solidFill>
                  <a:srgbClr val="2D2D86"/>
                </a:solidFill>
                <a:ea typeface="Lato"/>
                <a:cs typeface="Lato"/>
                <a:hlinkClick r:id="rId7"/>
              </a:rPr>
              <a:t>Evaluation Delay Reason</a:t>
            </a:r>
            <a:endParaRPr lang="en-US" sz="2400" dirty="0"/>
          </a:p>
          <a:p>
            <a:pPr marL="164592" indent="-164592">
              <a:spcAft>
                <a:spcPts val="180"/>
              </a:spcAft>
            </a:pPr>
            <a:r>
              <a:rPr lang="en-US" sz="2400" dirty="0">
                <a:solidFill>
                  <a:srgbClr val="2D2D86"/>
                </a:solidFill>
                <a:ea typeface="Lato"/>
                <a:cs typeface="Lato"/>
                <a:hlinkClick r:id="rId8"/>
              </a:rPr>
              <a:t>Evaluation Late Reason</a:t>
            </a:r>
            <a:endParaRPr lang="en-US" sz="2400" dirty="0"/>
          </a:p>
          <a:p>
            <a:pPr marL="164592" indent="-164592">
              <a:spcAft>
                <a:spcPts val="180"/>
              </a:spcAft>
            </a:pPr>
            <a:r>
              <a:rPr lang="en-US" sz="2400" dirty="0">
                <a:solidFill>
                  <a:srgbClr val="2D2D86"/>
                </a:solidFill>
                <a:ea typeface="Lato"/>
                <a:cs typeface="Lato"/>
                <a:hlinkClick r:id="rId9"/>
              </a:rPr>
              <a:t>IDEA Indicator</a:t>
            </a:r>
            <a:endParaRPr lang="en-US" sz="2400" dirty="0"/>
          </a:p>
          <a:p>
            <a:pPr marL="164592" indent="-164592">
              <a:spcAft>
                <a:spcPts val="180"/>
              </a:spcAft>
            </a:pPr>
            <a:r>
              <a:rPr lang="en-US" sz="2400" dirty="0">
                <a:solidFill>
                  <a:srgbClr val="2D2D86"/>
                </a:solidFill>
                <a:ea typeface="Lato"/>
                <a:cs typeface="Lato"/>
                <a:hlinkClick r:id="rId10"/>
              </a:rPr>
              <a:t>IDEA Indicator Part B</a:t>
            </a:r>
            <a:endParaRPr lang="en-US" sz="2400" dirty="0"/>
          </a:p>
          <a:p>
            <a:pPr marL="164592" indent="-164592">
              <a:spcAft>
                <a:spcPts val="180"/>
              </a:spcAft>
            </a:pPr>
            <a:r>
              <a:rPr lang="en-US" sz="2400" dirty="0">
                <a:solidFill>
                  <a:srgbClr val="2D2D86"/>
                </a:solidFill>
                <a:latin typeface="Lato"/>
                <a:ea typeface="Lato"/>
                <a:cs typeface="Lato"/>
                <a:hlinkClick r:id="rId11"/>
              </a:rPr>
              <a:t>Special Education Organization Responsibility Association (SEORA</a:t>
            </a:r>
            <a:r>
              <a:rPr lang="en-US" sz="2400" dirty="0">
                <a:solidFill>
                  <a:srgbClr val="292F33"/>
                </a:solidFill>
                <a:latin typeface="Lato"/>
                <a:ea typeface="Lato"/>
                <a:cs typeface="Lato"/>
              </a:rPr>
              <a:t>)</a:t>
            </a:r>
            <a:endParaRPr lang="en-US" sz="2400" dirty="0">
              <a:latin typeface="Lato"/>
            </a:endParaRPr>
          </a:p>
        </p:txBody>
      </p:sp>
    </p:spTree>
    <p:custDataLst>
      <p:tags r:id="rId1"/>
    </p:custDataLst>
    <p:extLst>
      <p:ext uri="{BB962C8B-B14F-4D97-AF65-F5344CB8AC3E}">
        <p14:creationId xmlns:p14="http://schemas.microsoft.com/office/powerpoint/2010/main" val="1136489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mn-ea"/>
                <a:cs typeface="+mn-cs"/>
              </a:rPr>
              <a:t>Data Element: Discipline Data</a:t>
            </a:r>
            <a:endParaRPr lang="en-US" dirty="0">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639191" y="1609817"/>
            <a:ext cx="10960964" cy="3989033"/>
          </a:xfrm>
          <a:prstGeom prst="rect">
            <a:avLst/>
          </a:prstGeom>
          <a:noFill/>
        </p:spPr>
        <p:txBody>
          <a:bodyPr wrap="square">
            <a:noAutofit/>
          </a:bodyPr>
          <a:lstStyle/>
          <a:p>
            <a:pPr algn="ctr"/>
            <a:r>
              <a:rPr lang="en-US" sz="5333" b="1" dirty="0">
                <a:latin typeface="Lato Black"/>
              </a:rPr>
              <a:t>Discipline Data</a:t>
            </a:r>
          </a:p>
          <a:p>
            <a:pPr marL="219451" indent="-219451">
              <a:spcAft>
                <a:spcPts val="240"/>
              </a:spcAft>
              <a:buFont typeface="Arial" panose="020B0604020202020204" pitchFamily="34" charset="0"/>
              <a:buChar char="•"/>
            </a:pPr>
            <a:r>
              <a:rPr lang="en-US" sz="3733" b="1" dirty="0">
                <a:latin typeface="Lato" panose="020F0502020204030203" pitchFamily="34" charset="0"/>
              </a:rPr>
              <a:t>WISEdata Portal</a:t>
            </a:r>
          </a:p>
          <a:p>
            <a:pPr marL="219451" indent="-219451">
              <a:spcAft>
                <a:spcPts val="240"/>
              </a:spcAft>
              <a:buFont typeface="Arial" panose="020B0604020202020204" pitchFamily="34" charset="0"/>
              <a:buChar char="•"/>
            </a:pPr>
            <a:r>
              <a:rPr lang="en-US" sz="3733" b="1" dirty="0">
                <a:latin typeface="Lato" panose="020F0502020204030203" pitchFamily="34" charset="0"/>
              </a:rPr>
              <a:t>WISEdash – Public and for Districts</a:t>
            </a:r>
          </a:p>
          <a:p>
            <a:pPr marL="219451" indent="-219451">
              <a:spcAft>
                <a:spcPts val="240"/>
              </a:spcAft>
              <a:buFont typeface="Arial" panose="020B0604020202020204" pitchFamily="34" charset="0"/>
              <a:buChar char="•"/>
            </a:pPr>
            <a:r>
              <a:rPr lang="en-US" sz="3733" b="1" dirty="0">
                <a:latin typeface="Lato" panose="020F0502020204030203" pitchFamily="34" charset="0"/>
              </a:rPr>
              <a:t>Resources</a:t>
            </a:r>
          </a:p>
        </p:txBody>
      </p:sp>
    </p:spTree>
    <p:custDataLst>
      <p:tags r:id="rId1"/>
    </p:custDataLst>
    <p:extLst>
      <p:ext uri="{BB962C8B-B14F-4D97-AF65-F5344CB8AC3E}">
        <p14:creationId xmlns:p14="http://schemas.microsoft.com/office/powerpoint/2010/main" val="3865388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15DD-EAD2-4F83-8A2B-D109BF19EFC5}"/>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Black"/>
                <a:cs typeface="Lato Black"/>
              </a:rPr>
              <a:t>Discipline Data</a:t>
            </a:r>
            <a:endParaRPr lang="en-US" dirty="0">
              <a:ea typeface="+mn-ea"/>
              <a:cs typeface="+mn-cs"/>
            </a:endParaRPr>
          </a:p>
        </p:txBody>
      </p:sp>
      <p:sp>
        <p:nvSpPr>
          <p:cNvPr id="4" name="Text Placeholder 2">
            <a:extLst>
              <a:ext uri="{FF2B5EF4-FFF2-40B4-BE49-F238E27FC236}">
                <a16:creationId xmlns:a16="http://schemas.microsoft.com/office/drawing/2014/main" id="{9A1CD956-8F41-7797-295A-AC92A790A50E}"/>
              </a:ext>
            </a:extLst>
          </p:cNvPr>
          <p:cNvSpPr txBox="1">
            <a:spLocks/>
          </p:cNvSpPr>
          <p:nvPr/>
        </p:nvSpPr>
        <p:spPr>
          <a:xfrm>
            <a:off x="603250" y="1229785"/>
            <a:ext cx="10985500" cy="499275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WISEdata Portal</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Data Quality, Data Quality Indicator Discipline graph with Measures</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Exports: Discipline Action Exports, Discipline Incident Export, Validation Message: Discipline </a:t>
            </a:r>
          </a:p>
          <a:p>
            <a:pPr marL="0" indent="0" defTabSz="914377">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WISEdash for Districts: </a:t>
            </a:r>
            <a:r>
              <a:rPr lang="en-US" sz="2933" dirty="0">
                <a:solidFill>
                  <a:prstClr val="black">
                    <a:lumMod val="95000"/>
                    <a:lumOff val="5000"/>
                  </a:prstClr>
                </a:solidFill>
                <a:latin typeface="Lato"/>
                <a:ea typeface="Lato" panose="020F0502020204030203" pitchFamily="34" charset="0"/>
                <a:cs typeface="Lato" panose="020F0502020204030203" pitchFamily="34" charset="0"/>
                <a:hlinkClick r:id="rId4"/>
              </a:rPr>
              <a:t>USER ROLE </a:t>
            </a:r>
            <a:endParaRPr lang="en-US" sz="2933" dirty="0">
              <a:solidFill>
                <a:prstClr val="black">
                  <a:lumMod val="95000"/>
                  <a:lumOff val="5000"/>
                </a:prstClr>
              </a:solidFill>
              <a:ea typeface="Lato" panose="020F0502020204030203" pitchFamily="34" charset="0"/>
              <a:cs typeface="Lato" panose="020F0502020204030203" pitchFamily="34" charset="0"/>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Use Discipline-Topics dashboard, filter (Group by) desired demographic</a:t>
            </a:r>
          </a:p>
          <a:p>
            <a:pPr marL="164592" indent="-164592" defTabSz="914377">
              <a:lnSpc>
                <a:spcPct val="100000"/>
              </a:lnSpc>
              <a:spcAft>
                <a:spcPts val="180"/>
              </a:spcAft>
            </a:pPr>
            <a:r>
              <a:rPr lang="en-US" sz="2400" b="0" dirty="0">
                <a:solidFill>
                  <a:prstClr val="black">
                    <a:lumMod val="95000"/>
                    <a:lumOff val="5000"/>
                  </a:prstClr>
                </a:solidFill>
                <a:latin typeface="Lato"/>
                <a:ea typeface="Lato"/>
                <a:cs typeface="Lato"/>
              </a:rPr>
              <a:t>Drop-down menu Attendance-Dropouts: Disciplinary Incidents by Subgroup, Discipline Actions by Subgroup</a:t>
            </a:r>
          </a:p>
          <a:p>
            <a:pPr marL="0" indent="0" defTabSz="914377">
              <a:lnSpc>
                <a:spcPct val="100000"/>
              </a:lnSpc>
              <a:spcAft>
                <a:spcPts val="585"/>
              </a:spcAft>
              <a:buNone/>
            </a:pPr>
            <a:r>
              <a:rPr lang="en-US" sz="2933" dirty="0">
                <a:solidFill>
                  <a:prstClr val="black">
                    <a:lumMod val="95000"/>
                    <a:lumOff val="5000"/>
                  </a:prstClr>
                </a:solidFill>
                <a:latin typeface="Lato"/>
                <a:ea typeface="Lato"/>
                <a:cs typeface="Lato"/>
              </a:rPr>
              <a:t>WISEdash Public Portal</a:t>
            </a:r>
          </a:p>
          <a:p>
            <a:pPr marL="164592" indent="-164592" defTabSz="914377">
              <a:spcAft>
                <a:spcPts val="180"/>
              </a:spcAft>
            </a:pPr>
            <a:r>
              <a:rPr lang="en-US" sz="2400" b="0" dirty="0">
                <a:solidFill>
                  <a:prstClr val="black">
                    <a:lumMod val="95000"/>
                    <a:lumOff val="5000"/>
                  </a:prstClr>
                </a:solidFill>
                <a:latin typeface="Lato"/>
                <a:ea typeface="Lato"/>
                <a:cs typeface="Lato"/>
              </a:rPr>
              <a:t>Use Student Engagement, Discipline; filter (Group by) desired demographic</a:t>
            </a:r>
            <a:endParaRPr lang="en-US" sz="2933" dirty="0">
              <a:solidFill>
                <a:prstClr val="black">
                  <a:lumMod val="95000"/>
                  <a:lumOff val="5000"/>
                </a:prstClr>
              </a:solidFill>
              <a:latin typeface="Lato"/>
              <a:ea typeface="Lato"/>
              <a:cs typeface="Lato"/>
            </a:endParaRPr>
          </a:p>
        </p:txBody>
      </p:sp>
    </p:spTree>
    <p:custDataLst>
      <p:tags r:id="rId1"/>
    </p:custDataLst>
    <p:extLst>
      <p:ext uri="{BB962C8B-B14F-4D97-AF65-F5344CB8AC3E}">
        <p14:creationId xmlns:p14="http://schemas.microsoft.com/office/powerpoint/2010/main" val="1840894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F80C3-D734-FF90-C68A-4B39A9651EEA}"/>
              </a:ext>
            </a:extLst>
          </p:cNvPr>
          <p:cNvSpPr>
            <a:spLocks noGrp="1"/>
          </p:cNvSpPr>
          <p:nvPr>
            <p:ph type="title" idx="4294967295"/>
          </p:nvPr>
        </p:nvSpPr>
        <p:spPr>
          <a:xfrm>
            <a:off x="0" y="0"/>
            <a:ext cx="12192000" cy="1228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377" rtl="0" eaLnBrk="1" fontAlgn="auto" latinLnBrk="0" hangingPunct="1">
              <a:lnSpc>
                <a:spcPct val="100000"/>
              </a:lnSpc>
              <a:spcBef>
                <a:spcPts val="0"/>
              </a:spcBef>
              <a:spcAft>
                <a:spcPts val="4000"/>
              </a:spcAft>
              <a:buClrTx/>
              <a:buSzTx/>
              <a:buFont typeface="Arial"/>
              <a:buNone/>
              <a:tabLst/>
              <a:defRPr/>
            </a:pPr>
            <a:r>
              <a:rPr kumimoji="0" lang="en-US" sz="48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Discipline: Action Steps </a:t>
            </a:r>
          </a:p>
        </p:txBody>
      </p:sp>
      <p:sp>
        <p:nvSpPr>
          <p:cNvPr id="3" name="Text Placeholder 2">
            <a:extLst>
              <a:ext uri="{FF2B5EF4-FFF2-40B4-BE49-F238E27FC236}">
                <a16:creationId xmlns:a16="http://schemas.microsoft.com/office/drawing/2014/main" id="{0A242A38-934E-9145-4688-5075B45D2653}"/>
              </a:ext>
            </a:extLst>
          </p:cNvPr>
          <p:cNvSpPr>
            <a:spLocks noGrp="1"/>
          </p:cNvSpPr>
          <p:nvPr>
            <p:ph type="body" sz="quarter" idx="14"/>
          </p:nvPr>
        </p:nvSpPr>
        <p:spPr>
          <a:xfrm>
            <a:off x="616689" y="1228877"/>
            <a:ext cx="10962168" cy="5629124"/>
          </a:xfrm>
        </p:spPr>
        <p:txBody>
          <a:bodyPr>
            <a:noAutofit/>
          </a:bodyPr>
          <a:lstStyle/>
          <a:p>
            <a:pPr marL="164592" indent="-164592">
              <a:spcAft>
                <a:spcPts val="180"/>
              </a:spcAft>
            </a:pPr>
            <a:r>
              <a:rPr lang="en-US" sz="2400" dirty="0"/>
              <a:t>Access services for students’ needs according to behavior.</a:t>
            </a:r>
          </a:p>
          <a:p>
            <a:pPr marL="164592" indent="-164592">
              <a:spcAft>
                <a:spcPts val="180"/>
              </a:spcAft>
            </a:pPr>
            <a:r>
              <a:rPr lang="en-US" sz="2400" dirty="0"/>
              <a:t>Create a safe environment for students and staff.</a:t>
            </a:r>
          </a:p>
          <a:p>
            <a:pPr marL="164592" indent="-164592">
              <a:spcAft>
                <a:spcPts val="180"/>
              </a:spcAft>
            </a:pPr>
            <a:r>
              <a:rPr lang="en-US" sz="2400" dirty="0"/>
              <a:t>Create accountability with services and actions taken by school districts and agencies.</a:t>
            </a:r>
          </a:p>
          <a:p>
            <a:pPr marL="164592" indent="-164592">
              <a:spcAft>
                <a:spcPts val="180"/>
              </a:spcAft>
            </a:pPr>
            <a:r>
              <a:rPr lang="en-US" sz="2400" dirty="0"/>
              <a:t>Provide resources to reduce the need for reactive discipline that excludes students from learning.</a:t>
            </a:r>
          </a:p>
          <a:p>
            <a:pPr marL="164592" indent="-164592">
              <a:spcAft>
                <a:spcPts val="180"/>
              </a:spcAft>
            </a:pPr>
            <a:r>
              <a:rPr lang="en-US" sz="2400" dirty="0"/>
              <a:t>Create and foster personal connections.</a:t>
            </a:r>
          </a:p>
          <a:p>
            <a:pPr marL="164592" indent="-164592">
              <a:spcAft>
                <a:spcPts val="180"/>
              </a:spcAft>
            </a:pPr>
            <a:r>
              <a:rPr lang="en-US" sz="2400" dirty="0"/>
              <a:t>Provide the opportunity for students to continue in a traditional and consistent environment.</a:t>
            </a:r>
          </a:p>
          <a:p>
            <a:endParaRPr lang="en-US" dirty="0"/>
          </a:p>
        </p:txBody>
      </p:sp>
    </p:spTree>
    <p:custDataLst>
      <p:tags r:id="rId1"/>
    </p:custDataLst>
    <p:extLst>
      <p:ext uri="{BB962C8B-B14F-4D97-AF65-F5344CB8AC3E}">
        <p14:creationId xmlns:p14="http://schemas.microsoft.com/office/powerpoint/2010/main" val="56825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2" name="Text Placeholder 1">
            <a:extLst>
              <a:ext uri="{FF2B5EF4-FFF2-40B4-BE49-F238E27FC236}">
                <a16:creationId xmlns:a16="http://schemas.microsoft.com/office/drawing/2014/main" id="{19A67534-3672-B140-B0BC-EED1C392DB36}"/>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1" vertOverflow="overflow" horzOverflow="overflow" vert="horz" wrap="square" lIns="121900" tIns="60933" rIns="121900" bIns="60933" numCol="1" spcCol="0" rtlCol="0" fromWordArt="0" anchor="ctr" anchorCtr="0" forceAA="0" compatLnSpc="1">
            <a:prstTxWarp prst="textNoShape">
              <a:avLst/>
            </a:prstTxWarp>
            <a:normAutofit/>
          </a:bodyPr>
          <a:lstStyle/>
          <a:p>
            <a:pPr marL="609585" indent="-304792" defTabSz="1219170">
              <a:lnSpc>
                <a:spcPct val="100000"/>
              </a:lnSpc>
              <a:spcBef>
                <a:spcPts val="0"/>
              </a:spcBef>
              <a:buClr>
                <a:schemeClr val="lt1"/>
              </a:buClr>
              <a:buSzPts val="3600"/>
              <a:defRPr/>
            </a:pPr>
            <a:r>
              <a:rPr lang="en-US" b="1" kern="0" dirty="0">
                <a:solidFill>
                  <a:schemeClr val="lt1"/>
                </a:solidFill>
                <a:latin typeface="Lato Black"/>
                <a:ea typeface="Lato Black"/>
                <a:cs typeface="Lato Black"/>
                <a:sym typeface="Lato Black"/>
              </a:rPr>
              <a:t>Simple, Collaborative Approach </a:t>
            </a:r>
          </a:p>
        </p:txBody>
      </p:sp>
      <p:sp>
        <p:nvSpPr>
          <p:cNvPr id="469" name="Google Shape;469;p72">
            <a:extLst>
              <a:ext uri="{C183D7F6-B498-43B3-948B-1728B52AA6E4}">
                <adec:decorative xmlns:adec="http://schemas.microsoft.com/office/drawing/2017/decorative" val="1"/>
              </a:ext>
            </a:extLst>
          </p:cNvPr>
          <p:cNvSpPr txBox="1">
            <a:spLocks noGrp="1"/>
          </p:cNvSpPr>
          <p:nvPr>
            <p:ph type="sldNum" idx="4294967295"/>
          </p:nvPr>
        </p:nvSpPr>
        <p:spPr>
          <a:xfrm>
            <a:off x="-4294" y="6491818"/>
            <a:ext cx="463107" cy="366183"/>
          </a:xfrm>
          <a:prstGeom prst="rect">
            <a:avLst/>
          </a:prstGeom>
        </p:spPr>
        <p:txBody>
          <a:bodyPr spcFirstLastPara="1" wrap="square" lIns="121900" tIns="60933" rIns="121900" bIns="60933" anchor="ctr" anchorCtr="0">
            <a:noAutofit/>
          </a:bodyPr>
          <a:lstStyle/>
          <a:p>
            <a:pPr algn="ctr">
              <a:buClr>
                <a:srgbClr val="000000"/>
              </a:buClr>
              <a:buSzPts val="1400"/>
            </a:pPr>
            <a:fld id="{00000000-1234-1234-1234-123412341234}" type="slidenum">
              <a:rPr lang="en-US" sz="1467">
                <a:solidFill>
                  <a:schemeClr val="bg1"/>
                </a:solidFill>
                <a:latin typeface="Lato" panose="020F0502020204030203" pitchFamily="34" charset="0"/>
                <a:ea typeface="Lato Black" panose="020F0502020204030203" pitchFamily="34" charset="0"/>
                <a:cs typeface="Lato" panose="020F0502020204030203" pitchFamily="34" charset="0"/>
              </a:rPr>
              <a:pPr algn="ctr">
                <a:buClr>
                  <a:srgbClr val="000000"/>
                </a:buClr>
                <a:buSzPts val="1400"/>
              </a:pPr>
              <a:t>5</a:t>
            </a:fld>
            <a:endParaRPr>
              <a:solidFill>
                <a:schemeClr val="bg1"/>
              </a:solidFill>
              <a:latin typeface="Lato" panose="020F0502020204030203" pitchFamily="34" charset="0"/>
              <a:ea typeface="Lato Black" panose="020F0502020204030203" pitchFamily="34" charset="0"/>
              <a:cs typeface="Lato" panose="020F0502020204030203" pitchFamily="34" charset="0"/>
            </a:endParaRPr>
          </a:p>
        </p:txBody>
      </p:sp>
      <p:pic>
        <p:nvPicPr>
          <p:cNvPr id="471" name="Google Shape;471;p7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88733" y="1703011"/>
            <a:ext cx="4795268" cy="4195667"/>
          </a:xfrm>
          <a:prstGeom prst="rect">
            <a:avLst/>
          </a:prstGeom>
          <a:noFill/>
          <a:ln>
            <a:noFill/>
          </a:ln>
        </p:spPr>
      </p:pic>
      <p:pic>
        <p:nvPicPr>
          <p:cNvPr id="3" name="Picture 4">
            <a:extLst>
              <a:ext uri="{FF2B5EF4-FFF2-40B4-BE49-F238E27FC236}">
                <a16:creationId xmlns:a16="http://schemas.microsoft.com/office/drawing/2014/main" id="{367E226C-BD40-E38B-005A-13C918FDEC1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294" y="539478"/>
            <a:ext cx="673995" cy="681157"/>
          </a:xfrm>
          <a:prstGeom prst="rect">
            <a:avLst/>
          </a:prstGeom>
        </p:spPr>
      </p:pic>
      <p:sp>
        <p:nvSpPr>
          <p:cNvPr id="6" name="Google Shape;472;p72">
            <a:extLst>
              <a:ext uri="{FF2B5EF4-FFF2-40B4-BE49-F238E27FC236}">
                <a16:creationId xmlns:a16="http://schemas.microsoft.com/office/drawing/2014/main" id="{82E68B89-8C7C-CE90-B742-F906315B4E8A}"/>
              </a:ext>
            </a:extLst>
          </p:cNvPr>
          <p:cNvSpPr txBox="1">
            <a:spLocks noGrp="1"/>
          </p:cNvSpPr>
          <p:nvPr>
            <p:ph type="body" idx="2"/>
          </p:nvPr>
        </p:nvSpPr>
        <p:spPr>
          <a:xfrm>
            <a:off x="669551" y="1257849"/>
            <a:ext cx="6510032" cy="3759963"/>
          </a:xfrm>
          <a:prstGeom prst="rect">
            <a:avLst/>
          </a:prstGeom>
          <a:noFill/>
          <a:ln>
            <a:noFill/>
          </a:ln>
        </p:spPr>
        <p:txBody>
          <a:bodyPr spcFirstLastPara="1" vert="horz" wrap="square" lIns="121900" tIns="121900" rIns="121900" bIns="121900" rtlCol="0" anchor="t" anchorCtr="0">
            <a:spAutoFit/>
          </a:bodyPr>
          <a:lstStyle/>
          <a:p>
            <a:pPr marL="0" indent="0">
              <a:spcBef>
                <a:spcPts val="800"/>
              </a:spcBef>
              <a:spcAft>
                <a:spcPts val="240"/>
              </a:spcAft>
              <a:buNone/>
            </a:pPr>
            <a:r>
              <a:rPr lang="en-US" sz="2400" dirty="0">
                <a:latin typeface="Lato"/>
                <a:ea typeface="Lato"/>
                <a:cs typeface="Lato"/>
                <a:sym typeface="Lato"/>
              </a:rPr>
              <a:t>What’s working? (Validate)</a:t>
            </a:r>
            <a:endParaRPr sz="2400" dirty="0">
              <a:latin typeface="Lato"/>
              <a:ea typeface="Lato"/>
              <a:cs typeface="Lato"/>
              <a:sym typeface="Lato"/>
            </a:endParaRPr>
          </a:p>
          <a:p>
            <a:pPr marL="0" indent="0">
              <a:spcBef>
                <a:spcPts val="800"/>
              </a:spcBef>
              <a:spcAft>
                <a:spcPts val="240"/>
              </a:spcAft>
              <a:buNone/>
            </a:pPr>
            <a:r>
              <a:rPr lang="en-US" sz="2400" dirty="0">
                <a:latin typeface="Lato"/>
                <a:ea typeface="Lato"/>
                <a:cs typeface="Lato"/>
                <a:sym typeface="Lato"/>
              </a:rPr>
              <a:t>What’s challenging? (Clarify)</a:t>
            </a:r>
            <a:endParaRPr sz="2400" dirty="0">
              <a:latin typeface="Lato"/>
              <a:ea typeface="Lato"/>
              <a:cs typeface="Lato"/>
              <a:sym typeface="Lato"/>
            </a:endParaRPr>
          </a:p>
          <a:p>
            <a:pPr marL="0" indent="0">
              <a:spcBef>
                <a:spcPts val="800"/>
              </a:spcBef>
              <a:spcAft>
                <a:spcPts val="240"/>
              </a:spcAft>
              <a:buNone/>
            </a:pPr>
            <a:r>
              <a:rPr lang="en-US" sz="2400" dirty="0">
                <a:latin typeface="Lato"/>
                <a:ea typeface="Lato"/>
                <a:cs typeface="Lato"/>
                <a:sym typeface="Lato"/>
              </a:rPr>
              <a:t>What are your next steps? (Stretch &amp; Apply)</a:t>
            </a:r>
            <a:endParaRPr sz="2400" dirty="0">
              <a:latin typeface="Lato"/>
              <a:ea typeface="Lato"/>
              <a:cs typeface="Lato"/>
              <a:sym typeface="Lato"/>
            </a:endParaRPr>
          </a:p>
          <a:p>
            <a:pPr marL="219451" indent="-219451">
              <a:spcBef>
                <a:spcPts val="1600"/>
              </a:spcBef>
              <a:spcAft>
                <a:spcPts val="240"/>
              </a:spcAft>
              <a:buSzPct val="100000"/>
            </a:pPr>
            <a:r>
              <a:rPr lang="en-US" sz="2400" dirty="0">
                <a:latin typeface="Lato"/>
                <a:ea typeface="Lato"/>
                <a:cs typeface="Lato"/>
                <a:sym typeface="Lato"/>
              </a:rPr>
              <a:t>What support might I provide?</a:t>
            </a:r>
          </a:p>
          <a:p>
            <a:pPr marL="219451" indent="-219451">
              <a:spcBef>
                <a:spcPts val="800"/>
              </a:spcBef>
              <a:spcAft>
                <a:spcPts val="240"/>
              </a:spcAft>
              <a:buSzPct val="100000"/>
            </a:pPr>
            <a:r>
              <a:rPr lang="en-US" sz="2400" dirty="0">
                <a:latin typeface="Lato"/>
                <a:ea typeface="Lato"/>
                <a:cs typeface="Lato"/>
                <a:sym typeface="Lato"/>
              </a:rPr>
              <a:t>What feedback do you have for 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ea typeface="+mn-ea"/>
                <a:cs typeface="+mn-cs"/>
              </a:rPr>
              <a:t>Discipline: Resources</a:t>
            </a:r>
          </a:p>
        </p:txBody>
      </p:sp>
      <p:sp>
        <p:nvSpPr>
          <p:cNvPr id="3" name="Text Placeholder 2"/>
          <p:cNvSpPr>
            <a:spLocks noGrp="1"/>
          </p:cNvSpPr>
          <p:nvPr>
            <p:ph type="body" sz="quarter" idx="14"/>
          </p:nvPr>
        </p:nvSpPr>
        <p:spPr>
          <a:xfrm>
            <a:off x="615950" y="1229784"/>
            <a:ext cx="10960100" cy="4709677"/>
          </a:xfrm>
        </p:spPr>
        <p:txBody>
          <a:bodyPr vert="horz" lIns="121920" tIns="60960" rIns="121920" bIns="60960" rtlCol="0" anchor="t">
            <a:normAutofit/>
          </a:bodyPr>
          <a:lstStyle/>
          <a:p>
            <a:pPr marL="164592" indent="-164592">
              <a:spcAft>
                <a:spcPts val="180"/>
              </a:spcAft>
            </a:pPr>
            <a:r>
              <a:rPr lang="en-US" sz="1800" dirty="0">
                <a:latin typeface="Lato"/>
                <a:ea typeface="Lato"/>
                <a:cs typeface="Lato"/>
                <a:hlinkClick r:id="rId4"/>
              </a:rPr>
              <a:t>Discipline: Info, Help and FAQ</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5"/>
              </a:rPr>
              <a:t>WISEdash Public Portal: About the Data – Discipline</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6"/>
              </a:rPr>
              <a:t>WISEdash for Districts: About the Data – Discipline Dashboards</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7"/>
              </a:rPr>
              <a:t>WISEdash for Districts: About the Data – Snapshot Discipline Dashboards</a:t>
            </a:r>
            <a:endParaRPr lang="en-US" sz="1800" dirty="0">
              <a:latin typeface="Lato"/>
              <a:ea typeface="Lato"/>
              <a:cs typeface="Lato"/>
              <a:hlinkClick r:id="rId8"/>
            </a:endParaRPr>
          </a:p>
          <a:p>
            <a:pPr marL="164592" indent="-164592">
              <a:spcAft>
                <a:spcPts val="180"/>
              </a:spcAft>
            </a:pPr>
            <a:r>
              <a:rPr lang="en-US" sz="1800" dirty="0">
                <a:latin typeface="Lato"/>
                <a:ea typeface="Lato"/>
                <a:cs typeface="Lato"/>
                <a:hlinkClick r:id="rId8"/>
              </a:rPr>
              <a:t>DPI, SSPW Team Discipline and Expulsions webpage</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9"/>
              </a:rPr>
              <a:t>DPI, Families and Students: Discipline and Behavior webpage</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10"/>
              </a:rPr>
              <a:t>DPI FAQ Resource on School Discipline</a:t>
            </a:r>
            <a:endParaRPr lang="en-US" sz="1800" dirty="0">
              <a:latin typeface="Lato"/>
              <a:ea typeface="Lato"/>
              <a:cs typeface="Lato"/>
            </a:endParaRPr>
          </a:p>
          <a:p>
            <a:endParaRPr lang="en-US" sz="2400" dirty="0">
              <a:latin typeface="Lato"/>
              <a:ea typeface="Lato"/>
              <a:cs typeface="Lato"/>
            </a:endParaRPr>
          </a:p>
          <a:p>
            <a:endParaRPr lang="en-US" sz="1544" dirty="0">
              <a:latin typeface="Lato"/>
              <a:ea typeface="Lato"/>
              <a:cs typeface="Lato"/>
            </a:endParaRPr>
          </a:p>
          <a:p>
            <a:endParaRPr lang="en-US" sz="2400" dirty="0">
              <a:latin typeface="Lato"/>
              <a:ea typeface="Lato"/>
              <a:cs typeface="Lato"/>
            </a:endParaRPr>
          </a:p>
          <a:p>
            <a:pPr lvl="0"/>
            <a:endParaRPr lang="en-US" sz="2400" dirty="0">
              <a:latin typeface="Lato"/>
              <a:ea typeface="Lato"/>
              <a:cs typeface="Lato"/>
            </a:endParaRPr>
          </a:p>
          <a:p>
            <a:pPr lvl="0"/>
            <a:endParaRPr lang="en-US" sz="2400" dirty="0">
              <a:latin typeface="Lato"/>
              <a:ea typeface="Lato"/>
              <a:cs typeface="Lato"/>
            </a:endParaRPr>
          </a:p>
        </p:txBody>
      </p:sp>
    </p:spTree>
    <p:custDataLst>
      <p:tags r:id="rId1"/>
    </p:custDataLst>
    <p:extLst>
      <p:ext uri="{BB962C8B-B14F-4D97-AF65-F5344CB8AC3E}">
        <p14:creationId xmlns:p14="http://schemas.microsoft.com/office/powerpoint/2010/main" val="3046905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mn-ea"/>
                <a:cs typeface="+mn-cs"/>
              </a:rPr>
              <a:t>Data Element: Attendance and Dropouts</a:t>
            </a:r>
            <a:endParaRPr lang="en-US" dirty="0">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639191" y="1609817"/>
            <a:ext cx="10960964" cy="3989033"/>
          </a:xfrm>
          <a:prstGeom prst="rect">
            <a:avLst/>
          </a:prstGeom>
          <a:noFill/>
        </p:spPr>
        <p:txBody>
          <a:bodyPr wrap="square">
            <a:noAutofit/>
          </a:bodyPr>
          <a:lstStyle/>
          <a:p>
            <a:pPr algn="ctr"/>
            <a:r>
              <a:rPr lang="en-US" sz="5333" b="1" dirty="0">
                <a:latin typeface="Lato Black"/>
              </a:rPr>
              <a:t>Attendance and Dropouts</a:t>
            </a:r>
          </a:p>
          <a:p>
            <a:pPr marL="219451" indent="-219451">
              <a:spcAft>
                <a:spcPts val="240"/>
              </a:spcAft>
              <a:buFont typeface="Arial" panose="020B0604020202020204" pitchFamily="34" charset="0"/>
              <a:buChar char="•"/>
            </a:pPr>
            <a:r>
              <a:rPr lang="en-US" sz="3733" b="1" dirty="0">
                <a:latin typeface="Lato" panose="020F0502020204030203" pitchFamily="34" charset="0"/>
              </a:rPr>
              <a:t>WISEdata Portal</a:t>
            </a:r>
          </a:p>
          <a:p>
            <a:pPr marL="219451" indent="-219451">
              <a:spcAft>
                <a:spcPts val="240"/>
              </a:spcAft>
              <a:buFont typeface="Arial" panose="020B0604020202020204" pitchFamily="34" charset="0"/>
              <a:buChar char="•"/>
            </a:pPr>
            <a:r>
              <a:rPr lang="en-US" sz="3733" b="1" dirty="0">
                <a:latin typeface="Lato" panose="020F0502020204030203" pitchFamily="34" charset="0"/>
              </a:rPr>
              <a:t>WISEdash – Public and for Districts</a:t>
            </a:r>
          </a:p>
          <a:p>
            <a:pPr marL="219451" indent="-219451">
              <a:spcAft>
                <a:spcPts val="240"/>
              </a:spcAft>
              <a:buFont typeface="Arial" panose="020B0604020202020204" pitchFamily="34" charset="0"/>
              <a:buChar char="•"/>
            </a:pPr>
            <a:r>
              <a:rPr lang="en-US" sz="3733" b="1" dirty="0">
                <a:latin typeface="Lato" panose="020F0502020204030203" pitchFamily="34" charset="0"/>
              </a:rPr>
              <a:t>Resources</a:t>
            </a:r>
          </a:p>
        </p:txBody>
      </p:sp>
    </p:spTree>
    <p:custDataLst>
      <p:tags r:id="rId1"/>
    </p:custDataLst>
    <p:extLst>
      <p:ext uri="{BB962C8B-B14F-4D97-AF65-F5344CB8AC3E}">
        <p14:creationId xmlns:p14="http://schemas.microsoft.com/office/powerpoint/2010/main" val="2570516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15DD-EAD2-4F83-8A2B-D109BF19EFC5}"/>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Black"/>
                <a:cs typeface="Lato Black"/>
              </a:rPr>
              <a:t>Attendance &amp; Dropout Data</a:t>
            </a:r>
            <a:endParaRPr lang="en-US" dirty="0">
              <a:ea typeface="+mn-ea"/>
              <a:cs typeface="+mn-cs"/>
            </a:endParaRPr>
          </a:p>
        </p:txBody>
      </p:sp>
      <p:sp>
        <p:nvSpPr>
          <p:cNvPr id="4" name="Text Placeholder 2">
            <a:extLst>
              <a:ext uri="{FF2B5EF4-FFF2-40B4-BE49-F238E27FC236}">
                <a16:creationId xmlns:a16="http://schemas.microsoft.com/office/drawing/2014/main" id="{9A1CD956-8F41-7797-295A-AC92A790A50E}"/>
              </a:ext>
            </a:extLst>
          </p:cNvPr>
          <p:cNvSpPr txBox="1">
            <a:spLocks/>
          </p:cNvSpPr>
          <p:nvPr/>
        </p:nvSpPr>
        <p:spPr>
          <a:xfrm>
            <a:off x="603250" y="1229785"/>
            <a:ext cx="10985500" cy="499275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WISEdata Portal</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Data Quality, Data Quality Indicator Attendance bar graph with Measures</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Exports: Attendance, YE </a:t>
            </a:r>
          </a:p>
          <a:p>
            <a:pPr marL="0" indent="0" defTabSz="914377">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WISEdash for Districts: </a:t>
            </a:r>
            <a:r>
              <a:rPr lang="en-US" sz="2933" dirty="0">
                <a:solidFill>
                  <a:prstClr val="black">
                    <a:lumMod val="95000"/>
                    <a:lumOff val="5000"/>
                  </a:prstClr>
                </a:solidFill>
                <a:latin typeface="Lato"/>
                <a:ea typeface="Lato" panose="020F0502020204030203" pitchFamily="34" charset="0"/>
                <a:cs typeface="Lato" panose="020F0502020204030203" pitchFamily="34" charset="0"/>
                <a:hlinkClick r:id="rId4"/>
              </a:rPr>
              <a:t>USER ROLE </a:t>
            </a:r>
            <a:endParaRPr lang="en-US" sz="2933" dirty="0">
              <a:solidFill>
                <a:prstClr val="black">
                  <a:lumMod val="95000"/>
                  <a:lumOff val="5000"/>
                </a:prstClr>
              </a:solidFill>
              <a:ea typeface="Lato" panose="020F0502020204030203" pitchFamily="34" charset="0"/>
              <a:cs typeface="Lato" panose="020F0502020204030203" pitchFamily="34" charset="0"/>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Use Attendance- Dropouts Topics dashboard, filter (Group by) desired demographic</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Drop-down menu Attendance-Dropouts: Attendance Rate by Subgroup, Attendance Rate- All Subgroups, Avg. Daily </a:t>
            </a:r>
          </a:p>
          <a:p>
            <a:pPr marL="0" indent="0" defTabSz="914377">
              <a:lnSpc>
                <a:spcPct val="100000"/>
              </a:lnSpc>
              <a:spcAft>
                <a:spcPts val="585"/>
              </a:spcAft>
              <a:buNone/>
            </a:pPr>
            <a:r>
              <a:rPr lang="en-US" sz="2933" dirty="0">
                <a:solidFill>
                  <a:prstClr val="black">
                    <a:lumMod val="95000"/>
                    <a:lumOff val="5000"/>
                  </a:prstClr>
                </a:solidFill>
                <a:latin typeface="Lato"/>
                <a:ea typeface="Lato"/>
                <a:cs typeface="Lato"/>
              </a:rPr>
              <a:t>WISEdash Public Portal</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Use Enrollment: Attendance-Dropouts (Attendance-Dropouts Comparison, Attendance-Dropouts, Attendance-Dropouts Trends, Truancy)</a:t>
            </a:r>
          </a:p>
          <a:p>
            <a:pPr marL="457189" indent="-457189" defTabSz="914377">
              <a:spcAft>
                <a:spcPts val="585"/>
              </a:spcAft>
            </a:pPr>
            <a:endParaRPr lang="en-US" sz="2933" dirty="0">
              <a:solidFill>
                <a:prstClr val="black">
                  <a:lumMod val="95000"/>
                  <a:lumOff val="5000"/>
                </a:prstClr>
              </a:solidFill>
              <a:latin typeface="Lato"/>
              <a:ea typeface="Lato"/>
              <a:cs typeface="Lato"/>
            </a:endParaRPr>
          </a:p>
        </p:txBody>
      </p:sp>
      <p:sp>
        <p:nvSpPr>
          <p:cNvPr id="5" name="TextBox 4">
            <a:extLst>
              <a:ext uri="{FF2B5EF4-FFF2-40B4-BE49-F238E27FC236}">
                <a16:creationId xmlns:a16="http://schemas.microsoft.com/office/drawing/2014/main" id="{4BBF9A9D-E485-B262-D60A-C276806317C9}"/>
              </a:ext>
            </a:extLst>
          </p:cNvPr>
          <p:cNvSpPr txBox="1"/>
          <p:nvPr/>
        </p:nvSpPr>
        <p:spPr>
          <a:xfrm>
            <a:off x="6096000" y="2350923"/>
            <a:ext cx="5492750" cy="646331"/>
          </a:xfrm>
          <a:prstGeom prst="rect">
            <a:avLst/>
          </a:prstGeom>
          <a:noFill/>
        </p:spPr>
        <p:txBody>
          <a:bodyPr wrap="square">
            <a:spAutoFit/>
          </a:bodyPr>
          <a:lstStyle/>
          <a:p>
            <a:pPr marL="164592" lvl="1" indent="-164592" algn="r" defTabSz="914377">
              <a:lnSpc>
                <a:spcPct val="100000"/>
              </a:lnSpc>
              <a:spcBef>
                <a:spcPts val="500"/>
              </a:spcBef>
              <a:spcAft>
                <a:spcPts val="180"/>
              </a:spcAft>
            </a:pPr>
            <a:r>
              <a:rPr lang="en-US" sz="1800" dirty="0">
                <a:solidFill>
                  <a:prstClr val="black">
                    <a:lumMod val="95000"/>
                    <a:lumOff val="5000"/>
                  </a:prstClr>
                </a:solidFill>
                <a:latin typeface="Lato"/>
                <a:ea typeface="Lato" panose="020F0502020204030203" pitchFamily="34" charset="0"/>
                <a:cs typeface="Lato" panose="020F0502020204030203" pitchFamily="34" charset="0"/>
              </a:rPr>
              <a:t>CHOICE SCHOOLS: WISEdash Extracts: Attendance- Absenteeism; Dropouts- Dropout Rate</a:t>
            </a:r>
          </a:p>
        </p:txBody>
      </p:sp>
    </p:spTree>
    <p:custDataLst>
      <p:tags r:id="rId1"/>
    </p:custDataLst>
    <p:extLst>
      <p:ext uri="{BB962C8B-B14F-4D97-AF65-F5344CB8AC3E}">
        <p14:creationId xmlns:p14="http://schemas.microsoft.com/office/powerpoint/2010/main" val="3781478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ea typeface="+mn-ea"/>
                <a:cs typeface="+mn-cs"/>
              </a:rPr>
              <a:t>Attendance: Resources</a:t>
            </a:r>
          </a:p>
        </p:txBody>
      </p:sp>
      <p:sp>
        <p:nvSpPr>
          <p:cNvPr id="3" name="Text Placeholder 2"/>
          <p:cNvSpPr>
            <a:spLocks noGrp="1"/>
          </p:cNvSpPr>
          <p:nvPr>
            <p:ph type="body" sz="quarter" idx="14"/>
          </p:nvPr>
        </p:nvSpPr>
        <p:spPr>
          <a:xfrm>
            <a:off x="615950" y="1229784"/>
            <a:ext cx="10960100" cy="4709677"/>
          </a:xfrm>
        </p:spPr>
        <p:txBody>
          <a:bodyPr vert="horz" lIns="121920" tIns="60960" rIns="121920" bIns="60960" rtlCol="0" anchor="t">
            <a:normAutofit/>
          </a:bodyPr>
          <a:lstStyle/>
          <a:p>
            <a:pPr marL="164592" indent="-164592">
              <a:spcAft>
                <a:spcPts val="180"/>
              </a:spcAft>
            </a:pPr>
            <a:r>
              <a:rPr lang="en-US" sz="2400" dirty="0">
                <a:ea typeface="Lato"/>
                <a:cs typeface="Lato"/>
                <a:hlinkClick r:id="rId4"/>
              </a:rPr>
              <a:t>DPI School Graduation Resources</a:t>
            </a:r>
            <a:endParaRPr lang="en-US" sz="2400" dirty="0">
              <a:ea typeface="Lato"/>
              <a:cs typeface="Lato"/>
            </a:endParaRPr>
          </a:p>
          <a:p>
            <a:pPr marL="164592" indent="-164592">
              <a:spcAft>
                <a:spcPts val="180"/>
              </a:spcAft>
            </a:pPr>
            <a:r>
              <a:rPr lang="en-US" sz="2400" dirty="0">
                <a:ea typeface="Lato"/>
                <a:cs typeface="Lato"/>
                <a:hlinkClick r:id="rId5"/>
              </a:rPr>
              <a:t>DPI Parent and Student Graduation Resources</a:t>
            </a:r>
            <a:endParaRPr lang="en-US" sz="2400" dirty="0"/>
          </a:p>
          <a:p>
            <a:pPr marL="164592" indent="-164592">
              <a:spcAft>
                <a:spcPts val="180"/>
              </a:spcAft>
            </a:pPr>
            <a:r>
              <a:rPr lang="en-US" altLang="en-US" sz="2400" dirty="0">
                <a:solidFill>
                  <a:srgbClr val="444444"/>
                </a:solidFill>
                <a:hlinkClick r:id="rId6"/>
              </a:rPr>
              <a:t>WI State Performance Plan (SPP), Indicator #2 IEP Dropout </a:t>
            </a:r>
            <a:r>
              <a:rPr lang="en-US" altLang="en-US" sz="2400" dirty="0" err="1">
                <a:solidFill>
                  <a:srgbClr val="444444"/>
                </a:solidFill>
                <a:hlinkClick r:id="rId6"/>
              </a:rPr>
              <a:t>Exiters</a:t>
            </a:r>
            <a:endParaRPr lang="en-US" altLang="en-US" sz="2400" dirty="0">
              <a:solidFill>
                <a:srgbClr val="444444"/>
              </a:solidFill>
            </a:endParaRPr>
          </a:p>
          <a:p>
            <a:pPr marL="164592" indent="-164592">
              <a:spcAft>
                <a:spcPts val="180"/>
              </a:spcAft>
            </a:pPr>
            <a:r>
              <a:rPr lang="en-US" altLang="en-US" sz="2400" dirty="0">
                <a:solidFill>
                  <a:srgbClr val="444444"/>
                </a:solidFill>
                <a:hlinkClick r:id="rId7"/>
              </a:rPr>
              <a:t>WISEdash for Districts Dropout Dashboard</a:t>
            </a:r>
            <a:endParaRPr lang="en-US" altLang="en-US" sz="2400" dirty="0">
              <a:solidFill>
                <a:srgbClr val="444444"/>
              </a:solidFill>
            </a:endParaRPr>
          </a:p>
          <a:p>
            <a:pPr marL="164592" indent="-164592">
              <a:spcAft>
                <a:spcPts val="180"/>
              </a:spcAft>
            </a:pPr>
            <a:r>
              <a:rPr lang="en-US" altLang="en-US" sz="2400" dirty="0">
                <a:solidFill>
                  <a:srgbClr val="444444"/>
                </a:solidFill>
                <a:hlinkClick r:id="rId8"/>
              </a:rPr>
              <a:t>WISEdata Exit Types</a:t>
            </a:r>
            <a:endParaRPr lang="en-US" altLang="en-US" sz="2400" dirty="0">
              <a:solidFill>
                <a:srgbClr val="444444"/>
              </a:solidFill>
            </a:endParaRPr>
          </a:p>
          <a:p>
            <a:pPr marL="0" indent="0">
              <a:buNone/>
            </a:pPr>
            <a:endParaRPr lang="en-US" sz="2400" dirty="0">
              <a:latin typeface="Lato"/>
              <a:ea typeface="Lato"/>
              <a:cs typeface="Lato"/>
            </a:endParaRPr>
          </a:p>
          <a:p>
            <a:pPr lvl="0"/>
            <a:endParaRPr lang="en-US" sz="1544" dirty="0">
              <a:latin typeface="Lato"/>
              <a:ea typeface="Lato"/>
              <a:cs typeface="Lato"/>
            </a:endParaRPr>
          </a:p>
          <a:p>
            <a:endParaRPr lang="en-US" sz="2400" dirty="0">
              <a:latin typeface="Lato"/>
              <a:ea typeface="Lato"/>
              <a:cs typeface="Lato"/>
            </a:endParaRPr>
          </a:p>
          <a:p>
            <a:pPr lvl="0"/>
            <a:endParaRPr lang="en-US" sz="2400" dirty="0">
              <a:latin typeface="Lato"/>
              <a:ea typeface="Lato"/>
              <a:cs typeface="Lato"/>
            </a:endParaRPr>
          </a:p>
          <a:p>
            <a:pPr lvl="0"/>
            <a:endParaRPr lang="en-US" sz="2400" dirty="0">
              <a:latin typeface="Lato"/>
              <a:ea typeface="Lato"/>
              <a:cs typeface="Lato"/>
            </a:endParaRPr>
          </a:p>
        </p:txBody>
      </p:sp>
    </p:spTree>
    <p:custDataLst>
      <p:tags r:id="rId1"/>
    </p:custDataLst>
    <p:extLst>
      <p:ext uri="{BB962C8B-B14F-4D97-AF65-F5344CB8AC3E}">
        <p14:creationId xmlns:p14="http://schemas.microsoft.com/office/powerpoint/2010/main" val="1920720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3A6AE-7E5C-EC1F-7501-C9432183834C}"/>
              </a:ext>
            </a:extLst>
          </p:cNvPr>
          <p:cNvSpPr>
            <a:spLocks noGrp="1"/>
          </p:cNvSpPr>
          <p:nvPr>
            <p:ph type="title" idx="4294967295"/>
          </p:nvPr>
        </p:nvSpPr>
        <p:spPr>
          <a:xfrm>
            <a:off x="0" y="0"/>
            <a:ext cx="12192000" cy="1228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377" rtl="0" eaLnBrk="1" fontAlgn="auto" latinLnBrk="0" hangingPunct="1">
              <a:lnSpc>
                <a:spcPct val="100000"/>
              </a:lnSpc>
              <a:spcBef>
                <a:spcPts val="0"/>
              </a:spcBef>
              <a:spcAft>
                <a:spcPts val="4000"/>
              </a:spcAft>
              <a:buClrTx/>
              <a:buSzTx/>
              <a:buFont typeface="Arial"/>
              <a:buNone/>
              <a:tabLst/>
              <a:defRPr/>
            </a:pPr>
            <a:r>
              <a:rPr kumimoji="0" lang="en-US" sz="4800" b="1" i="0" u="none" strike="noStrike" kern="1200" cap="none" spc="0" normalizeH="0" baseline="0" noProof="0" dirty="0">
                <a:ln>
                  <a:noFill/>
                </a:ln>
                <a:solidFill>
                  <a:schemeClr val="bg1"/>
                </a:solidFill>
                <a:effectLst/>
                <a:uLnTx/>
                <a:uFillTx/>
                <a:latin typeface="Lato Black"/>
                <a:ea typeface="Lato Black"/>
                <a:cs typeface="Lato Black"/>
              </a:rPr>
              <a:t>Dropout Resources</a:t>
            </a:r>
            <a:endParaRPr kumimoji="0" lang="en-US" sz="48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4" name="Text Placeholder 2">
            <a:extLst>
              <a:ext uri="{FF2B5EF4-FFF2-40B4-BE49-F238E27FC236}">
                <a16:creationId xmlns:a16="http://schemas.microsoft.com/office/drawing/2014/main" id="{B696FDD6-1CB3-3FCA-1FAC-672A71F0BB9A}"/>
              </a:ext>
            </a:extLst>
          </p:cNvPr>
          <p:cNvSpPr>
            <a:spLocks noGrp="1"/>
          </p:cNvSpPr>
          <p:nvPr>
            <p:ph type="body" sz="quarter" idx="14"/>
          </p:nvPr>
        </p:nvSpPr>
        <p:spPr>
          <a:xfrm>
            <a:off x="622852" y="1229784"/>
            <a:ext cx="10946296" cy="4695449"/>
          </a:xfrm>
        </p:spPr>
        <p:txBody>
          <a:bodyPr vert="horz" lIns="121920" tIns="60960" rIns="121920" bIns="60960" rtlCol="0" anchor="t">
            <a:noAutofit/>
          </a:bodyPr>
          <a:lstStyle/>
          <a:p>
            <a:pPr marL="164592" lvl="0" indent="-164592">
              <a:spcAft>
                <a:spcPts val="180"/>
              </a:spcAft>
            </a:pPr>
            <a:r>
              <a:rPr lang="en-US" sz="1800" dirty="0">
                <a:latin typeface="Lato"/>
                <a:ea typeface="Lato"/>
                <a:cs typeface="Lato"/>
                <a:hlinkClick r:id="rId3"/>
              </a:rPr>
              <a:t>WISEdash Public Portal: About the Data - Dropouts</a:t>
            </a:r>
            <a:endParaRPr lang="en-US" sz="1800" dirty="0">
              <a:latin typeface="Lato"/>
              <a:ea typeface="Lato"/>
              <a:cs typeface="Lato"/>
            </a:endParaRPr>
          </a:p>
          <a:p>
            <a:pPr marL="164592" lvl="0" indent="-164592">
              <a:spcAft>
                <a:spcPts val="180"/>
              </a:spcAft>
            </a:pPr>
            <a:r>
              <a:rPr lang="en-US" sz="1800" dirty="0">
                <a:latin typeface="Lato"/>
                <a:ea typeface="Lato"/>
                <a:cs typeface="Lato"/>
                <a:hlinkClick r:id="rId4"/>
              </a:rPr>
              <a:t>WISEdash for Districts: About the Data - Dropout Dashboard</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5"/>
              </a:rPr>
              <a:t>WI State Performance Plan, Indicator 2: IEP Dropout </a:t>
            </a:r>
            <a:r>
              <a:rPr lang="en-US" sz="1800" dirty="0" err="1">
                <a:latin typeface="Lato"/>
                <a:ea typeface="Lato"/>
                <a:cs typeface="Lato"/>
                <a:hlinkClick r:id="rId5"/>
              </a:rPr>
              <a:t>Exiters</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6"/>
              </a:rPr>
              <a:t>DPI FAQ: Compulsory School Attendance</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7"/>
              </a:rPr>
              <a:t>Dropout Reduction Strategies: Research-based Strategies to Promote Graduation and Reduce Dropouts</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8"/>
              </a:rPr>
              <a:t>DPI – SSPW Team, School Attendance webpage</a:t>
            </a:r>
            <a:endParaRPr lang="en-US" sz="1800" dirty="0">
              <a:latin typeface="Lato"/>
              <a:ea typeface="Lato"/>
              <a:cs typeface="Lato"/>
            </a:endParaRPr>
          </a:p>
          <a:p>
            <a:pPr marL="164592" lvl="1" indent="-164592">
              <a:spcAft>
                <a:spcPts val="180"/>
              </a:spcAft>
            </a:pPr>
            <a:r>
              <a:rPr lang="en-US" sz="1800" dirty="0">
                <a:latin typeface="Lato"/>
                <a:ea typeface="Lato"/>
                <a:cs typeface="Lato"/>
              </a:rPr>
              <a:t>Check out the Attendance Resources accordion drop-down</a:t>
            </a:r>
          </a:p>
          <a:p>
            <a:pPr lvl="0"/>
            <a:endParaRPr lang="en-US" sz="2400" dirty="0">
              <a:latin typeface="Lato"/>
              <a:ea typeface="Lato"/>
              <a:cs typeface="Lato"/>
            </a:endParaRPr>
          </a:p>
          <a:p>
            <a:pPr lvl="0"/>
            <a:endParaRPr lang="en-US" sz="2400" dirty="0">
              <a:latin typeface="Lato"/>
              <a:ea typeface="Lato"/>
              <a:cs typeface="Lato"/>
            </a:endParaRPr>
          </a:p>
          <a:p>
            <a:endParaRPr lang="en-US" sz="2400" dirty="0">
              <a:latin typeface="Lato"/>
              <a:ea typeface="Lato"/>
              <a:cs typeface="Lato"/>
            </a:endParaRPr>
          </a:p>
          <a:p>
            <a:endParaRPr lang="en-US" sz="2400" dirty="0">
              <a:latin typeface="Lato"/>
              <a:ea typeface="Lato"/>
              <a:cs typeface="Lato"/>
            </a:endParaRPr>
          </a:p>
        </p:txBody>
      </p:sp>
    </p:spTree>
    <p:custDataLst>
      <p:tags r:id="rId1"/>
    </p:custDataLst>
    <p:extLst>
      <p:ext uri="{BB962C8B-B14F-4D97-AF65-F5344CB8AC3E}">
        <p14:creationId xmlns:p14="http://schemas.microsoft.com/office/powerpoint/2010/main" val="442274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mn-ea"/>
                <a:cs typeface="+mn-cs"/>
              </a:rPr>
              <a:t>Data Element: Digital Equity</a:t>
            </a:r>
            <a:endParaRPr lang="en-US" dirty="0">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639191" y="1609817"/>
            <a:ext cx="10960964" cy="3989033"/>
          </a:xfrm>
          <a:prstGeom prst="rect">
            <a:avLst/>
          </a:prstGeom>
          <a:noFill/>
        </p:spPr>
        <p:txBody>
          <a:bodyPr wrap="square">
            <a:noAutofit/>
          </a:bodyPr>
          <a:lstStyle/>
          <a:p>
            <a:pPr algn="ctr"/>
            <a:r>
              <a:rPr lang="en-US" sz="5333" b="1" dirty="0">
                <a:latin typeface="Lato Black"/>
              </a:rPr>
              <a:t>Digital Equity</a:t>
            </a:r>
          </a:p>
          <a:p>
            <a:pPr marL="219451" indent="-219451">
              <a:spcAft>
                <a:spcPts val="240"/>
              </a:spcAft>
              <a:buFont typeface="Arial" panose="020B0604020202020204" pitchFamily="34" charset="0"/>
              <a:buChar char="•"/>
            </a:pPr>
            <a:r>
              <a:rPr lang="en-US" sz="3733" b="1" dirty="0">
                <a:latin typeface="Lato" panose="020F0502020204030203" pitchFamily="34" charset="0"/>
              </a:rPr>
              <a:t>WISEdata Portal</a:t>
            </a:r>
          </a:p>
          <a:p>
            <a:pPr marL="219451" indent="-219451">
              <a:spcAft>
                <a:spcPts val="240"/>
              </a:spcAft>
              <a:buFont typeface="Arial" panose="020B0604020202020204" pitchFamily="34" charset="0"/>
              <a:buChar char="•"/>
            </a:pPr>
            <a:r>
              <a:rPr lang="en-US" sz="3733" b="1" dirty="0">
                <a:latin typeface="Lato" panose="020F0502020204030203" pitchFamily="34" charset="0"/>
              </a:rPr>
              <a:t>WISEdash – Public and for Districts</a:t>
            </a:r>
          </a:p>
          <a:p>
            <a:pPr marL="219451" indent="-219451">
              <a:spcAft>
                <a:spcPts val="240"/>
              </a:spcAft>
              <a:buFont typeface="Arial" panose="020B0604020202020204" pitchFamily="34" charset="0"/>
              <a:buChar char="•"/>
            </a:pPr>
            <a:r>
              <a:rPr lang="en-US" sz="3733" b="1" dirty="0">
                <a:latin typeface="Lato" panose="020F0502020204030203" pitchFamily="34" charset="0"/>
              </a:rPr>
              <a:t>Resources</a:t>
            </a:r>
          </a:p>
        </p:txBody>
      </p:sp>
    </p:spTree>
    <p:custDataLst>
      <p:tags r:id="rId1"/>
    </p:custDataLst>
    <p:extLst>
      <p:ext uri="{BB962C8B-B14F-4D97-AF65-F5344CB8AC3E}">
        <p14:creationId xmlns:p14="http://schemas.microsoft.com/office/powerpoint/2010/main" val="2254512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15DD-EAD2-4F83-8A2B-D109BF19EFC5}"/>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Black"/>
                <a:cs typeface="Lato Black"/>
              </a:rPr>
              <a:t>Digital Equity Data</a:t>
            </a:r>
            <a:endParaRPr lang="en-US" dirty="0">
              <a:ea typeface="+mn-ea"/>
              <a:cs typeface="+mn-cs"/>
            </a:endParaRPr>
          </a:p>
        </p:txBody>
      </p:sp>
      <p:sp>
        <p:nvSpPr>
          <p:cNvPr id="7" name="Text Placeholder 2">
            <a:extLst>
              <a:ext uri="{FF2B5EF4-FFF2-40B4-BE49-F238E27FC236}">
                <a16:creationId xmlns:a16="http://schemas.microsoft.com/office/drawing/2014/main" id="{1C8C0AD0-FA5E-8B89-A829-CF8CCEC22138}"/>
              </a:ext>
            </a:extLst>
          </p:cNvPr>
          <p:cNvSpPr txBox="1">
            <a:spLocks/>
          </p:cNvSpPr>
          <p:nvPr/>
        </p:nvSpPr>
        <p:spPr>
          <a:xfrm>
            <a:off x="603250" y="1229785"/>
            <a:ext cx="10985500" cy="4992756"/>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WISEdata Portal</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Digital Equity T-Mobile Hotspot</a:t>
            </a: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Agency, Exports: Student Demographics, Digital Equity</a:t>
            </a:r>
            <a:endParaRPr lang="en-US" i="1" dirty="0">
              <a:solidFill>
                <a:prstClr val="black">
                  <a:lumMod val="95000"/>
                  <a:lumOff val="5000"/>
                </a:prstClr>
              </a:solidFill>
              <a:latin typeface="Lato"/>
              <a:ea typeface="Lato" panose="020F0502020204030203" pitchFamily="34" charset="0"/>
              <a:cs typeface="Lato" panose="020F0502020204030203" pitchFamily="34" charset="0"/>
            </a:endParaRPr>
          </a:p>
          <a:p>
            <a:pPr marL="164592" indent="-164592" defTabSz="914377">
              <a:lnSpc>
                <a:spcPct val="100000"/>
              </a:lnSpc>
              <a:spcAft>
                <a:spcPts val="180"/>
              </a:spcAft>
            </a:pPr>
            <a:r>
              <a:rPr lang="en-US" b="0" dirty="0">
                <a:solidFill>
                  <a:prstClr val="black">
                    <a:lumMod val="95000"/>
                    <a:lumOff val="5000"/>
                  </a:prstClr>
                </a:solidFill>
                <a:latin typeface="Lato"/>
                <a:ea typeface="Lato" panose="020F0502020204030203" pitchFamily="34" charset="0"/>
                <a:cs typeface="Lato" panose="020F0502020204030203" pitchFamily="34" charset="0"/>
              </a:rPr>
              <a:t>Student-specific screen, Demographics, School Level</a:t>
            </a:r>
          </a:p>
          <a:p>
            <a:pPr marL="0" indent="0" defTabSz="914377">
              <a:lnSpc>
                <a:spcPct val="100000"/>
              </a:lnSpc>
              <a:spcAft>
                <a:spcPts val="585"/>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hlinkClick r:id="rId4"/>
              </a:rPr>
              <a:t>WISEdash for Districts</a:t>
            </a:r>
            <a:r>
              <a:rPr lang="en-US" sz="2933" dirty="0">
                <a:solidFill>
                  <a:prstClr val="black">
                    <a:lumMod val="95000"/>
                    <a:lumOff val="5000"/>
                  </a:prstClr>
                </a:solidFill>
                <a:latin typeface="Lato"/>
                <a:ea typeface="Lato" panose="020F0502020204030203" pitchFamily="34" charset="0"/>
                <a:cs typeface="Lato" panose="020F0502020204030203" pitchFamily="34" charset="0"/>
              </a:rPr>
              <a:t>: </a:t>
            </a:r>
            <a:r>
              <a:rPr lang="en-US" sz="2933" dirty="0">
                <a:solidFill>
                  <a:prstClr val="black">
                    <a:lumMod val="95000"/>
                    <a:lumOff val="5000"/>
                  </a:prstClr>
                </a:solidFill>
                <a:latin typeface="Lato"/>
                <a:ea typeface="Lato" panose="020F0502020204030203" pitchFamily="34" charset="0"/>
                <a:cs typeface="Lato" panose="020F0502020204030203" pitchFamily="34" charset="0"/>
                <a:hlinkClick r:id="rId5"/>
              </a:rPr>
              <a:t>USER ROLE</a:t>
            </a:r>
            <a:r>
              <a:rPr lang="en-US" sz="2933" b="0" dirty="0">
                <a:solidFill>
                  <a:prstClr val="black">
                    <a:lumMod val="95000"/>
                    <a:lumOff val="5000"/>
                  </a:prstClr>
                </a:solidFill>
                <a:latin typeface="Lato"/>
                <a:ea typeface="Lato" panose="020F0502020204030203" pitchFamily="34" charset="0"/>
                <a:cs typeface="Lato" panose="020F0502020204030203" pitchFamily="34" charset="0"/>
              </a:rPr>
              <a:t>, </a:t>
            </a:r>
            <a:endParaRPr lang="en-US" sz="2933" b="0" dirty="0">
              <a:solidFill>
                <a:prstClr val="black"/>
              </a:solidFill>
              <a:ea typeface="Lato" panose="020F0502020204030203" pitchFamily="34" charset="0"/>
              <a:cs typeface="Lato" panose="020F0502020204030203" pitchFamily="34" charset="0"/>
            </a:endParaRP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Topics, Main, Digital Equity</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hlinkClick r:id="rId6"/>
              </a:rPr>
              <a:t>WISEdash Districts ATD page on Digital Equity</a:t>
            </a:r>
            <a:endParaRPr lang="en-US" dirty="0">
              <a:solidFill>
                <a:prstClr val="black">
                  <a:lumMod val="95000"/>
                  <a:lumOff val="5000"/>
                </a:prstClr>
              </a:solidFill>
              <a:latin typeface="Lato"/>
              <a:ea typeface="Lato"/>
              <a:cs typeface="Lato"/>
            </a:endParaRPr>
          </a:p>
          <a:p>
            <a:pPr marL="0" indent="0" defTabSz="914377">
              <a:spcAft>
                <a:spcPts val="0"/>
              </a:spcAft>
              <a:buNone/>
            </a:pPr>
            <a:r>
              <a:rPr lang="en-US" sz="2933" dirty="0">
                <a:solidFill>
                  <a:prstClr val="black">
                    <a:lumMod val="95000"/>
                    <a:lumOff val="5000"/>
                  </a:prstClr>
                </a:solidFill>
                <a:latin typeface="Lato"/>
                <a:ea typeface="Lato"/>
                <a:cs typeface="Lato"/>
              </a:rPr>
              <a:t>WISEdash Public Portal</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rPr>
              <a:t>Digital Equity</a:t>
            </a:r>
          </a:p>
          <a:p>
            <a:pPr marL="164592" indent="-164592" defTabSz="914377">
              <a:lnSpc>
                <a:spcPct val="100000"/>
              </a:lnSpc>
              <a:spcAft>
                <a:spcPts val="180"/>
              </a:spcAft>
            </a:pPr>
            <a:r>
              <a:rPr lang="en-US" b="0" dirty="0">
                <a:solidFill>
                  <a:prstClr val="black">
                    <a:lumMod val="95000"/>
                    <a:lumOff val="5000"/>
                  </a:prstClr>
                </a:solidFill>
                <a:latin typeface="Lato"/>
                <a:ea typeface="Lato"/>
                <a:cs typeface="Lato"/>
                <a:hlinkClick r:id="rId7"/>
              </a:rPr>
              <a:t>WISEdash Public Portal ATD page on Digital Equity </a:t>
            </a:r>
            <a:endParaRPr lang="en-US" dirty="0">
              <a:solidFill>
                <a:prstClr val="black">
                  <a:lumMod val="95000"/>
                  <a:lumOff val="5000"/>
                </a:prstClr>
              </a:solidFill>
              <a:latin typeface="Lato"/>
              <a:ea typeface="Lato"/>
              <a:cs typeface="Lato"/>
            </a:endParaRPr>
          </a:p>
          <a:p>
            <a:pPr marL="837332" indent="-380990" defTabSz="914377">
              <a:spcAft>
                <a:spcPts val="585"/>
              </a:spcAft>
            </a:pPr>
            <a:endParaRPr lang="en-US" sz="2933" dirty="0">
              <a:solidFill>
                <a:prstClr val="black">
                  <a:lumMod val="95000"/>
                  <a:lumOff val="5000"/>
                </a:prstClr>
              </a:solidFill>
              <a:ea typeface="Lato"/>
              <a:cs typeface="Lato"/>
            </a:endParaRPr>
          </a:p>
        </p:txBody>
      </p:sp>
    </p:spTree>
    <p:custDataLst>
      <p:tags r:id="rId1"/>
    </p:custDataLst>
    <p:extLst>
      <p:ext uri="{BB962C8B-B14F-4D97-AF65-F5344CB8AC3E}">
        <p14:creationId xmlns:p14="http://schemas.microsoft.com/office/powerpoint/2010/main" val="67202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B3F8B8-3CF0-4DFD-250D-7AC43DA62E42}"/>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a:latin typeface="Lato Black"/>
                <a:ea typeface="Lato Black"/>
                <a:cs typeface="Lato Black"/>
              </a:rPr>
              <a:t>Digital Equity Data: Action Steps</a:t>
            </a:r>
            <a:endParaRPr lang="en-US" b="1">
              <a:ea typeface="+mn-ea"/>
              <a:cs typeface="+mn-cs"/>
            </a:endParaRPr>
          </a:p>
        </p:txBody>
      </p:sp>
      <p:sp>
        <p:nvSpPr>
          <p:cNvPr id="3" name="Google Shape;126;p27">
            <a:extLst>
              <a:ext uri="{FF2B5EF4-FFF2-40B4-BE49-F238E27FC236}">
                <a16:creationId xmlns:a16="http://schemas.microsoft.com/office/drawing/2014/main" id="{DB9877AA-2644-CA09-DDBC-55D9C9A7E6D2}"/>
              </a:ext>
            </a:extLst>
          </p:cNvPr>
          <p:cNvSpPr txBox="1"/>
          <p:nvPr/>
        </p:nvSpPr>
        <p:spPr>
          <a:xfrm>
            <a:off x="737600" y="1229784"/>
            <a:ext cx="10716800" cy="4194800"/>
          </a:xfrm>
          <a:prstGeom prst="rect">
            <a:avLst/>
          </a:prstGeom>
          <a:noFill/>
          <a:ln>
            <a:noFill/>
          </a:ln>
        </p:spPr>
        <p:txBody>
          <a:bodyPr spcFirstLastPara="1" wrap="square" lIns="121900" tIns="121900" rIns="121900" bIns="121900" anchor="t" anchorCtr="0">
            <a:noAutofit/>
          </a:bodyPr>
          <a:lstStyle/>
          <a:p>
            <a:pPr marL="164592" indent="-164592">
              <a:spcAft>
                <a:spcPts val="180"/>
              </a:spcAft>
              <a:buClr>
                <a:schemeClr val="dk1"/>
              </a:buClr>
              <a:buSzPts val="2000"/>
              <a:buFont typeface="Arial"/>
              <a:buChar char="•"/>
            </a:pPr>
            <a:r>
              <a:rPr lang="en" sz="2400" b="1" dirty="0">
                <a:solidFill>
                  <a:schemeClr val="dk1"/>
                </a:solidFill>
                <a:latin typeface="Lato"/>
                <a:ea typeface="Lato"/>
                <a:cs typeface="Lato"/>
                <a:sym typeface="Lato"/>
              </a:rPr>
              <a:t>Support the individual needs of every student.</a:t>
            </a:r>
            <a:endParaRPr lang="en-US" sz="2400" b="1" dirty="0">
              <a:solidFill>
                <a:schemeClr val="dk1"/>
              </a:solidFill>
              <a:latin typeface="Lato"/>
              <a:ea typeface="Lato"/>
              <a:cs typeface="Lato"/>
            </a:endParaRPr>
          </a:p>
          <a:p>
            <a:pPr marL="164592" indent="-164592">
              <a:spcAft>
                <a:spcPts val="180"/>
              </a:spcAft>
              <a:buFont typeface="Arial"/>
              <a:buChar char="•"/>
            </a:pPr>
            <a:endParaRPr sz="2400" b="1" dirty="0">
              <a:solidFill>
                <a:schemeClr val="dk1"/>
              </a:solidFill>
              <a:latin typeface="Lato"/>
              <a:ea typeface="Lato"/>
              <a:cs typeface="Lato"/>
            </a:endParaRPr>
          </a:p>
          <a:p>
            <a:pPr marL="164592" indent="-164592">
              <a:spcAft>
                <a:spcPts val="180"/>
              </a:spcAft>
              <a:buClr>
                <a:schemeClr val="dk1"/>
              </a:buClr>
              <a:buSzPts val="2000"/>
              <a:buFont typeface="Arial"/>
              <a:buChar char="•"/>
            </a:pPr>
            <a:r>
              <a:rPr lang="en" sz="2400" b="1" dirty="0">
                <a:solidFill>
                  <a:schemeClr val="dk1"/>
                </a:solidFill>
                <a:latin typeface="Lato"/>
                <a:ea typeface="Lato"/>
                <a:cs typeface="Lato"/>
                <a:sym typeface="Lato"/>
              </a:rPr>
              <a:t>Identify possible Internet providers that can serve a location.</a:t>
            </a:r>
            <a:endParaRPr sz="2400" b="1" dirty="0">
              <a:solidFill>
                <a:schemeClr val="dk1"/>
              </a:solidFill>
              <a:latin typeface="Lato"/>
              <a:ea typeface="Lato"/>
              <a:cs typeface="Lato"/>
            </a:endParaRPr>
          </a:p>
          <a:p>
            <a:pPr marL="164592" indent="-164592">
              <a:spcAft>
                <a:spcPts val="180"/>
              </a:spcAft>
              <a:buFont typeface="Arial"/>
              <a:buChar char="•"/>
            </a:pPr>
            <a:endParaRPr sz="2400" b="1" dirty="0">
              <a:solidFill>
                <a:schemeClr val="dk1"/>
              </a:solidFill>
              <a:latin typeface="Lato"/>
              <a:ea typeface="Lato"/>
              <a:cs typeface="Lato"/>
            </a:endParaRPr>
          </a:p>
          <a:p>
            <a:pPr marL="164592" indent="-164592">
              <a:spcAft>
                <a:spcPts val="180"/>
              </a:spcAft>
              <a:buClr>
                <a:schemeClr val="dk1"/>
              </a:buClr>
              <a:buSzPts val="2000"/>
              <a:buFont typeface="Arial"/>
              <a:buChar char="•"/>
            </a:pPr>
            <a:r>
              <a:rPr lang="en" sz="2400" b="1" dirty="0">
                <a:solidFill>
                  <a:schemeClr val="dk1"/>
                </a:solidFill>
                <a:latin typeface="Lato"/>
                <a:ea typeface="Lato"/>
                <a:cs typeface="Lato"/>
                <a:sym typeface="Lato"/>
              </a:rPr>
              <a:t>Provide local community partners with critical data needed when submitting broadband grant applications.</a:t>
            </a:r>
            <a:endParaRPr sz="2400" b="1" dirty="0">
              <a:solidFill>
                <a:schemeClr val="dk1"/>
              </a:solidFill>
              <a:latin typeface="Lato"/>
              <a:ea typeface="Lato"/>
              <a:cs typeface="Lato"/>
            </a:endParaRPr>
          </a:p>
          <a:p>
            <a:pPr marL="164592" indent="-164592">
              <a:spcAft>
                <a:spcPts val="180"/>
              </a:spcAft>
              <a:buFont typeface="Arial"/>
              <a:buChar char="•"/>
            </a:pPr>
            <a:endParaRPr sz="2400" b="1" dirty="0">
              <a:solidFill>
                <a:schemeClr val="dk1"/>
              </a:solidFill>
              <a:latin typeface="Lato"/>
              <a:ea typeface="Lato"/>
              <a:cs typeface="Lato"/>
            </a:endParaRPr>
          </a:p>
          <a:p>
            <a:pPr marL="164592" indent="-164592">
              <a:spcAft>
                <a:spcPts val="180"/>
              </a:spcAft>
              <a:buClr>
                <a:schemeClr val="dk1"/>
              </a:buClr>
              <a:buSzPts val="2000"/>
              <a:buFont typeface="Arial"/>
              <a:buChar char="•"/>
            </a:pPr>
            <a:r>
              <a:rPr lang="en" sz="2400" b="1" dirty="0">
                <a:solidFill>
                  <a:schemeClr val="dk1"/>
                </a:solidFill>
                <a:latin typeface="Lato"/>
                <a:ea typeface="Lato"/>
                <a:cs typeface="Lato"/>
                <a:sym typeface="Lato"/>
              </a:rPr>
              <a:t>Advocate and plan for broadband investments in your community.</a:t>
            </a:r>
            <a:endParaRPr sz="2400" b="1" dirty="0">
              <a:solidFill>
                <a:schemeClr val="dk1"/>
              </a:solidFill>
              <a:latin typeface="Lato"/>
              <a:ea typeface="Lato"/>
              <a:cs typeface="Lato"/>
            </a:endParaRPr>
          </a:p>
          <a:p>
            <a:pPr marL="164592" indent="-164592">
              <a:spcAft>
                <a:spcPts val="180"/>
              </a:spcAft>
              <a:buFont typeface="Arial"/>
              <a:buChar char="•"/>
            </a:pPr>
            <a:endParaRPr sz="2400" b="1" dirty="0">
              <a:solidFill>
                <a:schemeClr val="dk1"/>
              </a:solidFill>
              <a:latin typeface="Lato"/>
              <a:ea typeface="Lato"/>
              <a:cs typeface="Lato"/>
            </a:endParaRPr>
          </a:p>
          <a:p>
            <a:pPr marL="164592" indent="-164592">
              <a:spcAft>
                <a:spcPts val="180"/>
              </a:spcAft>
              <a:buClr>
                <a:schemeClr val="dk1"/>
              </a:buClr>
              <a:buSzPts val="2000"/>
              <a:buFont typeface="Arial"/>
              <a:buChar char="•"/>
            </a:pPr>
            <a:r>
              <a:rPr lang="en" sz="2400" b="1" dirty="0">
                <a:solidFill>
                  <a:schemeClr val="dk1"/>
                </a:solidFill>
                <a:latin typeface="Lato"/>
                <a:ea typeface="Lato"/>
                <a:cs typeface="Lato"/>
                <a:sym typeface="Lato"/>
              </a:rPr>
              <a:t>Fulfill any state or federal reporting requirements which may arise with CARES, E-rate, or other funding.</a:t>
            </a:r>
            <a:endParaRPr sz="2400" b="1" dirty="0">
              <a:solidFill>
                <a:schemeClr val="dk1"/>
              </a:solidFill>
              <a:latin typeface="Lato"/>
              <a:ea typeface="Lato"/>
              <a:cs typeface="Lato"/>
            </a:endParaRPr>
          </a:p>
          <a:p>
            <a:pPr marL="609585"/>
            <a:endParaRPr sz="2667" dirty="0">
              <a:solidFill>
                <a:schemeClr val="dk1"/>
              </a:solidFill>
              <a:latin typeface="Lato"/>
              <a:ea typeface="Lato"/>
              <a:cs typeface="Lato"/>
              <a:sym typeface="Lato"/>
            </a:endParaRPr>
          </a:p>
          <a:p>
            <a:pPr marL="609585"/>
            <a:endParaRPr sz="3067" dirty="0">
              <a:solidFill>
                <a:schemeClr val="dk1"/>
              </a:solidFill>
            </a:endParaRPr>
          </a:p>
          <a:p>
            <a:pPr marL="609585"/>
            <a:endParaRPr sz="3067" dirty="0">
              <a:solidFill>
                <a:schemeClr val="dk1"/>
              </a:solidFill>
            </a:endParaRPr>
          </a:p>
          <a:p>
            <a:pPr marL="609585">
              <a:lnSpc>
                <a:spcPct val="115000"/>
              </a:lnSpc>
            </a:pPr>
            <a:endParaRPr sz="3067" dirty="0">
              <a:solidFill>
                <a:schemeClr val="dk1"/>
              </a:solidFill>
            </a:endParaRPr>
          </a:p>
          <a:p>
            <a:pPr>
              <a:lnSpc>
                <a:spcPct val="115000"/>
              </a:lnSpc>
            </a:pPr>
            <a:br>
              <a:rPr lang="en" sz="3067" dirty="0"/>
            </a:br>
            <a:endParaRPr sz="3067" dirty="0">
              <a:solidFill>
                <a:schemeClr val="dk1"/>
              </a:solidFill>
            </a:endParaRPr>
          </a:p>
          <a:p>
            <a:pPr>
              <a:lnSpc>
                <a:spcPct val="115000"/>
              </a:lnSpc>
            </a:pPr>
            <a:endParaRPr sz="3067" dirty="0"/>
          </a:p>
        </p:txBody>
      </p:sp>
    </p:spTree>
    <p:custDataLst>
      <p:tags r:id="rId1"/>
    </p:custDataLst>
    <p:extLst>
      <p:ext uri="{BB962C8B-B14F-4D97-AF65-F5344CB8AC3E}">
        <p14:creationId xmlns:p14="http://schemas.microsoft.com/office/powerpoint/2010/main" val="2830616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a:ea typeface="+mn-ea"/>
                <a:cs typeface="+mn-cs"/>
              </a:rPr>
              <a:t>Digital Equity: Resources</a:t>
            </a:r>
          </a:p>
        </p:txBody>
      </p:sp>
      <p:sp>
        <p:nvSpPr>
          <p:cNvPr id="3" name="Text Placeholder 2"/>
          <p:cNvSpPr>
            <a:spLocks noGrp="1"/>
          </p:cNvSpPr>
          <p:nvPr>
            <p:ph type="body" sz="quarter" idx="14"/>
          </p:nvPr>
        </p:nvSpPr>
        <p:spPr>
          <a:xfrm>
            <a:off x="622852" y="1229784"/>
            <a:ext cx="10946296" cy="4695449"/>
          </a:xfrm>
        </p:spPr>
        <p:txBody>
          <a:bodyPr vert="horz" lIns="121920" tIns="60960" rIns="121920" bIns="60960" rtlCol="0" anchor="t">
            <a:normAutofit/>
          </a:bodyPr>
          <a:lstStyle/>
          <a:p>
            <a:pPr marL="164592" lvl="0" indent="-164592">
              <a:spcAft>
                <a:spcPts val="180"/>
              </a:spcAft>
            </a:pPr>
            <a:r>
              <a:rPr lang="en-US" sz="1800" dirty="0">
                <a:latin typeface="Lato"/>
                <a:ea typeface="Lato"/>
                <a:cs typeface="Lato"/>
                <a:hlinkClick r:id="rId4"/>
              </a:rPr>
              <a:t>DPI Digital Equity Gap webpage</a:t>
            </a:r>
            <a:endParaRPr lang="en-US" sz="1800" dirty="0">
              <a:latin typeface="Lato"/>
              <a:ea typeface="Lato"/>
              <a:cs typeface="Lato"/>
            </a:endParaRPr>
          </a:p>
          <a:p>
            <a:pPr marL="164592" indent="-164592">
              <a:spcAft>
                <a:spcPts val="180"/>
              </a:spcAft>
            </a:pPr>
            <a:r>
              <a:rPr lang="en-US" sz="1800" dirty="0">
                <a:latin typeface="Lato"/>
                <a:ea typeface="Lato"/>
                <a:cs typeface="Lato"/>
              </a:rPr>
              <a:t>Digital Equity Gap </a:t>
            </a:r>
            <a:r>
              <a:rPr lang="en-US" sz="1800" dirty="0">
                <a:latin typeface="Lato"/>
                <a:ea typeface="Lato"/>
                <a:cs typeface="Lato"/>
                <a:hlinkClick r:id="rId5"/>
              </a:rPr>
              <a:t>Public Dashboard</a:t>
            </a:r>
          </a:p>
          <a:p>
            <a:pPr marL="164592" lvl="0" indent="-164592">
              <a:spcAft>
                <a:spcPts val="180"/>
              </a:spcAft>
            </a:pPr>
            <a:r>
              <a:rPr lang="en-US" sz="1800" dirty="0">
                <a:latin typeface="Lato"/>
                <a:ea typeface="Lato"/>
                <a:cs typeface="Lato"/>
                <a:hlinkClick r:id="rId6"/>
              </a:rPr>
              <a:t>Digital Equity Maps</a:t>
            </a:r>
            <a:endParaRPr lang="en-US" sz="1800" dirty="0">
              <a:latin typeface="Lato"/>
              <a:ea typeface="Lato"/>
              <a:cs typeface="Lato"/>
            </a:endParaRPr>
          </a:p>
          <a:p>
            <a:pPr marL="164592" lvl="0" indent="-164592">
              <a:spcAft>
                <a:spcPts val="180"/>
              </a:spcAft>
            </a:pPr>
            <a:r>
              <a:rPr lang="en-US" sz="1800" dirty="0">
                <a:latin typeface="Lato"/>
                <a:ea typeface="Lato"/>
                <a:cs typeface="Lato"/>
                <a:hlinkClick r:id="rId7"/>
              </a:rPr>
              <a:t>Digital Equity Survey for 2023-24 KBA</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8"/>
              </a:rPr>
              <a:t>Data Tracking Worksheets</a:t>
            </a:r>
            <a:r>
              <a:rPr lang="en-US" sz="1800" dirty="0">
                <a:latin typeface="Lato"/>
                <a:ea typeface="Lato"/>
                <a:cs typeface="Lato"/>
              </a:rPr>
              <a:t> </a:t>
            </a:r>
          </a:p>
          <a:p>
            <a:pPr marL="164592" indent="-164592">
              <a:spcAft>
                <a:spcPts val="180"/>
              </a:spcAft>
            </a:pPr>
            <a:r>
              <a:rPr lang="en-US" sz="1800" dirty="0">
                <a:latin typeface="Lato"/>
                <a:ea typeface="Lato"/>
                <a:cs typeface="Lato"/>
                <a:hlinkClick r:id="rId9"/>
              </a:rPr>
              <a:t>Digital Equity Presentation Slide Show</a:t>
            </a:r>
            <a:endParaRPr lang="en-US" sz="1800" dirty="0">
              <a:latin typeface="Lato"/>
              <a:ea typeface="Lato"/>
              <a:cs typeface="Lato"/>
            </a:endParaRPr>
          </a:p>
          <a:p>
            <a:pPr marL="164592" indent="-164592">
              <a:spcAft>
                <a:spcPts val="180"/>
              </a:spcAft>
            </a:pPr>
            <a:r>
              <a:rPr lang="en-US" sz="1800" dirty="0">
                <a:latin typeface="Lato"/>
                <a:ea typeface="Lato"/>
                <a:cs typeface="Lato"/>
                <a:hlinkClick r:id="rId8"/>
              </a:rPr>
              <a:t>Digital Equity Data Notes Page</a:t>
            </a:r>
            <a:r>
              <a:rPr lang="en-US" sz="1800" dirty="0">
                <a:latin typeface="Lato"/>
                <a:ea typeface="Lato"/>
                <a:cs typeface="Lato"/>
              </a:rPr>
              <a:t> </a:t>
            </a:r>
          </a:p>
          <a:p>
            <a:pPr marL="164592" indent="-164592">
              <a:spcAft>
                <a:spcPts val="180"/>
              </a:spcAft>
            </a:pPr>
            <a:r>
              <a:rPr lang="en-US" sz="1800" dirty="0">
                <a:latin typeface="Lato"/>
                <a:ea typeface="Lato"/>
                <a:cs typeface="Lato"/>
                <a:hlinkClick r:id="rId10"/>
              </a:rPr>
              <a:t>Affordable Connectivity Program</a:t>
            </a:r>
            <a:endParaRPr lang="en-US" sz="1800" dirty="0">
              <a:latin typeface="Lato"/>
              <a:ea typeface="Lato"/>
              <a:cs typeface="Lato"/>
            </a:endParaRPr>
          </a:p>
          <a:p>
            <a:pPr>
              <a:spcAft>
                <a:spcPts val="584"/>
              </a:spcAft>
            </a:pPr>
            <a:endParaRPr lang="en-US" sz="2400" dirty="0">
              <a:latin typeface="Lato"/>
              <a:ea typeface="Lato"/>
              <a:cs typeface="Lato"/>
            </a:endParaRPr>
          </a:p>
          <a:p>
            <a:pPr lvl="0"/>
            <a:endParaRPr lang="en-US" sz="2400" dirty="0">
              <a:latin typeface="Lato"/>
              <a:ea typeface="Lato"/>
              <a:cs typeface="Lato"/>
            </a:endParaRPr>
          </a:p>
          <a:p>
            <a:pPr lvl="0"/>
            <a:endParaRPr lang="en-US" sz="2400" dirty="0">
              <a:latin typeface="Lato"/>
              <a:ea typeface="Lato"/>
              <a:cs typeface="Lato"/>
            </a:endParaRPr>
          </a:p>
          <a:p>
            <a:endParaRPr lang="en-US" sz="2400" dirty="0">
              <a:latin typeface="Lato"/>
              <a:ea typeface="Lato"/>
              <a:cs typeface="Lato"/>
            </a:endParaRPr>
          </a:p>
          <a:p>
            <a:endParaRPr lang="en-US" sz="2400" dirty="0">
              <a:latin typeface="Lato"/>
              <a:ea typeface="Lato"/>
              <a:cs typeface="Lato"/>
            </a:endParaRPr>
          </a:p>
        </p:txBody>
      </p:sp>
    </p:spTree>
    <p:custDataLst>
      <p:tags r:id="rId1"/>
    </p:custDataLst>
    <p:extLst>
      <p:ext uri="{BB962C8B-B14F-4D97-AF65-F5344CB8AC3E}">
        <p14:creationId xmlns:p14="http://schemas.microsoft.com/office/powerpoint/2010/main" val="2005499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ea typeface="+mn-ea"/>
                <a:cs typeface="+mn-cs"/>
              </a:rPr>
              <a:t>Thank You!</a:t>
            </a:r>
          </a:p>
        </p:txBody>
      </p:sp>
      <p:sp>
        <p:nvSpPr>
          <p:cNvPr id="3" name="Text Placeholder 2"/>
          <p:cNvSpPr>
            <a:spLocks noGrp="1"/>
          </p:cNvSpPr>
          <p:nvPr>
            <p:ph type="body" sz="quarter" idx="14"/>
          </p:nvPr>
        </p:nvSpPr>
        <p:spPr>
          <a:xfrm>
            <a:off x="600364" y="1373639"/>
            <a:ext cx="10991272" cy="1658197"/>
          </a:xfrm>
        </p:spPr>
        <p:txBody>
          <a:bodyPr>
            <a:noAutofit/>
          </a:bodyPr>
          <a:lstStyle/>
          <a:p>
            <a:pPr marL="0" indent="0" algn="ctr">
              <a:buNone/>
            </a:pPr>
            <a:endParaRPr lang="en-US" sz="4267" dirty="0"/>
          </a:p>
          <a:p>
            <a:pPr marL="0" indent="0" algn="ctr">
              <a:buNone/>
            </a:pPr>
            <a:endParaRPr lang="en-US" sz="4267" dirty="0"/>
          </a:p>
          <a:p>
            <a:pPr marL="0" indent="0" algn="ctr">
              <a:buNone/>
            </a:pPr>
            <a:endParaRPr lang="en-US" sz="4267" dirty="0"/>
          </a:p>
          <a:p>
            <a:pPr marL="0" indent="0" algn="ctr">
              <a:buNone/>
            </a:pPr>
            <a:r>
              <a:rPr lang="en-US" sz="4267" dirty="0"/>
              <a:t>Please scan the QR code to provide us with your feedback!</a:t>
            </a:r>
          </a:p>
        </p:txBody>
      </p:sp>
      <p:pic>
        <p:nvPicPr>
          <p:cNvPr id="4" name="Picture 3" descr="QR code to view evaluation form">
            <a:extLst>
              <a:ext uri="{FF2B5EF4-FFF2-40B4-BE49-F238E27FC236}">
                <a16:creationId xmlns:a16="http://schemas.microsoft.com/office/drawing/2014/main" id="{719B3CEC-BA4D-0041-A20C-E443411D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397" y="1305233"/>
            <a:ext cx="3453207" cy="3453207"/>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72831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EF7D34-C617-438D-A953-BABB5699FDCD}"/>
              </a:ext>
            </a:extLst>
          </p:cNvPr>
          <p:cNvSpPr>
            <a:spLocks noGrp="1"/>
          </p:cNvSpPr>
          <p:nvPr>
            <p:ph type="title" idx="4294967295"/>
          </p:nvPr>
        </p:nvSpPr>
        <p:spPr>
          <a:xfrm>
            <a:off x="838200" y="9676"/>
            <a:ext cx="10515600" cy="1219200"/>
          </a:xfrm>
        </p:spPr>
        <p:txBody>
          <a:bodyPr/>
          <a:lstStyle/>
          <a:p>
            <a:r>
              <a:rPr lang="en-US"/>
              <a:t>Facilitators</a:t>
            </a:r>
          </a:p>
        </p:txBody>
      </p:sp>
      <p:sp>
        <p:nvSpPr>
          <p:cNvPr id="3" name="Text Placeholder 2">
            <a:extLst>
              <a:ext uri="{FF2B5EF4-FFF2-40B4-BE49-F238E27FC236}">
                <a16:creationId xmlns:a16="http://schemas.microsoft.com/office/drawing/2014/main" id="{0C3C535A-1847-6272-0B85-4B64DC9C6B24}"/>
              </a:ext>
            </a:extLst>
          </p:cNvPr>
          <p:cNvSpPr>
            <a:spLocks noGrp="1"/>
          </p:cNvSpPr>
          <p:nvPr>
            <p:ph type="body" sz="quarter" idx="14"/>
          </p:nvPr>
        </p:nvSpPr>
        <p:spPr>
          <a:xfrm>
            <a:off x="653143" y="1228877"/>
            <a:ext cx="5303157" cy="4994503"/>
          </a:xfrm>
        </p:spPr>
        <p:txBody>
          <a:bodyPr vert="horz" lIns="121920" tIns="60960" rIns="121920" bIns="60960" rtlCol="0" anchor="t">
            <a:noAutofit/>
          </a:bodyPr>
          <a:lstStyle/>
          <a:p>
            <a:pPr marL="219451" indent="-219451">
              <a:spcAft>
                <a:spcPts val="240"/>
              </a:spcAft>
            </a:pPr>
            <a:r>
              <a:rPr lang="en-US" sz="1867">
                <a:latin typeface="Lato"/>
                <a:ea typeface="Lato"/>
                <a:cs typeface="Lato"/>
              </a:rPr>
              <a:t>Demetri Beekman –</a:t>
            </a:r>
            <a:r>
              <a:rPr lang="en-US" sz="1867" b="0">
                <a:latin typeface="Lato"/>
                <a:ea typeface="Lato"/>
                <a:cs typeface="Lato"/>
              </a:rPr>
              <a:t> Executive Director for Equity and Inclusion</a:t>
            </a:r>
          </a:p>
          <a:p>
            <a:pPr marL="219451" indent="-219451">
              <a:spcAft>
                <a:spcPts val="240"/>
              </a:spcAft>
            </a:pPr>
            <a:r>
              <a:rPr lang="en-US" sz="1867">
                <a:latin typeface="Lato"/>
                <a:ea typeface="Lato"/>
                <a:cs typeface="Lato"/>
              </a:rPr>
              <a:t>Carrie Boe </a:t>
            </a:r>
            <a:r>
              <a:rPr lang="en-US" sz="1867" b="0">
                <a:latin typeface="Lato"/>
                <a:ea typeface="Lato"/>
                <a:cs typeface="Lato"/>
              </a:rPr>
              <a:t>– CST, Choice School Liaison</a:t>
            </a:r>
            <a:endParaRPr lang="en-US" sz="1867">
              <a:latin typeface="Lato"/>
              <a:ea typeface="Lato"/>
              <a:cs typeface="Lato"/>
            </a:endParaRPr>
          </a:p>
          <a:p>
            <a:pPr marL="219451" indent="-219451">
              <a:spcAft>
                <a:spcPts val="240"/>
              </a:spcAft>
            </a:pPr>
            <a:r>
              <a:rPr lang="en-US" sz="1867">
                <a:latin typeface="Lato"/>
                <a:ea typeface="Lato"/>
                <a:cs typeface="Lato"/>
              </a:rPr>
              <a:t>Stacy Broach </a:t>
            </a:r>
            <a:r>
              <a:rPr lang="en-US" sz="1867" b="0">
                <a:latin typeface="Lato"/>
                <a:ea typeface="Lato"/>
                <a:cs typeface="Lato"/>
              </a:rPr>
              <a:t>–OSS, Director of Operations and Partnerships and Innovation </a:t>
            </a:r>
            <a:endParaRPr lang="en-US" sz="1867">
              <a:latin typeface="Lato"/>
              <a:ea typeface="Lato"/>
              <a:cs typeface="Lato"/>
            </a:endParaRPr>
          </a:p>
          <a:p>
            <a:pPr marL="219451" indent="-219451">
              <a:spcAft>
                <a:spcPts val="240"/>
              </a:spcAft>
            </a:pPr>
            <a:r>
              <a:rPr lang="en-US" sz="1867">
                <a:latin typeface="Lato"/>
                <a:ea typeface="Lato"/>
                <a:cs typeface="Lato"/>
              </a:rPr>
              <a:t>Courtney Jenkins</a:t>
            </a:r>
            <a:r>
              <a:rPr lang="en-US" sz="1867" b="0">
                <a:latin typeface="Lato"/>
                <a:ea typeface="Lato"/>
                <a:cs typeface="Lato"/>
              </a:rPr>
              <a:t>– SpEd, Assistant Director- Special Education Team</a:t>
            </a:r>
          </a:p>
          <a:p>
            <a:pPr marL="219451" indent="-219451">
              <a:spcAft>
                <a:spcPts val="240"/>
              </a:spcAft>
            </a:pPr>
            <a:r>
              <a:rPr lang="en-US" sz="1867" err="1">
                <a:latin typeface="Lato"/>
                <a:ea typeface="Lato"/>
                <a:cs typeface="Lato"/>
              </a:rPr>
              <a:t>ananda</a:t>
            </a:r>
            <a:r>
              <a:rPr lang="en-US" sz="1867">
                <a:latin typeface="Lato"/>
                <a:ea typeface="Lato"/>
                <a:cs typeface="Lato"/>
              </a:rPr>
              <a:t> </a:t>
            </a:r>
            <a:r>
              <a:rPr lang="en-US" sz="1867" err="1">
                <a:latin typeface="Lato"/>
                <a:ea typeface="Lato"/>
                <a:cs typeface="Lato"/>
              </a:rPr>
              <a:t>mirilli</a:t>
            </a:r>
            <a:r>
              <a:rPr lang="en-US" sz="1867">
                <a:latin typeface="Lato"/>
                <a:ea typeface="Lato"/>
                <a:cs typeface="Lato"/>
              </a:rPr>
              <a:t> </a:t>
            </a:r>
            <a:r>
              <a:rPr lang="en-US" sz="1867" b="0">
                <a:latin typeface="Lato"/>
                <a:ea typeface="Lato"/>
                <a:cs typeface="Lato"/>
              </a:rPr>
              <a:t>– SpEd, Racial Equity Consultant</a:t>
            </a:r>
          </a:p>
          <a:p>
            <a:pPr marL="219451" indent="-219451">
              <a:spcAft>
                <a:spcPts val="240"/>
              </a:spcAft>
            </a:pPr>
            <a:r>
              <a:rPr lang="en-US" sz="1867">
                <a:latin typeface="Lato"/>
                <a:ea typeface="Lato"/>
                <a:cs typeface="Lato"/>
              </a:rPr>
              <a:t>Christina Lopez and Sam Minch</a:t>
            </a:r>
            <a:r>
              <a:rPr lang="en-US" sz="1867" b="0">
                <a:latin typeface="Lato"/>
                <a:ea typeface="Lato"/>
                <a:cs typeface="Lato"/>
              </a:rPr>
              <a:t>- Migrant Educator Coordinator</a:t>
            </a:r>
          </a:p>
          <a:p>
            <a:pPr marL="219451" indent="-219451">
              <a:spcAft>
                <a:spcPts val="240"/>
              </a:spcAft>
            </a:pPr>
            <a:endParaRPr lang="en-US" sz="1867" b="0">
              <a:latin typeface="Lato"/>
              <a:ea typeface="Lato"/>
              <a:cs typeface="Lato"/>
            </a:endParaRPr>
          </a:p>
        </p:txBody>
      </p:sp>
      <p:sp>
        <p:nvSpPr>
          <p:cNvPr id="4" name="Text Placeholder 2">
            <a:extLst>
              <a:ext uri="{FF2B5EF4-FFF2-40B4-BE49-F238E27FC236}">
                <a16:creationId xmlns:a16="http://schemas.microsoft.com/office/drawing/2014/main" id="{1590C4A3-1E35-34EC-2B5D-15AB90350DC1}"/>
              </a:ext>
            </a:extLst>
          </p:cNvPr>
          <p:cNvSpPr txBox="1">
            <a:spLocks/>
          </p:cNvSpPr>
          <p:nvPr/>
        </p:nvSpPr>
        <p:spPr>
          <a:xfrm>
            <a:off x="6096001" y="1228876"/>
            <a:ext cx="5442857" cy="5256448"/>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9451" indent="-219451">
              <a:spcAft>
                <a:spcPts val="240"/>
              </a:spcAft>
            </a:pPr>
            <a:r>
              <a:rPr lang="en-US" sz="1867">
                <a:latin typeface="Lato"/>
                <a:ea typeface="Lato"/>
                <a:cs typeface="Lato"/>
              </a:rPr>
              <a:t>Kristine Nadolski- </a:t>
            </a:r>
            <a:r>
              <a:rPr lang="en-US" sz="1867" b="0">
                <a:latin typeface="Lato"/>
                <a:ea typeface="Lato"/>
                <a:cs typeface="Lato"/>
              </a:rPr>
              <a:t>McKinney-Vento State Coordinator</a:t>
            </a:r>
          </a:p>
          <a:p>
            <a:pPr marL="219451" indent="-219451">
              <a:spcAft>
                <a:spcPts val="240"/>
              </a:spcAft>
            </a:pPr>
            <a:r>
              <a:rPr lang="en-US" sz="1867">
                <a:latin typeface="Lato"/>
                <a:ea typeface="Lato"/>
                <a:cs typeface="Lato"/>
              </a:rPr>
              <a:t>Rachel Schemelin </a:t>
            </a:r>
            <a:r>
              <a:rPr lang="en-US" sz="1867" b="0">
                <a:latin typeface="Lato"/>
                <a:ea typeface="Lato"/>
                <a:cs typeface="Lato"/>
              </a:rPr>
              <a:t>– ITS, Digital Equity Education Consultant</a:t>
            </a:r>
          </a:p>
          <a:p>
            <a:pPr marL="219451" indent="-219451">
              <a:spcAft>
                <a:spcPts val="240"/>
              </a:spcAft>
            </a:pPr>
            <a:r>
              <a:rPr lang="en-US" sz="1867">
                <a:latin typeface="Lato"/>
                <a:ea typeface="Lato"/>
                <a:cs typeface="Lato"/>
              </a:rPr>
              <a:t>Kina Stringfellow</a:t>
            </a:r>
            <a:r>
              <a:rPr lang="en-US" sz="1867" b="0">
                <a:latin typeface="Lato"/>
                <a:ea typeface="Lato"/>
                <a:cs typeface="Lato"/>
              </a:rPr>
              <a:t> – CST, Technical Writer</a:t>
            </a:r>
          </a:p>
          <a:p>
            <a:pPr marL="219451" indent="-219451">
              <a:spcAft>
                <a:spcPts val="240"/>
              </a:spcAft>
            </a:pPr>
            <a:r>
              <a:rPr lang="en-US" sz="1867">
                <a:latin typeface="Lato"/>
                <a:ea typeface="Lato"/>
                <a:cs typeface="Lato"/>
              </a:rPr>
              <a:t>Mai Choua Thao </a:t>
            </a:r>
            <a:r>
              <a:rPr lang="en-US" sz="1867" b="0">
                <a:latin typeface="Lato"/>
                <a:ea typeface="Lato"/>
                <a:cs typeface="Lato"/>
              </a:rPr>
              <a:t>– SpEd, District Improvement Consultant</a:t>
            </a:r>
          </a:p>
          <a:p>
            <a:pPr marL="219451" indent="-219451">
              <a:spcAft>
                <a:spcPts val="240"/>
              </a:spcAft>
            </a:pPr>
            <a:r>
              <a:rPr lang="en-US" sz="1867">
                <a:latin typeface="Lato"/>
                <a:ea typeface="Lato"/>
                <a:cs typeface="Lato"/>
              </a:rPr>
              <a:t>Lauren Zellmer </a:t>
            </a:r>
            <a:r>
              <a:rPr lang="en-US" sz="1867" b="0">
                <a:latin typeface="Lato"/>
                <a:ea typeface="Lato"/>
                <a:cs typeface="Lato"/>
              </a:rPr>
              <a:t>– OEA, Education Consultant (WISExplore) **attending 3:00-4:00 </a:t>
            </a:r>
            <a:endParaRPr lang="en-US" sz="1867">
              <a:ea typeface="Lato"/>
              <a:cs typeface="Lato"/>
            </a:endParaRPr>
          </a:p>
          <a:p>
            <a:pPr marL="219451" indent="-219451">
              <a:spcAft>
                <a:spcPts val="240"/>
              </a:spcAft>
            </a:pPr>
            <a:endParaRPr lang="en-US" sz="1867"/>
          </a:p>
        </p:txBody>
      </p:sp>
    </p:spTree>
    <p:custDataLst>
      <p:tags r:id="rId1"/>
    </p:custDataLst>
    <p:extLst>
      <p:ext uri="{BB962C8B-B14F-4D97-AF65-F5344CB8AC3E}">
        <p14:creationId xmlns:p14="http://schemas.microsoft.com/office/powerpoint/2010/main" val="320866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a:latin typeface="Lato Black"/>
                <a:ea typeface="Lato Black"/>
                <a:cs typeface="Lato Black"/>
              </a:rPr>
              <a:t>Data Elements Presented Today</a:t>
            </a:r>
            <a:endParaRPr lang="en-US">
              <a:ea typeface="+mn-ea"/>
              <a:cs typeface="+mn-cs"/>
            </a:endParaRPr>
          </a:p>
        </p:txBody>
      </p:sp>
      <p:sp>
        <p:nvSpPr>
          <p:cNvPr id="4" name="Text Placeholder 2">
            <a:extLst>
              <a:ext uri="{FF2B5EF4-FFF2-40B4-BE49-F238E27FC236}">
                <a16:creationId xmlns:a16="http://schemas.microsoft.com/office/drawing/2014/main" id="{D2EA897D-FD14-EFD5-5CFE-A522CFC30698}"/>
              </a:ext>
            </a:extLst>
          </p:cNvPr>
          <p:cNvSpPr txBox="1">
            <a:spLocks/>
          </p:cNvSpPr>
          <p:nvPr/>
        </p:nvSpPr>
        <p:spPr>
          <a:xfrm>
            <a:off x="619275" y="1411977"/>
            <a:ext cx="9856375" cy="4186873"/>
          </a:xfrm>
          <a:prstGeom prst="rect">
            <a:avLst/>
          </a:prstGeom>
        </p:spPr>
        <p:txBody>
          <a:bodyPr vert="horz" lIns="121920" tIns="60960" rIns="121920" bIns="60960" numCol="1"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240"/>
              </a:spcAft>
              <a:buNone/>
            </a:pPr>
            <a:r>
              <a:rPr lang="en-US">
                <a:solidFill>
                  <a:schemeClr val="tx1">
                    <a:lumMod val="95000"/>
                    <a:lumOff val="5000"/>
                  </a:schemeClr>
                </a:solidFill>
                <a:latin typeface="Lato"/>
                <a:ea typeface="Lato"/>
                <a:cs typeface="Lato"/>
              </a:rPr>
              <a:t>In order of appearance: </a:t>
            </a:r>
          </a:p>
          <a:p>
            <a:pPr marL="219451" indent="-219451">
              <a:spcAft>
                <a:spcPts val="240"/>
              </a:spcAft>
            </a:pPr>
            <a:r>
              <a:rPr lang="en-US">
                <a:solidFill>
                  <a:schemeClr val="tx1">
                    <a:lumMod val="95000"/>
                    <a:lumOff val="5000"/>
                  </a:schemeClr>
                </a:solidFill>
                <a:latin typeface="Lato"/>
                <a:ea typeface="Lato"/>
                <a:cs typeface="Lato"/>
              </a:rPr>
              <a:t>Race &amp; Ethnicity </a:t>
            </a:r>
          </a:p>
          <a:p>
            <a:pPr marL="219451" indent="-219451">
              <a:spcAft>
                <a:spcPts val="240"/>
              </a:spcAft>
            </a:pPr>
            <a:r>
              <a:rPr lang="en-US">
                <a:solidFill>
                  <a:schemeClr val="tx1">
                    <a:lumMod val="95000"/>
                    <a:lumOff val="5000"/>
                  </a:schemeClr>
                </a:solidFill>
                <a:latin typeface="Lato"/>
                <a:ea typeface="Lato"/>
                <a:cs typeface="Lato"/>
              </a:rPr>
              <a:t>Ancestry &amp; Ethnic Origins</a:t>
            </a:r>
          </a:p>
          <a:p>
            <a:pPr marL="219451" indent="-219451">
              <a:spcAft>
                <a:spcPts val="240"/>
              </a:spcAft>
            </a:pPr>
            <a:r>
              <a:rPr lang="en-US">
                <a:solidFill>
                  <a:schemeClr val="tx1">
                    <a:lumMod val="95000"/>
                    <a:lumOff val="5000"/>
                  </a:schemeClr>
                </a:solidFill>
                <a:latin typeface="Lato"/>
                <a:ea typeface="Lato"/>
                <a:cs typeface="Lato"/>
              </a:rPr>
              <a:t>Tribal Affiliation</a:t>
            </a:r>
          </a:p>
          <a:p>
            <a:pPr marL="219451" indent="-219451">
              <a:spcAft>
                <a:spcPts val="240"/>
              </a:spcAft>
            </a:pPr>
            <a:r>
              <a:rPr lang="en-US">
                <a:solidFill>
                  <a:schemeClr val="tx1">
                    <a:lumMod val="95000"/>
                    <a:lumOff val="5000"/>
                  </a:schemeClr>
                </a:solidFill>
                <a:latin typeface="Lato"/>
                <a:ea typeface="Lato"/>
                <a:cs typeface="Lato"/>
              </a:rPr>
              <a:t>Migrant Data </a:t>
            </a:r>
          </a:p>
          <a:p>
            <a:pPr marL="219451" indent="-219451">
              <a:spcAft>
                <a:spcPts val="240"/>
              </a:spcAft>
            </a:pPr>
            <a:r>
              <a:rPr lang="en-US">
                <a:solidFill>
                  <a:schemeClr val="tx1">
                    <a:lumMod val="95000"/>
                    <a:lumOff val="5000"/>
                  </a:schemeClr>
                </a:solidFill>
                <a:latin typeface="Lato"/>
                <a:ea typeface="Lato"/>
                <a:cs typeface="Lato"/>
              </a:rPr>
              <a:t>Immigrant, Refugee Data</a:t>
            </a:r>
          </a:p>
          <a:p>
            <a:pPr marL="219451" indent="-219451">
              <a:spcAft>
                <a:spcPts val="240"/>
              </a:spcAft>
            </a:pPr>
            <a:r>
              <a:rPr lang="en-US">
                <a:solidFill>
                  <a:schemeClr val="tx1">
                    <a:lumMod val="95000"/>
                    <a:lumOff val="5000"/>
                  </a:schemeClr>
                </a:solidFill>
                <a:latin typeface="Lato"/>
                <a:ea typeface="Lato"/>
                <a:cs typeface="Lato"/>
              </a:rPr>
              <a:t>EL Status</a:t>
            </a:r>
          </a:p>
        </p:txBody>
      </p:sp>
      <p:sp>
        <p:nvSpPr>
          <p:cNvPr id="3" name="Text Placeholder 2">
            <a:extLst>
              <a:ext uri="{FF2B5EF4-FFF2-40B4-BE49-F238E27FC236}">
                <a16:creationId xmlns:a16="http://schemas.microsoft.com/office/drawing/2014/main" id="{872CBD64-4373-6FF9-307B-21E4027E347A}"/>
              </a:ext>
            </a:extLst>
          </p:cNvPr>
          <p:cNvSpPr txBox="1">
            <a:spLocks/>
          </p:cNvSpPr>
          <p:nvPr/>
        </p:nvSpPr>
        <p:spPr>
          <a:xfrm>
            <a:off x="6096001" y="1909123"/>
            <a:ext cx="5496076" cy="3689727"/>
          </a:xfrm>
          <a:prstGeom prst="rect">
            <a:avLst/>
          </a:prstGeom>
        </p:spPr>
        <p:txBody>
          <a:bodyPr vert="horz" lIns="121920" tIns="60960" rIns="121920" bIns="60960" numCol="1"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9451" indent="-219451">
              <a:spcAft>
                <a:spcPts val="240"/>
              </a:spcAft>
            </a:pPr>
            <a:r>
              <a:rPr lang="en-US">
                <a:solidFill>
                  <a:schemeClr val="tx1">
                    <a:lumMod val="95000"/>
                    <a:lumOff val="5000"/>
                  </a:schemeClr>
                </a:solidFill>
                <a:latin typeface="Lato"/>
                <a:ea typeface="Lato"/>
                <a:cs typeface="Lato"/>
              </a:rPr>
              <a:t>Economically Disadvantaged Status</a:t>
            </a:r>
          </a:p>
          <a:p>
            <a:pPr marL="219451" indent="-219451">
              <a:spcAft>
                <a:spcPts val="240"/>
              </a:spcAft>
            </a:pPr>
            <a:r>
              <a:rPr lang="en-US">
                <a:solidFill>
                  <a:schemeClr val="tx1">
                    <a:lumMod val="95000"/>
                    <a:lumOff val="5000"/>
                  </a:schemeClr>
                </a:solidFill>
                <a:latin typeface="Lato"/>
                <a:ea typeface="Lato"/>
                <a:cs typeface="Lato"/>
              </a:rPr>
              <a:t>Homeless Status</a:t>
            </a:r>
          </a:p>
          <a:p>
            <a:pPr marL="219451" indent="-219451">
              <a:spcAft>
                <a:spcPts val="240"/>
              </a:spcAft>
            </a:pPr>
            <a:r>
              <a:rPr lang="en-US">
                <a:solidFill>
                  <a:schemeClr val="tx1">
                    <a:lumMod val="95000"/>
                    <a:lumOff val="5000"/>
                  </a:schemeClr>
                </a:solidFill>
                <a:latin typeface="Lato"/>
                <a:ea typeface="Lato"/>
                <a:cs typeface="Lato"/>
              </a:rPr>
              <a:t>Special Education Status</a:t>
            </a:r>
          </a:p>
          <a:p>
            <a:pPr marL="219451" indent="-219451">
              <a:spcAft>
                <a:spcPts val="240"/>
              </a:spcAft>
            </a:pPr>
            <a:r>
              <a:rPr lang="en-US">
                <a:solidFill>
                  <a:schemeClr val="tx1">
                    <a:lumMod val="95000"/>
                    <a:lumOff val="5000"/>
                  </a:schemeClr>
                </a:solidFill>
                <a:latin typeface="Lato"/>
                <a:ea typeface="Lato"/>
                <a:cs typeface="Lato"/>
              </a:rPr>
              <a:t>Discipline</a:t>
            </a:r>
          </a:p>
          <a:p>
            <a:pPr marL="219451" indent="-219451">
              <a:spcAft>
                <a:spcPts val="240"/>
              </a:spcAft>
            </a:pPr>
            <a:r>
              <a:rPr lang="en-US">
                <a:solidFill>
                  <a:schemeClr val="tx1">
                    <a:lumMod val="95000"/>
                    <a:lumOff val="5000"/>
                  </a:schemeClr>
                </a:solidFill>
                <a:latin typeface="Lato"/>
                <a:ea typeface="Lato"/>
                <a:cs typeface="Lato"/>
              </a:rPr>
              <a:t>Attendance/Dropouts</a:t>
            </a:r>
          </a:p>
          <a:p>
            <a:pPr marL="219451" indent="-219451">
              <a:spcAft>
                <a:spcPts val="240"/>
              </a:spcAft>
            </a:pPr>
            <a:r>
              <a:rPr lang="en-US">
                <a:solidFill>
                  <a:schemeClr val="tx1">
                    <a:lumMod val="95000"/>
                    <a:lumOff val="5000"/>
                  </a:schemeClr>
                </a:solidFill>
                <a:latin typeface="Lato"/>
                <a:ea typeface="Lato"/>
                <a:cs typeface="Lato"/>
              </a:rPr>
              <a:t>Digital Equity</a:t>
            </a:r>
          </a:p>
          <a:p>
            <a:pPr>
              <a:lnSpc>
                <a:spcPct val="100000"/>
              </a:lnSpc>
              <a:spcAft>
                <a:spcPts val="584"/>
              </a:spcAft>
            </a:pPr>
            <a:endParaRPr lang="en-US">
              <a:solidFill>
                <a:schemeClr val="tx1">
                  <a:lumMod val="95000"/>
                  <a:lumOff val="5000"/>
                </a:schemeClr>
              </a:solidFill>
              <a:latin typeface="Lato"/>
              <a:ea typeface="Lato"/>
              <a:cs typeface="Lato"/>
            </a:endParaRPr>
          </a:p>
        </p:txBody>
      </p:sp>
    </p:spTree>
    <p:custDataLst>
      <p:tags r:id="rId1"/>
    </p:custDataLst>
    <p:extLst>
      <p:ext uri="{BB962C8B-B14F-4D97-AF65-F5344CB8AC3E}">
        <p14:creationId xmlns:p14="http://schemas.microsoft.com/office/powerpoint/2010/main" val="28982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15DD-EAD2-4F83-8A2B-D109BF19EFC5}"/>
              </a:ext>
            </a:extLst>
          </p:cNvPr>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Lato Black"/>
                <a:cs typeface="Lato Black"/>
              </a:rPr>
              <a:t>Quick Access to WISEdash via WDP</a:t>
            </a:r>
            <a:endParaRPr lang="en-US" dirty="0">
              <a:ea typeface="+mn-ea"/>
              <a:cs typeface="+mn-cs"/>
            </a:endParaRPr>
          </a:p>
        </p:txBody>
      </p:sp>
      <p:sp>
        <p:nvSpPr>
          <p:cNvPr id="4" name="Text Placeholder 2">
            <a:extLst>
              <a:ext uri="{FF2B5EF4-FFF2-40B4-BE49-F238E27FC236}">
                <a16:creationId xmlns:a16="http://schemas.microsoft.com/office/drawing/2014/main" id="{9A1CD956-8F41-7797-295A-AC92A790A50E}"/>
              </a:ext>
            </a:extLst>
          </p:cNvPr>
          <p:cNvSpPr txBox="1">
            <a:spLocks/>
          </p:cNvSpPr>
          <p:nvPr/>
        </p:nvSpPr>
        <p:spPr>
          <a:xfrm>
            <a:off x="603250" y="1229785"/>
            <a:ext cx="10985500" cy="1892300"/>
          </a:xfrm>
          <a:prstGeom prst="rect">
            <a:avLst/>
          </a:prstGeom>
        </p:spPr>
        <p:txBody>
          <a:bodyPr vert="horz" lIns="121920" tIns="60960" rIns="121920" bIns="6096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Aft>
                <a:spcPts val="0"/>
              </a:spcAft>
              <a:buNone/>
            </a:pPr>
            <a:r>
              <a:rPr lang="en-US" sz="2933" dirty="0">
                <a:solidFill>
                  <a:prstClr val="black">
                    <a:lumMod val="95000"/>
                    <a:lumOff val="5000"/>
                  </a:prstClr>
                </a:solidFill>
                <a:latin typeface="Lato"/>
                <a:ea typeface="Lato" panose="020F0502020204030203" pitchFamily="34" charset="0"/>
                <a:cs typeface="Lato" panose="020F0502020204030203" pitchFamily="34" charset="0"/>
              </a:rPr>
              <a:t>WISEdata Portal</a:t>
            </a:r>
          </a:p>
          <a:p>
            <a:pPr marL="164592" indent="-164592" defTabSz="914377">
              <a:lnSpc>
                <a:spcPct val="100000"/>
              </a:lnSpc>
              <a:spcAft>
                <a:spcPts val="180"/>
              </a:spcAft>
            </a:pPr>
            <a:r>
              <a:rPr lang="en-US" dirty="0">
                <a:solidFill>
                  <a:prstClr val="black">
                    <a:lumMod val="95000"/>
                    <a:lumOff val="5000"/>
                  </a:prstClr>
                </a:solidFill>
                <a:latin typeface="Lato"/>
                <a:ea typeface="Lato"/>
                <a:cs typeface="Lato"/>
              </a:rPr>
              <a:t>From WDP Agency, Data Quality tab, below DQI’s: Yellow button to get to WISEdash for Districts</a:t>
            </a:r>
            <a:endParaRPr lang="en-US" sz="3200" b="0" dirty="0">
              <a:solidFill>
                <a:prstClr val="black">
                  <a:lumMod val="95000"/>
                  <a:lumOff val="5000"/>
                </a:prstClr>
              </a:solidFill>
              <a:latin typeface="Lato"/>
              <a:ea typeface="Lato"/>
              <a:cs typeface="Lato"/>
            </a:endParaRPr>
          </a:p>
        </p:txBody>
      </p:sp>
      <p:pic>
        <p:nvPicPr>
          <p:cNvPr id="8" name="Picture 7">
            <a:extLst>
              <a:ext uri="{FF2B5EF4-FFF2-40B4-BE49-F238E27FC236}">
                <a16:creationId xmlns:a16="http://schemas.microsoft.com/office/drawing/2014/main" id="{FC5C1F17-E691-6F43-178F-073C10494BD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 y="3196168"/>
            <a:ext cx="12192000" cy="2311400"/>
          </a:xfrm>
          <a:prstGeom prst="rect">
            <a:avLst/>
          </a:prstGeom>
        </p:spPr>
      </p:pic>
    </p:spTree>
    <p:custDataLst>
      <p:tags r:id="rId1"/>
    </p:custDataLst>
    <p:extLst>
      <p:ext uri="{BB962C8B-B14F-4D97-AF65-F5344CB8AC3E}">
        <p14:creationId xmlns:p14="http://schemas.microsoft.com/office/powerpoint/2010/main" val="333555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12192000" cy="12297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rmAutofit/>
          </a:bodyPr>
          <a:lstStyle/>
          <a:p>
            <a:pPr>
              <a:lnSpc>
                <a:spcPct val="100000"/>
              </a:lnSpc>
              <a:spcBef>
                <a:spcPts val="0"/>
              </a:spcBef>
              <a:spcAft>
                <a:spcPts val="4000"/>
              </a:spcAft>
              <a:defRPr/>
            </a:pPr>
            <a:r>
              <a:rPr lang="en-US" b="1" dirty="0">
                <a:latin typeface="Lato Black"/>
                <a:ea typeface="+mn-ea"/>
                <a:cs typeface="+mn-cs"/>
              </a:rPr>
              <a:t>Data Element: Race &amp; Ethnicity</a:t>
            </a:r>
            <a:endParaRPr lang="en-US" dirty="0">
              <a:ea typeface="+mn-ea"/>
              <a:cs typeface="+mn-cs"/>
            </a:endParaRPr>
          </a:p>
        </p:txBody>
      </p:sp>
      <p:sp>
        <p:nvSpPr>
          <p:cNvPr id="5" name="TextBox 4">
            <a:extLst>
              <a:ext uri="{FF2B5EF4-FFF2-40B4-BE49-F238E27FC236}">
                <a16:creationId xmlns:a16="http://schemas.microsoft.com/office/drawing/2014/main" id="{77DD662A-93D4-CC56-7A14-03BE5A556E8B}"/>
              </a:ext>
            </a:extLst>
          </p:cNvPr>
          <p:cNvSpPr txBox="1"/>
          <p:nvPr/>
        </p:nvSpPr>
        <p:spPr>
          <a:xfrm>
            <a:off x="639191" y="1609817"/>
            <a:ext cx="10960964" cy="3989033"/>
          </a:xfrm>
          <a:prstGeom prst="rect">
            <a:avLst/>
          </a:prstGeom>
          <a:noFill/>
        </p:spPr>
        <p:txBody>
          <a:bodyPr wrap="square">
            <a:noAutofit/>
          </a:bodyPr>
          <a:lstStyle/>
          <a:p>
            <a:pPr algn="ctr"/>
            <a:r>
              <a:rPr lang="en-US" sz="5333" b="1" dirty="0">
                <a:latin typeface="Lato Black"/>
              </a:rPr>
              <a:t>Race &amp; Ethnicity</a:t>
            </a:r>
          </a:p>
          <a:p>
            <a:pPr marL="219451" indent="-219451">
              <a:spcAft>
                <a:spcPts val="240"/>
              </a:spcAft>
              <a:buFont typeface="Arial" panose="020B0604020202020204" pitchFamily="34" charset="0"/>
              <a:buChar char="•"/>
            </a:pPr>
            <a:r>
              <a:rPr lang="en-US" sz="3733" b="1" dirty="0">
                <a:latin typeface="Lato" panose="020F0502020204030203" pitchFamily="34" charset="0"/>
              </a:rPr>
              <a:t>WISEdata Portal</a:t>
            </a:r>
          </a:p>
          <a:p>
            <a:pPr marL="219451" indent="-219451">
              <a:spcAft>
                <a:spcPts val="240"/>
              </a:spcAft>
              <a:buFont typeface="Arial" panose="020B0604020202020204" pitchFamily="34" charset="0"/>
              <a:buChar char="•"/>
            </a:pPr>
            <a:r>
              <a:rPr lang="en-US" sz="3733" b="1" dirty="0">
                <a:latin typeface="Lato" panose="020F0502020204030203" pitchFamily="34" charset="0"/>
              </a:rPr>
              <a:t>WISEdash – Public and for Districts</a:t>
            </a:r>
          </a:p>
          <a:p>
            <a:pPr marL="219451" indent="-219451">
              <a:spcAft>
                <a:spcPts val="240"/>
              </a:spcAft>
              <a:buFont typeface="Arial" panose="020B0604020202020204" pitchFamily="34" charset="0"/>
              <a:buChar char="•"/>
            </a:pPr>
            <a:r>
              <a:rPr lang="en-US" sz="3733" b="1" dirty="0">
                <a:latin typeface="Lato" panose="020F0502020204030203" pitchFamily="34" charset="0"/>
              </a:rPr>
              <a:t>Resources</a:t>
            </a:r>
          </a:p>
        </p:txBody>
      </p:sp>
    </p:spTree>
    <p:custDataLst>
      <p:tags r:id="rId1"/>
    </p:custDataLst>
    <p:extLst>
      <p:ext uri="{BB962C8B-B14F-4D97-AF65-F5344CB8AC3E}">
        <p14:creationId xmlns:p14="http://schemas.microsoft.com/office/powerpoint/2010/main" val="227560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2" ma:contentTypeDescription="Create a new document." ma:contentTypeScope="" ma:versionID="69da9da826b7c74472cdc9b6aa1b657a">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054e0a38ec00719a7c69ff213ff2ce"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E4614D-227C-4E1B-9C93-A85C0653B449}">
  <ds:schemaRefs>
    <ds:schemaRef ds:uri="2e738f9a-aabc-43fa-ba56-f67ecbb3da8a"/>
    <ds:schemaRef ds:uri="http://purl.org/dc/elements/1.1/"/>
    <ds:schemaRef ds:uri="http://schemas.microsoft.com/office/2006/metadata/properties"/>
    <ds:schemaRef ds:uri="http://purl.org/dc/terms/"/>
    <ds:schemaRef ds:uri="http://schemas.openxmlformats.org/package/2006/metadata/core-properties"/>
    <ds:schemaRef ds:uri="53b6fa66-905b-41bc-bd6d-9745c0971c15"/>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9270D84-23CD-4797-8BA6-95808508DACB}"/>
</file>

<file path=customXml/itemProps3.xml><?xml version="1.0" encoding="utf-8"?>
<ds:datastoreItem xmlns:ds="http://schemas.openxmlformats.org/officeDocument/2006/customXml" ds:itemID="{18834F1A-8D34-4AED-949D-9149D466A2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1140</TotalTime>
  <Words>6428</Words>
  <Application>Microsoft Office PowerPoint</Application>
  <PresentationFormat>Widescreen</PresentationFormat>
  <Paragraphs>805</Paragraphs>
  <Slides>59</Slides>
  <Notes>57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Arial</vt:lpstr>
      <vt:lpstr>Calibri</vt:lpstr>
      <vt:lpstr>Calibri Light</vt:lpstr>
      <vt:lpstr>Gill Sans MT</vt:lpstr>
      <vt:lpstr>Helvetica Neue</vt:lpstr>
      <vt:lpstr>Lato</vt:lpstr>
      <vt:lpstr>Lato Black</vt:lpstr>
      <vt:lpstr>Open Sans</vt:lpstr>
      <vt:lpstr>Source Sans Pro</vt:lpstr>
      <vt:lpstr>Symbol</vt:lpstr>
      <vt:lpstr>Times New Roman</vt:lpstr>
      <vt:lpstr>1_Office Theme</vt:lpstr>
      <vt:lpstr>Making Data Driven Decisions Using DPI Resources</vt:lpstr>
      <vt:lpstr>Welcome to Session 2!</vt:lpstr>
      <vt:lpstr>Where Are the Celebrations/Areas for Growth?</vt:lpstr>
      <vt:lpstr>Systems/District Resource: WISExplore</vt:lpstr>
      <vt:lpstr>Simple, Collaborative Approach </vt:lpstr>
      <vt:lpstr>Facilitators</vt:lpstr>
      <vt:lpstr>Data Elements Presented Today</vt:lpstr>
      <vt:lpstr>Quick Access to WISEdash via WDP</vt:lpstr>
      <vt:lpstr>Data Element: Race &amp; Ethnicity</vt:lpstr>
      <vt:lpstr>Race/Ethnicity Data</vt:lpstr>
      <vt:lpstr>Strategies to Accelerate Learning</vt:lpstr>
      <vt:lpstr>Race/Ethnicity: Resources</vt:lpstr>
      <vt:lpstr>Data Element: Ancestry, Ethnic Origins</vt:lpstr>
      <vt:lpstr>Ancestry/Ethnic Origins Data</vt:lpstr>
      <vt:lpstr>Ancestry Ethnic Origins: Resources (1 of 3)</vt:lpstr>
      <vt:lpstr>Ancestry Ethnic Origins: Resources (2 of 3)</vt:lpstr>
      <vt:lpstr>Ancestry Ethnic Origins: Resources (3 of 3)</vt:lpstr>
      <vt:lpstr>Data Element: Tribal Affiliation</vt:lpstr>
      <vt:lpstr>Tribal Affiliation Data</vt:lpstr>
      <vt:lpstr>Tribal Affiliation: Action Steps</vt:lpstr>
      <vt:lpstr>Tribal Affiliation: Resources</vt:lpstr>
      <vt:lpstr>Data Element: Migrant Status</vt:lpstr>
      <vt:lpstr>Migrant Data</vt:lpstr>
      <vt:lpstr>Migrant Status: Action Steps</vt:lpstr>
      <vt:lpstr>Migrant Status: Resources</vt:lpstr>
      <vt:lpstr>Data Element: Immigrant, Refugee Status</vt:lpstr>
      <vt:lpstr>Immigrant, Refugee Data</vt:lpstr>
      <vt:lpstr>Immigrant, Refugee Status: Resources</vt:lpstr>
      <vt:lpstr>Data Element: English Learner Status</vt:lpstr>
      <vt:lpstr>EL Status/ACCESS Score Data</vt:lpstr>
      <vt:lpstr>EL Status: Action Steps</vt:lpstr>
      <vt:lpstr>EL Status: Resources</vt:lpstr>
      <vt:lpstr>Data Element: Economic Disadvantaged Status</vt:lpstr>
      <vt:lpstr>Econ Disadv. Status Data</vt:lpstr>
      <vt:lpstr>Economically Disadvantaged Status:  Action Steps</vt:lpstr>
      <vt:lpstr>Economically Disadvantaged: Resources</vt:lpstr>
      <vt:lpstr>Data Element: Homelessness Status</vt:lpstr>
      <vt:lpstr>Homelessness Data</vt:lpstr>
      <vt:lpstr>Homeless Children and Youth:  Action Steps</vt:lpstr>
      <vt:lpstr>Homelessness : Resources</vt:lpstr>
      <vt:lpstr>Data Element: Special Education, SwD Status</vt:lpstr>
      <vt:lpstr>SpEd Data</vt:lpstr>
      <vt:lpstr>Special Education: Action Steps</vt:lpstr>
      <vt:lpstr>Special Education: Resources</vt:lpstr>
      <vt:lpstr>Special Education Data Elements</vt:lpstr>
      <vt:lpstr>Timely Special Education Evaluation  (Indicator 11) Data Elements:</vt:lpstr>
      <vt:lpstr>Data Element: Discipline Data</vt:lpstr>
      <vt:lpstr>Discipline Data</vt:lpstr>
      <vt:lpstr>Discipline: Action Steps </vt:lpstr>
      <vt:lpstr>Discipline: Resources</vt:lpstr>
      <vt:lpstr>Data Element: Attendance and Dropouts</vt:lpstr>
      <vt:lpstr>Attendance &amp; Dropout Data</vt:lpstr>
      <vt:lpstr>Attendance: Resources</vt:lpstr>
      <vt:lpstr>Dropout Resources</vt:lpstr>
      <vt:lpstr>Data Element: Digital Equity</vt:lpstr>
      <vt:lpstr>Digital Equity Data</vt:lpstr>
      <vt:lpstr>Digital Equity Data: Action Steps</vt:lpstr>
      <vt:lpstr>Digital Equity: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Locate Your Data on WISEdata Portal and WISEdash Platforms </dc:title>
  <dc:creator>Boe, Carrie A.   DPI</dc:creator>
  <cp:lastModifiedBy>Stringfellow, Kina F. DPI</cp:lastModifiedBy>
  <cp:revision>1</cp:revision>
  <dcterms:created xsi:type="dcterms:W3CDTF">2024-02-08T14:48:24Z</dcterms:created>
  <dcterms:modified xsi:type="dcterms:W3CDTF">2024-03-01T14:11:16Z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F9345E02-10B8-496D-9BC7-1E46358763BF</vt:lpwstr>
  </property>
  <property fmtid="{D5CDD505-2E9C-101B-9397-08002B2CF9AE}" pid="5" name="ArticulatePath">
    <vt:lpwstr>https://widpiprd.sharepoint.com/sites/M365CG-WISEdataConference/Shared Documents/General/2024 WISEdata Conference/Slide Decks/WDC_ Equity in Data_ How to Locate Your Data</vt:lpwstr>
  </property>
  <property fmtid="{D5CDD505-2E9C-101B-9397-08002B2CF9AE}" pid="6" name="Order">
    <vt:r8>47800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