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78" r:id="rId5"/>
    <p:sldMasterId id="2147483696" r:id="rId6"/>
    <p:sldMasterId id="2147483711" r:id="rId7"/>
    <p:sldMasterId id="2147483715" r:id="rId8"/>
    <p:sldMasterId id="2147483729" r:id="rId9"/>
  </p:sldMasterIdLst>
  <p:notesMasterIdLst>
    <p:notesMasterId r:id="rId68"/>
  </p:notesMasterIdLst>
  <p:handoutMasterIdLst>
    <p:handoutMasterId r:id="rId69"/>
  </p:handoutMasterIdLst>
  <p:sldIdLst>
    <p:sldId id="1881" r:id="rId10"/>
    <p:sldId id="1929" r:id="rId11"/>
    <p:sldId id="1793" r:id="rId12"/>
    <p:sldId id="1794" r:id="rId13"/>
    <p:sldId id="1914" r:id="rId14"/>
    <p:sldId id="1785" r:id="rId15"/>
    <p:sldId id="1278" r:id="rId16"/>
    <p:sldId id="1823" r:id="rId17"/>
    <p:sldId id="1817" r:id="rId18"/>
    <p:sldId id="1805" r:id="rId19"/>
    <p:sldId id="1825" r:id="rId20"/>
    <p:sldId id="1934" r:id="rId21"/>
    <p:sldId id="1932" r:id="rId22"/>
    <p:sldId id="1930" r:id="rId23"/>
    <p:sldId id="1810" r:id="rId24"/>
    <p:sldId id="1937" r:id="rId25"/>
    <p:sldId id="1936" r:id="rId26"/>
    <p:sldId id="1129" r:id="rId27"/>
    <p:sldId id="1130" r:id="rId28"/>
    <p:sldId id="1933" r:id="rId29"/>
    <p:sldId id="1922" r:id="rId30"/>
    <p:sldId id="1921" r:id="rId31"/>
    <p:sldId id="1935" r:id="rId32"/>
    <p:sldId id="1940" r:id="rId33"/>
    <p:sldId id="429" r:id="rId34"/>
    <p:sldId id="1939" r:id="rId35"/>
    <p:sldId id="932" r:id="rId36"/>
    <p:sldId id="432" r:id="rId37"/>
    <p:sldId id="1786" r:id="rId38"/>
    <p:sldId id="1787" r:id="rId39"/>
    <p:sldId id="1788" r:id="rId40"/>
    <p:sldId id="1789" r:id="rId41"/>
    <p:sldId id="1827" r:id="rId42"/>
    <p:sldId id="435" r:id="rId43"/>
    <p:sldId id="1790" r:id="rId44"/>
    <p:sldId id="1941" r:id="rId45"/>
    <p:sldId id="1926" r:id="rId46"/>
    <p:sldId id="1927" r:id="rId47"/>
    <p:sldId id="1928" r:id="rId48"/>
    <p:sldId id="1942" r:id="rId49"/>
    <p:sldId id="1943" r:id="rId50"/>
    <p:sldId id="1931" r:id="rId51"/>
    <p:sldId id="1944" r:id="rId52"/>
    <p:sldId id="1945" r:id="rId53"/>
    <p:sldId id="1946" r:id="rId54"/>
    <p:sldId id="1947" r:id="rId55"/>
    <p:sldId id="1938" r:id="rId56"/>
    <p:sldId id="1948" r:id="rId57"/>
    <p:sldId id="1949" r:id="rId58"/>
    <p:sldId id="1950" r:id="rId59"/>
    <p:sldId id="1951" r:id="rId60"/>
    <p:sldId id="1952" r:id="rId61"/>
    <p:sldId id="1953" r:id="rId62"/>
    <p:sldId id="1954" r:id="rId63"/>
    <p:sldId id="1955" r:id="rId64"/>
    <p:sldId id="1908" r:id="rId65"/>
    <p:sldId id="1909" r:id="rId66"/>
    <p:sldId id="1781" r:id="rId6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55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Gray" initials="EG" lastIdx="5" clrIdx="0">
    <p:extLst>
      <p:ext uri="{19B8F6BF-5375-455C-9EA6-DF929625EA0E}">
        <p15:presenceInfo xmlns:p15="http://schemas.microsoft.com/office/powerpoint/2012/main" userId="S-1-5-21-743065462-1699572115-250757269-82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9100"/>
    <a:srgbClr val="204498"/>
    <a:srgbClr val="6FC433"/>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9D2555-A7F2-48E6-905F-311B7C769C0B}" v="2082" dt="2024-03-04T18:20:02.8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75" autoAdjust="0"/>
    <p:restoredTop sz="72855" autoAdjust="0"/>
  </p:normalViewPr>
  <p:slideViewPr>
    <p:cSldViewPr snapToGrid="0">
      <p:cViewPr varScale="1">
        <p:scale>
          <a:sx n="83" d="100"/>
          <a:sy n="83" d="100"/>
        </p:scale>
        <p:origin x="1494" y="60"/>
      </p:cViewPr>
      <p:guideLst>
        <p:guide orient="horz" pos="2160"/>
        <p:guide pos="355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s Lemke" userId="8f7693b6-3496-42ec-87ca-5befb57dc870" providerId="ADAL" clId="{029D2555-A7F2-48E6-905F-311B7C769C0B}"/>
    <pc:docChg chg="undo custSel addSld delSld modSld delMainMaster">
      <pc:chgData name="Ross Lemke" userId="8f7693b6-3496-42ec-87ca-5befb57dc870" providerId="ADAL" clId="{029D2555-A7F2-48E6-905F-311B7C769C0B}" dt="2024-03-04T18:20:40.357" v="4280" actId="962"/>
      <pc:docMkLst>
        <pc:docMk/>
      </pc:docMkLst>
      <pc:sldChg chg="del">
        <pc:chgData name="Ross Lemke" userId="8f7693b6-3496-42ec-87ca-5befb57dc870" providerId="ADAL" clId="{029D2555-A7F2-48E6-905F-311B7C769C0B}" dt="2024-03-04T18:06:31.588" v="2316" actId="47"/>
        <pc:sldMkLst>
          <pc:docMk/>
          <pc:sldMk cId="2804250984" sldId="278"/>
        </pc:sldMkLst>
      </pc:sldChg>
      <pc:sldChg chg="modSp">
        <pc:chgData name="Ross Lemke" userId="8f7693b6-3496-42ec-87ca-5befb57dc870" providerId="ADAL" clId="{029D2555-A7F2-48E6-905F-311B7C769C0B}" dt="2024-03-04T18:07:24.671" v="2516" actId="962"/>
        <pc:sldMkLst>
          <pc:docMk/>
          <pc:sldMk cId="2667487839" sldId="429"/>
        </pc:sldMkLst>
        <pc:graphicFrameChg chg="mod">
          <ac:chgData name="Ross Lemke" userId="8f7693b6-3496-42ec-87ca-5befb57dc870" providerId="ADAL" clId="{029D2555-A7F2-48E6-905F-311B7C769C0B}" dt="2024-03-04T18:07:24.671" v="2516" actId="962"/>
          <ac:graphicFrameMkLst>
            <pc:docMk/>
            <pc:sldMk cId="2667487839" sldId="429"/>
            <ac:graphicFrameMk id="7" creationId="{335D4900-E1DA-4BB4-A881-6844BE5C3126}"/>
          </ac:graphicFrameMkLst>
        </pc:graphicFrameChg>
      </pc:sldChg>
      <pc:sldChg chg="modSp">
        <pc:chgData name="Ross Lemke" userId="8f7693b6-3496-42ec-87ca-5befb57dc870" providerId="ADAL" clId="{029D2555-A7F2-48E6-905F-311B7C769C0B}" dt="2024-03-04T18:03:57.515" v="1910" actId="962"/>
        <pc:sldMkLst>
          <pc:docMk/>
          <pc:sldMk cId="1162342702" sldId="432"/>
        </pc:sldMkLst>
        <pc:picChg chg="mod">
          <ac:chgData name="Ross Lemke" userId="8f7693b6-3496-42ec-87ca-5befb57dc870" providerId="ADAL" clId="{029D2555-A7F2-48E6-905F-311B7C769C0B}" dt="2024-03-04T18:03:57.515" v="1910" actId="962"/>
          <ac:picMkLst>
            <pc:docMk/>
            <pc:sldMk cId="1162342702" sldId="432"/>
            <ac:picMk id="4098" creationId="{AE9EF859-FFF6-4BB4-9185-610A6D7AA9F4}"/>
          </ac:picMkLst>
        </pc:picChg>
      </pc:sldChg>
      <pc:sldChg chg="modSp">
        <pc:chgData name="Ross Lemke" userId="8f7693b6-3496-42ec-87ca-5befb57dc870" providerId="ADAL" clId="{029D2555-A7F2-48E6-905F-311B7C769C0B}" dt="2024-03-04T18:03:23.749" v="1851" actId="962"/>
        <pc:sldMkLst>
          <pc:docMk/>
          <pc:sldMk cId="1628472581" sldId="1129"/>
        </pc:sldMkLst>
        <pc:picChg chg="mod">
          <ac:chgData name="Ross Lemke" userId="8f7693b6-3496-42ec-87ca-5befb57dc870" providerId="ADAL" clId="{029D2555-A7F2-48E6-905F-311B7C769C0B}" dt="2024-03-04T18:03:23.749" v="1851" actId="962"/>
          <ac:picMkLst>
            <pc:docMk/>
            <pc:sldMk cId="1628472581" sldId="1129"/>
            <ac:picMk id="1026" creationId="{B3087990-62AC-4D9F-9620-862EC1725F44}"/>
          </ac:picMkLst>
        </pc:picChg>
      </pc:sldChg>
      <pc:sldChg chg="del">
        <pc:chgData name="Ross Lemke" userId="8f7693b6-3496-42ec-87ca-5befb57dc870" providerId="ADAL" clId="{029D2555-A7F2-48E6-905F-311B7C769C0B}" dt="2024-03-04T17:56:32.019" v="0" actId="47"/>
        <pc:sldMkLst>
          <pc:docMk/>
          <pc:sldMk cId="2011418730" sldId="1272"/>
        </pc:sldMkLst>
      </pc:sldChg>
      <pc:sldChg chg="del">
        <pc:chgData name="Ross Lemke" userId="8f7693b6-3496-42ec-87ca-5befb57dc870" providerId="ADAL" clId="{029D2555-A7F2-48E6-905F-311B7C769C0B}" dt="2024-03-04T17:56:32.019" v="0" actId="47"/>
        <pc:sldMkLst>
          <pc:docMk/>
          <pc:sldMk cId="1322929976" sldId="1286"/>
        </pc:sldMkLst>
      </pc:sldChg>
      <pc:sldChg chg="del">
        <pc:chgData name="Ross Lemke" userId="8f7693b6-3496-42ec-87ca-5befb57dc870" providerId="ADAL" clId="{029D2555-A7F2-48E6-905F-311B7C769C0B}" dt="2024-03-04T17:56:32.019" v="0" actId="47"/>
        <pc:sldMkLst>
          <pc:docMk/>
          <pc:sldMk cId="3343098358" sldId="1745"/>
        </pc:sldMkLst>
      </pc:sldChg>
      <pc:sldChg chg="del">
        <pc:chgData name="Ross Lemke" userId="8f7693b6-3496-42ec-87ca-5befb57dc870" providerId="ADAL" clId="{029D2555-A7F2-48E6-905F-311B7C769C0B}" dt="2024-03-04T17:56:32.019" v="0" actId="47"/>
        <pc:sldMkLst>
          <pc:docMk/>
          <pc:sldMk cId="452419474" sldId="1751"/>
        </pc:sldMkLst>
      </pc:sldChg>
      <pc:sldChg chg="add">
        <pc:chgData name="Ross Lemke" userId="8f7693b6-3496-42ec-87ca-5befb57dc870" providerId="ADAL" clId="{029D2555-A7F2-48E6-905F-311B7C769C0B}" dt="2024-03-04T18:06:28.781" v="2315"/>
        <pc:sldMkLst>
          <pc:docMk/>
          <pc:sldMk cId="4076229017" sldId="1781"/>
        </pc:sldMkLst>
      </pc:sldChg>
      <pc:sldChg chg="addSp modSp mod">
        <pc:chgData name="Ross Lemke" userId="8f7693b6-3496-42ec-87ca-5befb57dc870" providerId="ADAL" clId="{029D2555-A7F2-48E6-905F-311B7C769C0B}" dt="2024-03-04T18:08:14.356" v="2562" actId="20577"/>
        <pc:sldMkLst>
          <pc:docMk/>
          <pc:sldMk cId="576356677" sldId="1785"/>
        </pc:sldMkLst>
        <pc:spChg chg="add mod">
          <ac:chgData name="Ross Lemke" userId="8f7693b6-3496-42ec-87ca-5befb57dc870" providerId="ADAL" clId="{029D2555-A7F2-48E6-905F-311B7C769C0B}" dt="2024-03-04T18:08:14.356" v="2562" actId="20577"/>
          <ac:spMkLst>
            <pc:docMk/>
            <pc:sldMk cId="576356677" sldId="1785"/>
            <ac:spMk id="2" creationId="{62BAB063-3AFD-689E-BAF1-9BD6DDF83F67}"/>
          </ac:spMkLst>
        </pc:spChg>
        <pc:picChg chg="mod">
          <ac:chgData name="Ross Lemke" userId="8f7693b6-3496-42ec-87ca-5befb57dc870" providerId="ADAL" clId="{029D2555-A7F2-48E6-905F-311B7C769C0B}" dt="2024-03-04T18:00:09.114" v="1124" actId="962"/>
          <ac:picMkLst>
            <pc:docMk/>
            <pc:sldMk cId="576356677" sldId="1785"/>
            <ac:picMk id="1034" creationId="{1D0278F3-58D7-1810-50E6-271CD972AC36}"/>
          </ac:picMkLst>
        </pc:picChg>
      </pc:sldChg>
      <pc:sldChg chg="modSp mod">
        <pc:chgData name="Ross Lemke" userId="8f7693b6-3496-42ec-87ca-5befb57dc870" providerId="ADAL" clId="{029D2555-A7F2-48E6-905F-311B7C769C0B}" dt="2024-03-04T18:04:09.917" v="1986" actId="962"/>
        <pc:sldMkLst>
          <pc:docMk/>
          <pc:sldMk cId="4240305218" sldId="1786"/>
        </pc:sldMkLst>
        <pc:picChg chg="mod">
          <ac:chgData name="Ross Lemke" userId="8f7693b6-3496-42ec-87ca-5befb57dc870" providerId="ADAL" clId="{029D2555-A7F2-48E6-905F-311B7C769C0B}" dt="2024-03-04T18:04:09.917" v="1986" actId="962"/>
          <ac:picMkLst>
            <pc:docMk/>
            <pc:sldMk cId="4240305218" sldId="1786"/>
            <ac:picMk id="7" creationId="{3FE8DCC0-D45F-4A16-BADE-1538A2E19D51}"/>
          </ac:picMkLst>
        </pc:picChg>
      </pc:sldChg>
      <pc:sldChg chg="modSp">
        <pc:chgData name="Ross Lemke" userId="8f7693b6-3496-42ec-87ca-5befb57dc870" providerId="ADAL" clId="{029D2555-A7F2-48E6-905F-311B7C769C0B}" dt="2024-03-04T18:04:50.927" v="2182" actId="962"/>
        <pc:sldMkLst>
          <pc:docMk/>
          <pc:sldMk cId="234090279" sldId="1787"/>
        </pc:sldMkLst>
        <pc:picChg chg="mod">
          <ac:chgData name="Ross Lemke" userId="8f7693b6-3496-42ec-87ca-5befb57dc870" providerId="ADAL" clId="{029D2555-A7F2-48E6-905F-311B7C769C0B}" dt="2024-03-04T18:04:50.927" v="2182" actId="962"/>
          <ac:picMkLst>
            <pc:docMk/>
            <pc:sldMk cId="234090279" sldId="1787"/>
            <ac:picMk id="6146" creationId="{21540AF0-0F1E-4E75-8A8A-35BF56E1E6A6}"/>
          </ac:picMkLst>
        </pc:picChg>
      </pc:sldChg>
      <pc:sldChg chg="addSp delSp mod">
        <pc:chgData name="Ross Lemke" userId="8f7693b6-3496-42ec-87ca-5befb57dc870" providerId="ADAL" clId="{029D2555-A7F2-48E6-905F-311B7C769C0B}" dt="2024-03-04T18:05:15.390" v="2185" actId="478"/>
        <pc:sldMkLst>
          <pc:docMk/>
          <pc:sldMk cId="335355487" sldId="1788"/>
        </pc:sldMkLst>
        <pc:picChg chg="add del">
          <ac:chgData name="Ross Lemke" userId="8f7693b6-3496-42ec-87ca-5befb57dc870" providerId="ADAL" clId="{029D2555-A7F2-48E6-905F-311B7C769C0B}" dt="2024-03-04T18:05:15.390" v="2185" actId="478"/>
          <ac:picMkLst>
            <pc:docMk/>
            <pc:sldMk cId="335355487" sldId="1788"/>
            <ac:picMk id="8" creationId="{837B09E7-784A-4C9A-AB90-FBD103198B08}"/>
          </ac:picMkLst>
        </pc:picChg>
      </pc:sldChg>
      <pc:sldChg chg="delSp mod">
        <pc:chgData name="Ross Lemke" userId="8f7693b6-3496-42ec-87ca-5befb57dc870" providerId="ADAL" clId="{029D2555-A7F2-48E6-905F-311B7C769C0B}" dt="2024-03-04T18:05:18.227" v="2186" actId="478"/>
        <pc:sldMkLst>
          <pc:docMk/>
          <pc:sldMk cId="3013061785" sldId="1789"/>
        </pc:sldMkLst>
        <pc:picChg chg="del">
          <ac:chgData name="Ross Lemke" userId="8f7693b6-3496-42ec-87ca-5befb57dc870" providerId="ADAL" clId="{029D2555-A7F2-48E6-905F-311B7C769C0B}" dt="2024-03-04T18:05:18.227" v="2186" actId="478"/>
          <ac:picMkLst>
            <pc:docMk/>
            <pc:sldMk cId="3013061785" sldId="1789"/>
            <ac:picMk id="5" creationId="{DF660F81-9F30-425A-82AC-130DE49EFB40}"/>
          </ac:picMkLst>
        </pc:picChg>
      </pc:sldChg>
      <pc:sldChg chg="modSp mod">
        <pc:chgData name="Ross Lemke" userId="8f7693b6-3496-42ec-87ca-5befb57dc870" providerId="ADAL" clId="{029D2555-A7F2-48E6-905F-311B7C769C0B}" dt="2024-03-04T17:59:17.255" v="818" actId="962"/>
        <pc:sldMkLst>
          <pc:docMk/>
          <pc:sldMk cId="1682494123" sldId="1794"/>
        </pc:sldMkLst>
        <pc:picChg chg="mod">
          <ac:chgData name="Ross Lemke" userId="8f7693b6-3496-42ec-87ca-5befb57dc870" providerId="ADAL" clId="{029D2555-A7F2-48E6-905F-311B7C769C0B}" dt="2024-03-04T17:59:17.255" v="818" actId="962"/>
          <ac:picMkLst>
            <pc:docMk/>
            <pc:sldMk cId="1682494123" sldId="1794"/>
            <ac:picMk id="5" creationId="{FB7D1B05-46F1-7AD1-4BE7-025B17DB946F}"/>
          </ac:picMkLst>
        </pc:picChg>
      </pc:sldChg>
      <pc:sldChg chg="modSp mod">
        <pc:chgData name="Ross Lemke" userId="8f7693b6-3496-42ec-87ca-5befb57dc870" providerId="ADAL" clId="{029D2555-A7F2-48E6-905F-311B7C769C0B}" dt="2024-03-04T18:00:40.358" v="1200" actId="962"/>
        <pc:sldMkLst>
          <pc:docMk/>
          <pc:sldMk cId="426931657" sldId="1817"/>
        </pc:sldMkLst>
        <pc:picChg chg="mod">
          <ac:chgData name="Ross Lemke" userId="8f7693b6-3496-42ec-87ca-5befb57dc870" providerId="ADAL" clId="{029D2555-A7F2-48E6-905F-311B7C769C0B}" dt="2024-03-04T18:00:40.358" v="1200" actId="962"/>
          <ac:picMkLst>
            <pc:docMk/>
            <pc:sldMk cId="426931657" sldId="1817"/>
            <ac:picMk id="13" creationId="{C8975D1F-9860-45A6-999C-C068DBF2574F}"/>
          </ac:picMkLst>
        </pc:picChg>
      </pc:sldChg>
      <pc:sldChg chg="modSp">
        <pc:chgData name="Ross Lemke" userId="8f7693b6-3496-42ec-87ca-5befb57dc870" providerId="ADAL" clId="{029D2555-A7F2-48E6-905F-311B7C769C0B}" dt="2024-03-04T18:01:07.797" v="1265" actId="962"/>
        <pc:sldMkLst>
          <pc:docMk/>
          <pc:sldMk cId="808055394" sldId="1825"/>
        </pc:sldMkLst>
        <pc:picChg chg="mod">
          <ac:chgData name="Ross Lemke" userId="8f7693b6-3496-42ec-87ca-5befb57dc870" providerId="ADAL" clId="{029D2555-A7F2-48E6-905F-311B7C769C0B}" dt="2024-03-04T18:01:07.797" v="1265" actId="962"/>
          <ac:picMkLst>
            <pc:docMk/>
            <pc:sldMk cId="808055394" sldId="1825"/>
            <ac:picMk id="7170" creationId="{72EB7012-421C-4623-AC10-C5F1F4D2E3D3}"/>
          </ac:picMkLst>
        </pc:picChg>
        <pc:picChg chg="mod">
          <ac:chgData name="Ross Lemke" userId="8f7693b6-3496-42ec-87ca-5befb57dc870" providerId="ADAL" clId="{029D2555-A7F2-48E6-905F-311B7C769C0B}" dt="2024-03-04T18:00:56.827" v="1224" actId="962"/>
          <ac:picMkLst>
            <pc:docMk/>
            <pc:sldMk cId="808055394" sldId="1825"/>
            <ac:picMk id="7172" creationId="{379B6316-5BED-445B-8FBD-444B81E2775B}"/>
          </ac:picMkLst>
        </pc:picChg>
      </pc:sldChg>
      <pc:sldChg chg="modSp mod">
        <pc:chgData name="Ross Lemke" userId="8f7693b6-3496-42ec-87ca-5befb57dc870" providerId="ADAL" clId="{029D2555-A7F2-48E6-905F-311B7C769C0B}" dt="2024-03-04T18:05:53.240" v="2314" actId="962"/>
        <pc:sldMkLst>
          <pc:docMk/>
          <pc:sldMk cId="2105954568" sldId="1827"/>
        </pc:sldMkLst>
        <pc:grpChg chg="mod">
          <ac:chgData name="Ross Lemke" userId="8f7693b6-3496-42ec-87ca-5befb57dc870" providerId="ADAL" clId="{029D2555-A7F2-48E6-905F-311B7C769C0B}" dt="2024-03-04T18:05:53.240" v="2314" actId="962"/>
          <ac:grpSpMkLst>
            <pc:docMk/>
            <pc:sldMk cId="2105954568" sldId="1827"/>
            <ac:grpSpMk id="7" creationId="{97A88EF1-6D83-4E3C-84FE-8F11881D5795}"/>
          </ac:grpSpMkLst>
        </pc:grpChg>
        <pc:picChg chg="mod">
          <ac:chgData name="Ross Lemke" userId="8f7693b6-3496-42ec-87ca-5befb57dc870" providerId="ADAL" clId="{029D2555-A7F2-48E6-905F-311B7C769C0B}" dt="2024-03-04T18:05:42.175" v="2250" actId="962"/>
          <ac:picMkLst>
            <pc:docMk/>
            <pc:sldMk cId="2105954568" sldId="1827"/>
            <ac:picMk id="9218" creationId="{D9820011-A0F9-441B-A716-ED2334967ED8}"/>
          </ac:picMkLst>
        </pc:picChg>
      </pc:sldChg>
      <pc:sldChg chg="del">
        <pc:chgData name="Ross Lemke" userId="8f7693b6-3496-42ec-87ca-5befb57dc870" providerId="ADAL" clId="{029D2555-A7F2-48E6-905F-311B7C769C0B}" dt="2024-03-04T17:56:32.019" v="0" actId="47"/>
        <pc:sldMkLst>
          <pc:docMk/>
          <pc:sldMk cId="916235694" sldId="1847"/>
        </pc:sldMkLst>
      </pc:sldChg>
      <pc:sldChg chg="del">
        <pc:chgData name="Ross Lemke" userId="8f7693b6-3496-42ec-87ca-5befb57dc870" providerId="ADAL" clId="{029D2555-A7F2-48E6-905F-311B7C769C0B}" dt="2024-03-04T17:56:32.019" v="0" actId="47"/>
        <pc:sldMkLst>
          <pc:docMk/>
          <pc:sldMk cId="3145634376" sldId="1880"/>
        </pc:sldMkLst>
      </pc:sldChg>
      <pc:sldChg chg="delSp modSp mod">
        <pc:chgData name="Ross Lemke" userId="8f7693b6-3496-42ec-87ca-5befb57dc870" providerId="ADAL" clId="{029D2555-A7F2-48E6-905F-311B7C769C0B}" dt="2024-03-04T17:57:20.917" v="76" actId="478"/>
        <pc:sldMkLst>
          <pc:docMk/>
          <pc:sldMk cId="1461195534" sldId="1881"/>
        </pc:sldMkLst>
        <pc:spChg chg="del">
          <ac:chgData name="Ross Lemke" userId="8f7693b6-3496-42ec-87ca-5befb57dc870" providerId="ADAL" clId="{029D2555-A7F2-48E6-905F-311B7C769C0B}" dt="2024-03-04T17:57:20.917" v="76" actId="478"/>
          <ac:spMkLst>
            <pc:docMk/>
            <pc:sldMk cId="1461195534" sldId="1881"/>
            <ac:spMk id="2" creationId="{602BFB70-D8F3-80CF-547B-6C7A9E1AABBC}"/>
          </ac:spMkLst>
        </pc:spChg>
        <pc:spChg chg="mod">
          <ac:chgData name="Ross Lemke" userId="8f7693b6-3496-42ec-87ca-5befb57dc870" providerId="ADAL" clId="{029D2555-A7F2-48E6-905F-311B7C769C0B}" dt="2024-03-04T17:56:43.601" v="22" actId="20577"/>
          <ac:spMkLst>
            <pc:docMk/>
            <pc:sldMk cId="1461195534" sldId="1881"/>
            <ac:spMk id="3" creationId="{00000000-0000-0000-0000-000000000000}"/>
          </ac:spMkLst>
        </pc:spChg>
        <pc:spChg chg="mod">
          <ac:chgData name="Ross Lemke" userId="8f7693b6-3496-42ec-87ca-5befb57dc870" providerId="ADAL" clId="{029D2555-A7F2-48E6-905F-311B7C769C0B}" dt="2024-03-04T17:57:15.110" v="75" actId="20577"/>
          <ac:spMkLst>
            <pc:docMk/>
            <pc:sldMk cId="1461195534" sldId="1881"/>
            <ac:spMk id="4" creationId="{00000000-0000-0000-0000-000000000000}"/>
          </ac:spMkLst>
        </pc:spChg>
      </pc:sldChg>
      <pc:sldChg chg="addSp delSp modSp mod">
        <pc:chgData name="Ross Lemke" userId="8f7693b6-3496-42ec-87ca-5befb57dc870" providerId="ADAL" clId="{029D2555-A7F2-48E6-905F-311B7C769C0B}" dt="2024-03-04T18:08:50.442" v="2632" actId="20577"/>
        <pc:sldMkLst>
          <pc:docMk/>
          <pc:sldMk cId="436095260" sldId="1914"/>
        </pc:sldMkLst>
        <pc:spChg chg="del mod">
          <ac:chgData name="Ross Lemke" userId="8f7693b6-3496-42ec-87ca-5befb57dc870" providerId="ADAL" clId="{029D2555-A7F2-48E6-905F-311B7C769C0B}" dt="2024-03-04T18:08:02.246" v="2536" actId="478"/>
          <ac:spMkLst>
            <pc:docMk/>
            <pc:sldMk cId="436095260" sldId="1914"/>
            <ac:spMk id="2" creationId="{F62E7A80-E632-AF4D-ADC5-A5DB94974C36}"/>
          </ac:spMkLst>
        </pc:spChg>
        <pc:spChg chg="add mod">
          <ac:chgData name="Ross Lemke" userId="8f7693b6-3496-42ec-87ca-5befb57dc870" providerId="ADAL" clId="{029D2555-A7F2-48E6-905F-311B7C769C0B}" dt="2024-03-04T18:08:50.442" v="2632" actId="20577"/>
          <ac:spMkLst>
            <pc:docMk/>
            <pc:sldMk cId="436095260" sldId="1914"/>
            <ac:spMk id="4" creationId="{89F730F3-AC70-223E-7890-2C14428A013E}"/>
          </ac:spMkLst>
        </pc:spChg>
        <pc:picChg chg="mod">
          <ac:chgData name="Ross Lemke" userId="8f7693b6-3496-42ec-87ca-5befb57dc870" providerId="ADAL" clId="{029D2555-A7F2-48E6-905F-311B7C769C0B}" dt="2024-03-04T18:07:14.531" v="2515" actId="962"/>
          <ac:picMkLst>
            <pc:docMk/>
            <pc:sldMk cId="436095260" sldId="1914"/>
            <ac:picMk id="5" creationId="{7F09E96E-7B81-600F-C99C-48D29E7B8EC7}"/>
          </ac:picMkLst>
        </pc:picChg>
      </pc:sldChg>
      <pc:sldChg chg="del">
        <pc:chgData name="Ross Lemke" userId="8f7693b6-3496-42ec-87ca-5befb57dc870" providerId="ADAL" clId="{029D2555-A7F2-48E6-905F-311B7C769C0B}" dt="2024-03-04T17:56:32.019" v="0" actId="47"/>
        <pc:sldMkLst>
          <pc:docMk/>
          <pc:sldMk cId="3021901431" sldId="1923"/>
        </pc:sldMkLst>
      </pc:sldChg>
      <pc:sldChg chg="modSp add mod">
        <pc:chgData name="Ross Lemke" userId="8f7693b6-3496-42ec-87ca-5befb57dc870" providerId="ADAL" clId="{029D2555-A7F2-48E6-905F-311B7C769C0B}" dt="2024-03-04T18:14:57.307" v="2795" actId="962"/>
        <pc:sldMkLst>
          <pc:docMk/>
          <pc:sldMk cId="2238864874" sldId="1926"/>
        </pc:sldMkLst>
        <pc:picChg chg="mod">
          <ac:chgData name="Ross Lemke" userId="8f7693b6-3496-42ec-87ca-5befb57dc870" providerId="ADAL" clId="{029D2555-A7F2-48E6-905F-311B7C769C0B}" dt="2024-03-04T18:14:57.307" v="2795" actId="962"/>
          <ac:picMkLst>
            <pc:docMk/>
            <pc:sldMk cId="2238864874" sldId="1926"/>
            <ac:picMk id="5" creationId="{150211E9-1589-D6FA-9E0D-E8501CCAC01F}"/>
          </ac:picMkLst>
        </pc:picChg>
      </pc:sldChg>
      <pc:sldChg chg="add">
        <pc:chgData name="Ross Lemke" userId="8f7693b6-3496-42ec-87ca-5befb57dc870" providerId="ADAL" clId="{029D2555-A7F2-48E6-905F-311B7C769C0B}" dt="2024-03-04T18:14:19.156" v="2633"/>
        <pc:sldMkLst>
          <pc:docMk/>
          <pc:sldMk cId="4116622623" sldId="1927"/>
        </pc:sldMkLst>
      </pc:sldChg>
      <pc:sldChg chg="modSp add">
        <pc:chgData name="Ross Lemke" userId="8f7693b6-3496-42ec-87ca-5befb57dc870" providerId="ADAL" clId="{029D2555-A7F2-48E6-905F-311B7C769C0B}" dt="2024-03-04T18:16:04.164" v="3049" actId="962"/>
        <pc:sldMkLst>
          <pc:docMk/>
          <pc:sldMk cId="3852196605" sldId="1928"/>
        </pc:sldMkLst>
        <pc:picChg chg="mod">
          <ac:chgData name="Ross Lemke" userId="8f7693b6-3496-42ec-87ca-5befb57dc870" providerId="ADAL" clId="{029D2555-A7F2-48E6-905F-311B7C769C0B}" dt="2024-03-04T18:16:04.164" v="3049" actId="962"/>
          <ac:picMkLst>
            <pc:docMk/>
            <pc:sldMk cId="3852196605" sldId="1928"/>
            <ac:picMk id="1028" creationId="{1C729185-4027-EF30-01DF-5BA58DDF2509}"/>
          </ac:picMkLst>
        </pc:picChg>
      </pc:sldChg>
      <pc:sldChg chg="addSp modSp mod">
        <pc:chgData name="Ross Lemke" userId="8f7693b6-3496-42ec-87ca-5befb57dc870" providerId="ADAL" clId="{029D2555-A7F2-48E6-905F-311B7C769C0B}" dt="2024-03-04T18:07:43.546" v="2534" actId="20577"/>
        <pc:sldMkLst>
          <pc:docMk/>
          <pc:sldMk cId="3599997816" sldId="1929"/>
        </pc:sldMkLst>
        <pc:spChg chg="add mod">
          <ac:chgData name="Ross Lemke" userId="8f7693b6-3496-42ec-87ca-5befb57dc870" providerId="ADAL" clId="{029D2555-A7F2-48E6-905F-311B7C769C0B}" dt="2024-03-04T18:07:43.546" v="2534" actId="20577"/>
          <ac:spMkLst>
            <pc:docMk/>
            <pc:sldMk cId="3599997816" sldId="1929"/>
            <ac:spMk id="2" creationId="{C3D03083-8C08-B37F-DD72-0E297704383A}"/>
          </ac:spMkLst>
        </pc:spChg>
        <pc:spChg chg="mod">
          <ac:chgData name="Ross Lemke" userId="8f7693b6-3496-42ec-87ca-5befb57dc870" providerId="ADAL" clId="{029D2555-A7F2-48E6-905F-311B7C769C0B}" dt="2024-03-04T18:06:50.417" v="2317" actId="962"/>
          <ac:spMkLst>
            <pc:docMk/>
            <pc:sldMk cId="3599997816" sldId="1929"/>
            <ac:spMk id="7" creationId="{D8F11462-8B44-91F4-4A04-98A3ED54B563}"/>
          </ac:spMkLst>
        </pc:spChg>
        <pc:picChg chg="mod">
          <ac:chgData name="Ross Lemke" userId="8f7693b6-3496-42ec-87ca-5befb57dc870" providerId="ADAL" clId="{029D2555-A7F2-48E6-905F-311B7C769C0B}" dt="2024-03-04T17:58:48.429" v="654" actId="962"/>
          <ac:picMkLst>
            <pc:docMk/>
            <pc:sldMk cId="3599997816" sldId="1929"/>
            <ac:picMk id="6" creationId="{072B45A5-6824-BEFD-AA12-846B709B5F0F}"/>
          </ac:picMkLst>
        </pc:picChg>
      </pc:sldChg>
      <pc:sldChg chg="modSp add mod">
        <pc:chgData name="Ross Lemke" userId="8f7693b6-3496-42ec-87ca-5befb57dc870" providerId="ADAL" clId="{029D2555-A7F2-48E6-905F-311B7C769C0B}" dt="2024-03-04T18:19:27.714" v="4016" actId="1076"/>
        <pc:sldMkLst>
          <pc:docMk/>
          <pc:sldMk cId="414654551" sldId="1931"/>
        </pc:sldMkLst>
        <pc:picChg chg="mod">
          <ac:chgData name="Ross Lemke" userId="8f7693b6-3496-42ec-87ca-5befb57dc870" providerId="ADAL" clId="{029D2555-A7F2-48E6-905F-311B7C769C0B}" dt="2024-03-04T18:19:18.933" v="4015" actId="962"/>
          <ac:picMkLst>
            <pc:docMk/>
            <pc:sldMk cId="414654551" sldId="1931"/>
            <ac:picMk id="5" creationId="{8D0BCD1B-53F8-B262-EE23-2D56C1DCDE2A}"/>
          </ac:picMkLst>
        </pc:picChg>
        <pc:picChg chg="mod">
          <ac:chgData name="Ross Lemke" userId="8f7693b6-3496-42ec-87ca-5befb57dc870" providerId="ADAL" clId="{029D2555-A7F2-48E6-905F-311B7C769C0B}" dt="2024-03-04T18:19:27.714" v="4016" actId="1076"/>
          <ac:picMkLst>
            <pc:docMk/>
            <pc:sldMk cId="414654551" sldId="1931"/>
            <ac:picMk id="3074" creationId="{D53F1AF1-C401-7C63-7D2C-4F53EC55CC50}"/>
          </ac:picMkLst>
        </pc:picChg>
      </pc:sldChg>
      <pc:sldChg chg="addSp modSp mod">
        <pc:chgData name="Ross Lemke" userId="8f7693b6-3496-42ec-87ca-5befb57dc870" providerId="ADAL" clId="{029D2555-A7F2-48E6-905F-311B7C769C0B}" dt="2024-03-04T18:08:36.877" v="2610" actId="20577"/>
        <pc:sldMkLst>
          <pc:docMk/>
          <pc:sldMk cId="515287380" sldId="1934"/>
        </pc:sldMkLst>
        <pc:spChg chg="add mod">
          <ac:chgData name="Ross Lemke" userId="8f7693b6-3496-42ec-87ca-5befb57dc870" providerId="ADAL" clId="{029D2555-A7F2-48E6-905F-311B7C769C0B}" dt="2024-03-04T18:08:36.877" v="2610" actId="20577"/>
          <ac:spMkLst>
            <pc:docMk/>
            <pc:sldMk cId="515287380" sldId="1934"/>
            <ac:spMk id="2" creationId="{BD74406B-4010-6B4A-343E-DE19FB5F19D6}"/>
          </ac:spMkLst>
        </pc:spChg>
        <pc:picChg chg="mod">
          <ac:chgData name="Ross Lemke" userId="8f7693b6-3496-42ec-87ca-5befb57dc870" providerId="ADAL" clId="{029D2555-A7F2-48E6-905F-311B7C769C0B}" dt="2024-03-04T18:02:03.284" v="1519" actId="962"/>
          <ac:picMkLst>
            <pc:docMk/>
            <pc:sldMk cId="515287380" sldId="1934"/>
            <ac:picMk id="2050" creationId="{84CD74AE-DD6E-E68B-2FBD-77933B680325}"/>
          </ac:picMkLst>
        </pc:picChg>
      </pc:sldChg>
      <pc:sldChg chg="modSp mod">
        <pc:chgData name="Ross Lemke" userId="8f7693b6-3496-42ec-87ca-5befb57dc870" providerId="ADAL" clId="{029D2555-A7F2-48E6-905F-311B7C769C0B}" dt="2024-03-04T18:03:04.667" v="1849" actId="962"/>
        <pc:sldMkLst>
          <pc:docMk/>
          <pc:sldMk cId="4196522411" sldId="1937"/>
        </pc:sldMkLst>
        <pc:graphicFrameChg chg="mod">
          <ac:chgData name="Ross Lemke" userId="8f7693b6-3496-42ec-87ca-5befb57dc870" providerId="ADAL" clId="{029D2555-A7F2-48E6-905F-311B7C769C0B}" dt="2024-03-04T18:03:04.667" v="1849" actId="962"/>
          <ac:graphicFrameMkLst>
            <pc:docMk/>
            <pc:sldMk cId="4196522411" sldId="1937"/>
            <ac:graphicFrameMk id="4" creationId="{094C0DB4-6F6A-6A36-3E80-2937C3A0DD1E}"/>
          </ac:graphicFrameMkLst>
        </pc:graphicFrameChg>
      </pc:sldChg>
      <pc:sldChg chg="modSp add mod">
        <pc:chgData name="Ross Lemke" userId="8f7693b6-3496-42ec-87ca-5befb57dc870" providerId="ADAL" clId="{029D2555-A7F2-48E6-905F-311B7C769C0B}" dt="2024-03-04T18:20:40.357" v="4280" actId="962"/>
        <pc:sldMkLst>
          <pc:docMk/>
          <pc:sldMk cId="441277714" sldId="1938"/>
        </pc:sldMkLst>
        <pc:picChg chg="mod">
          <ac:chgData name="Ross Lemke" userId="8f7693b6-3496-42ec-87ca-5befb57dc870" providerId="ADAL" clId="{029D2555-A7F2-48E6-905F-311B7C769C0B}" dt="2024-03-04T18:20:40.357" v="4280" actId="962"/>
          <ac:picMkLst>
            <pc:docMk/>
            <pc:sldMk cId="441277714" sldId="1938"/>
            <ac:picMk id="5" creationId="{D8DE189D-5571-9766-4A59-C0A96A3C6805}"/>
          </ac:picMkLst>
        </pc:picChg>
      </pc:sldChg>
      <pc:sldChg chg="modSp del">
        <pc:chgData name="Ross Lemke" userId="8f7693b6-3496-42ec-87ca-5befb57dc870" providerId="ADAL" clId="{029D2555-A7F2-48E6-905F-311B7C769C0B}" dt="2024-03-04T18:03:45.936" v="1908" actId="47"/>
        <pc:sldMkLst>
          <pc:docMk/>
          <pc:sldMk cId="2620925316" sldId="1938"/>
        </pc:sldMkLst>
        <pc:picChg chg="mod">
          <ac:chgData name="Ross Lemke" userId="8f7693b6-3496-42ec-87ca-5befb57dc870" providerId="ADAL" clId="{029D2555-A7F2-48E6-905F-311B7C769C0B}" dt="2024-03-04T18:03:35.650" v="1907" actId="962"/>
          <ac:picMkLst>
            <pc:docMk/>
            <pc:sldMk cId="2620925316" sldId="1938"/>
            <ac:picMk id="1026" creationId="{1B6AE72F-7BCC-F008-A20A-3646422E75DD}"/>
          </ac:picMkLst>
        </pc:picChg>
      </pc:sldChg>
      <pc:sldChg chg="del">
        <pc:chgData name="Ross Lemke" userId="8f7693b6-3496-42ec-87ca-5befb57dc870" providerId="ADAL" clId="{029D2555-A7F2-48E6-905F-311B7C769C0B}" dt="2024-03-04T17:56:32.019" v="0" actId="47"/>
        <pc:sldMkLst>
          <pc:docMk/>
          <pc:sldMk cId="462730296" sldId="1941"/>
        </pc:sldMkLst>
      </pc:sldChg>
      <pc:sldChg chg="add">
        <pc:chgData name="Ross Lemke" userId="8f7693b6-3496-42ec-87ca-5befb57dc870" providerId="ADAL" clId="{029D2555-A7F2-48E6-905F-311B7C769C0B}" dt="2024-03-04T18:14:19.156" v="2633"/>
        <pc:sldMkLst>
          <pc:docMk/>
          <pc:sldMk cId="2707268201" sldId="1941"/>
        </pc:sldMkLst>
      </pc:sldChg>
      <pc:sldChg chg="modSp add mod">
        <pc:chgData name="Ross Lemke" userId="8f7693b6-3496-42ec-87ca-5befb57dc870" providerId="ADAL" clId="{029D2555-A7F2-48E6-905F-311B7C769C0B}" dt="2024-03-04T18:16:19.588" v="3148" actId="962"/>
        <pc:sldMkLst>
          <pc:docMk/>
          <pc:sldMk cId="2773678324" sldId="1942"/>
        </pc:sldMkLst>
        <pc:picChg chg="mod">
          <ac:chgData name="Ross Lemke" userId="8f7693b6-3496-42ec-87ca-5befb57dc870" providerId="ADAL" clId="{029D2555-A7F2-48E6-905F-311B7C769C0B}" dt="2024-03-04T18:16:19.588" v="3148" actId="962"/>
          <ac:picMkLst>
            <pc:docMk/>
            <pc:sldMk cId="2773678324" sldId="1942"/>
            <ac:picMk id="5" creationId="{7D221007-713D-03EB-A95D-8E0B43F102FB}"/>
          </ac:picMkLst>
        </pc:picChg>
      </pc:sldChg>
      <pc:sldChg chg="modSp add">
        <pc:chgData name="Ross Lemke" userId="8f7693b6-3496-42ec-87ca-5befb57dc870" providerId="ADAL" clId="{029D2555-A7F2-48E6-905F-311B7C769C0B}" dt="2024-03-04T18:17:25.283" v="3584" actId="962"/>
        <pc:sldMkLst>
          <pc:docMk/>
          <pc:sldMk cId="1303817262" sldId="1943"/>
        </pc:sldMkLst>
        <pc:picChg chg="mod">
          <ac:chgData name="Ross Lemke" userId="8f7693b6-3496-42ec-87ca-5befb57dc870" providerId="ADAL" clId="{029D2555-A7F2-48E6-905F-311B7C769C0B}" dt="2024-03-04T18:17:25.283" v="3584" actId="962"/>
          <ac:picMkLst>
            <pc:docMk/>
            <pc:sldMk cId="1303817262" sldId="1943"/>
            <ac:picMk id="2050" creationId="{116B03CA-01D9-61F7-1345-70C8DA9CEDE1}"/>
          </ac:picMkLst>
        </pc:picChg>
      </pc:sldChg>
      <pc:sldChg chg="modSp add mod">
        <pc:chgData name="Ross Lemke" userId="8f7693b6-3496-42ec-87ca-5befb57dc870" providerId="ADAL" clId="{029D2555-A7F2-48E6-905F-311B7C769C0B}" dt="2024-03-04T18:20:02.832" v="4106" actId="1076"/>
        <pc:sldMkLst>
          <pc:docMk/>
          <pc:sldMk cId="2545310385" sldId="1944"/>
        </pc:sldMkLst>
        <pc:picChg chg="mod">
          <ac:chgData name="Ross Lemke" userId="8f7693b6-3496-42ec-87ca-5befb57dc870" providerId="ADAL" clId="{029D2555-A7F2-48E6-905F-311B7C769C0B}" dt="2024-03-04T18:19:57.840" v="4105" actId="962"/>
          <ac:picMkLst>
            <pc:docMk/>
            <pc:sldMk cId="2545310385" sldId="1944"/>
            <ac:picMk id="5" creationId="{E1C1F969-0A0C-5CC4-749A-1E27039B711D}"/>
          </ac:picMkLst>
        </pc:picChg>
        <pc:picChg chg="mod">
          <ac:chgData name="Ross Lemke" userId="8f7693b6-3496-42ec-87ca-5befb57dc870" providerId="ADAL" clId="{029D2555-A7F2-48E6-905F-311B7C769C0B}" dt="2024-03-04T18:20:02.832" v="4106" actId="1076"/>
          <ac:picMkLst>
            <pc:docMk/>
            <pc:sldMk cId="2545310385" sldId="1944"/>
            <ac:picMk id="8" creationId="{86A95718-0E88-7AC9-018C-09670DEF4D3A}"/>
          </ac:picMkLst>
        </pc:picChg>
      </pc:sldChg>
      <pc:sldChg chg="modSp add mod">
        <pc:chgData name="Ross Lemke" userId="8f7693b6-3496-42ec-87ca-5befb57dc870" providerId="ADAL" clId="{029D2555-A7F2-48E6-905F-311B7C769C0B}" dt="2024-03-04T18:20:20.723" v="4188" actId="962"/>
        <pc:sldMkLst>
          <pc:docMk/>
          <pc:sldMk cId="987171612" sldId="1945"/>
        </pc:sldMkLst>
        <pc:picChg chg="mod">
          <ac:chgData name="Ross Lemke" userId="8f7693b6-3496-42ec-87ca-5befb57dc870" providerId="ADAL" clId="{029D2555-A7F2-48E6-905F-311B7C769C0B}" dt="2024-03-04T18:17:54.092" v="3666" actId="962"/>
          <ac:picMkLst>
            <pc:docMk/>
            <pc:sldMk cId="987171612" sldId="1945"/>
            <ac:picMk id="5" creationId="{2E948675-067D-DE2B-3D9D-FA6ECB50F0A5}"/>
          </ac:picMkLst>
        </pc:picChg>
        <pc:picChg chg="mod">
          <ac:chgData name="Ross Lemke" userId="8f7693b6-3496-42ec-87ca-5befb57dc870" providerId="ADAL" clId="{029D2555-A7F2-48E6-905F-311B7C769C0B}" dt="2024-03-04T18:20:20.723" v="4188" actId="962"/>
          <ac:picMkLst>
            <pc:docMk/>
            <pc:sldMk cId="987171612" sldId="1945"/>
            <ac:picMk id="7" creationId="{9EDCB531-F094-5928-8F5F-C05A95388755}"/>
          </ac:picMkLst>
        </pc:picChg>
      </pc:sldChg>
      <pc:sldChg chg="add">
        <pc:chgData name="Ross Lemke" userId="8f7693b6-3496-42ec-87ca-5befb57dc870" providerId="ADAL" clId="{029D2555-A7F2-48E6-905F-311B7C769C0B}" dt="2024-03-04T18:14:19.156" v="2633"/>
        <pc:sldMkLst>
          <pc:docMk/>
          <pc:sldMk cId="3340913887" sldId="1946"/>
        </pc:sldMkLst>
      </pc:sldChg>
      <pc:sldChg chg="modSp add mod">
        <pc:chgData name="Ross Lemke" userId="8f7693b6-3496-42ec-87ca-5befb57dc870" providerId="ADAL" clId="{029D2555-A7F2-48E6-905F-311B7C769C0B}" dt="2024-03-04T18:18:06.001" v="3748" actId="962"/>
        <pc:sldMkLst>
          <pc:docMk/>
          <pc:sldMk cId="2100248953" sldId="1947"/>
        </pc:sldMkLst>
        <pc:picChg chg="mod">
          <ac:chgData name="Ross Lemke" userId="8f7693b6-3496-42ec-87ca-5befb57dc870" providerId="ADAL" clId="{029D2555-A7F2-48E6-905F-311B7C769C0B}" dt="2024-03-04T18:18:06.001" v="3748" actId="962"/>
          <ac:picMkLst>
            <pc:docMk/>
            <pc:sldMk cId="2100248953" sldId="1947"/>
            <ac:picMk id="5" creationId="{12426039-D885-003C-30F6-BE5AE265130A}"/>
          </ac:picMkLst>
        </pc:picChg>
      </pc:sldChg>
      <pc:sldChg chg="modSp add mod">
        <pc:chgData name="Ross Lemke" userId="8f7693b6-3496-42ec-87ca-5befb57dc870" providerId="ADAL" clId="{029D2555-A7F2-48E6-905F-311B7C769C0B}" dt="2024-03-04T18:18:21.678" v="3830" actId="962"/>
        <pc:sldMkLst>
          <pc:docMk/>
          <pc:sldMk cId="3238247129" sldId="1948"/>
        </pc:sldMkLst>
        <pc:picChg chg="mod">
          <ac:chgData name="Ross Lemke" userId="8f7693b6-3496-42ec-87ca-5befb57dc870" providerId="ADAL" clId="{029D2555-A7F2-48E6-905F-311B7C769C0B}" dt="2024-03-04T18:18:21.678" v="3830" actId="962"/>
          <ac:picMkLst>
            <pc:docMk/>
            <pc:sldMk cId="3238247129" sldId="1948"/>
            <ac:picMk id="5" creationId="{C8C7F034-4893-E7DD-B7C2-984A82DF07AE}"/>
          </ac:picMkLst>
        </pc:picChg>
      </pc:sldChg>
      <pc:sldChg chg="add">
        <pc:chgData name="Ross Lemke" userId="8f7693b6-3496-42ec-87ca-5befb57dc870" providerId="ADAL" clId="{029D2555-A7F2-48E6-905F-311B7C769C0B}" dt="2024-03-04T18:14:19.156" v="2633"/>
        <pc:sldMkLst>
          <pc:docMk/>
          <pc:sldMk cId="4225425844" sldId="1949"/>
        </pc:sldMkLst>
      </pc:sldChg>
      <pc:sldChg chg="add">
        <pc:chgData name="Ross Lemke" userId="8f7693b6-3496-42ec-87ca-5befb57dc870" providerId="ADAL" clId="{029D2555-A7F2-48E6-905F-311B7C769C0B}" dt="2024-03-04T18:14:19.156" v="2633"/>
        <pc:sldMkLst>
          <pc:docMk/>
          <pc:sldMk cId="4140893254" sldId="1950"/>
        </pc:sldMkLst>
      </pc:sldChg>
      <pc:sldChg chg="modSp add mod">
        <pc:chgData name="Ross Lemke" userId="8f7693b6-3496-42ec-87ca-5befb57dc870" providerId="ADAL" clId="{029D2555-A7F2-48E6-905F-311B7C769C0B}" dt="2024-03-04T18:18:39.708" v="3932" actId="962"/>
        <pc:sldMkLst>
          <pc:docMk/>
          <pc:sldMk cId="3122469574" sldId="1951"/>
        </pc:sldMkLst>
        <pc:picChg chg="mod">
          <ac:chgData name="Ross Lemke" userId="8f7693b6-3496-42ec-87ca-5befb57dc870" providerId="ADAL" clId="{029D2555-A7F2-48E6-905F-311B7C769C0B}" dt="2024-03-04T18:18:39.708" v="3932" actId="962"/>
          <ac:picMkLst>
            <pc:docMk/>
            <pc:sldMk cId="3122469574" sldId="1951"/>
            <ac:picMk id="5" creationId="{71CC95CF-4F33-7D48-43D8-FD97EA9DADD3}"/>
          </ac:picMkLst>
        </pc:picChg>
      </pc:sldChg>
      <pc:sldChg chg="add">
        <pc:chgData name="Ross Lemke" userId="8f7693b6-3496-42ec-87ca-5befb57dc870" providerId="ADAL" clId="{029D2555-A7F2-48E6-905F-311B7C769C0B}" dt="2024-03-04T18:14:19.156" v="2633"/>
        <pc:sldMkLst>
          <pc:docMk/>
          <pc:sldMk cId="1036504828" sldId="1952"/>
        </pc:sldMkLst>
      </pc:sldChg>
      <pc:sldChg chg="add">
        <pc:chgData name="Ross Lemke" userId="8f7693b6-3496-42ec-87ca-5befb57dc870" providerId="ADAL" clId="{029D2555-A7F2-48E6-905F-311B7C769C0B}" dt="2024-03-04T18:14:19.156" v="2633"/>
        <pc:sldMkLst>
          <pc:docMk/>
          <pc:sldMk cId="2370597162" sldId="1953"/>
        </pc:sldMkLst>
      </pc:sldChg>
      <pc:sldChg chg="add">
        <pc:chgData name="Ross Lemke" userId="8f7693b6-3496-42ec-87ca-5befb57dc870" providerId="ADAL" clId="{029D2555-A7F2-48E6-905F-311B7C769C0B}" dt="2024-03-04T18:14:19.156" v="2633"/>
        <pc:sldMkLst>
          <pc:docMk/>
          <pc:sldMk cId="1414803554" sldId="1954"/>
        </pc:sldMkLst>
      </pc:sldChg>
      <pc:sldChg chg="add">
        <pc:chgData name="Ross Lemke" userId="8f7693b6-3496-42ec-87ca-5befb57dc870" providerId="ADAL" clId="{029D2555-A7F2-48E6-905F-311B7C769C0B}" dt="2024-03-04T18:14:19.156" v="2633"/>
        <pc:sldMkLst>
          <pc:docMk/>
          <pc:sldMk cId="1138787532" sldId="1955"/>
        </pc:sldMkLst>
      </pc:sldChg>
      <pc:sldMasterChg chg="del delSldLayout">
        <pc:chgData name="Ross Lemke" userId="8f7693b6-3496-42ec-87ca-5befb57dc870" providerId="ADAL" clId="{029D2555-A7F2-48E6-905F-311B7C769C0B}" dt="2024-03-04T17:56:32.019" v="0" actId="47"/>
        <pc:sldMasterMkLst>
          <pc:docMk/>
          <pc:sldMasterMk cId="3246696564" sldId="2147483747"/>
        </pc:sldMasterMkLst>
        <pc:sldLayoutChg chg="del">
          <pc:chgData name="Ross Lemke" userId="8f7693b6-3496-42ec-87ca-5befb57dc870" providerId="ADAL" clId="{029D2555-A7F2-48E6-905F-311B7C769C0B}" dt="2024-03-04T17:56:32.019" v="0" actId="47"/>
          <pc:sldLayoutMkLst>
            <pc:docMk/>
            <pc:sldMasterMk cId="3246696564" sldId="2147483747"/>
            <pc:sldLayoutMk cId="3308872963" sldId="2147483748"/>
          </pc:sldLayoutMkLst>
        </pc:sldLayoutChg>
        <pc:sldLayoutChg chg="del">
          <pc:chgData name="Ross Lemke" userId="8f7693b6-3496-42ec-87ca-5befb57dc870" providerId="ADAL" clId="{029D2555-A7F2-48E6-905F-311B7C769C0B}" dt="2024-03-04T17:56:32.019" v="0" actId="47"/>
          <pc:sldLayoutMkLst>
            <pc:docMk/>
            <pc:sldMasterMk cId="3246696564" sldId="2147483747"/>
            <pc:sldLayoutMk cId="3143333433" sldId="214748374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47223E-51E1-464F-A2AE-6197F869FC94}"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E846D31C-CEFC-43B4-965F-14C06358B6B9}">
      <dgm:prSet phldrT="[Text]"/>
      <dgm:spPr/>
      <dgm:t>
        <a:bodyPr/>
        <a:lstStyle/>
        <a:p>
          <a:r>
            <a:rPr lang="en-US" dirty="0">
              <a:solidFill>
                <a:schemeClr val="tx1"/>
              </a:solidFill>
            </a:rPr>
            <a:t>Preparation</a:t>
          </a:r>
        </a:p>
      </dgm:t>
    </dgm:pt>
    <dgm:pt modelId="{481B3D16-D6AB-4B16-AAC9-39A88148BF7C}" type="parTrans" cxnId="{24145137-9C32-4A22-85C9-764CEDF37B54}">
      <dgm:prSet/>
      <dgm:spPr/>
      <dgm:t>
        <a:bodyPr/>
        <a:lstStyle/>
        <a:p>
          <a:endParaRPr lang="en-US"/>
        </a:p>
      </dgm:t>
    </dgm:pt>
    <dgm:pt modelId="{95FCF7FE-916F-4F69-8CAF-1691A3FC8803}" type="sibTrans" cxnId="{24145137-9C32-4A22-85C9-764CEDF37B54}">
      <dgm:prSet/>
      <dgm:spPr/>
      <dgm:t>
        <a:bodyPr/>
        <a:lstStyle/>
        <a:p>
          <a:endParaRPr lang="en-US"/>
        </a:p>
      </dgm:t>
    </dgm:pt>
    <dgm:pt modelId="{9C02485B-B0A0-4BD5-B637-B6454FB34746}">
      <dgm:prSet phldrT="[Text]"/>
      <dgm:spPr/>
      <dgm:t>
        <a:bodyPr/>
        <a:lstStyle/>
        <a:p>
          <a:r>
            <a:rPr lang="en-US" dirty="0">
              <a:solidFill>
                <a:schemeClr val="tx1"/>
              </a:solidFill>
            </a:rPr>
            <a:t>Identification</a:t>
          </a:r>
        </a:p>
      </dgm:t>
    </dgm:pt>
    <dgm:pt modelId="{79481352-27E9-43D4-A302-10884A2BB68A}" type="parTrans" cxnId="{23F2EA13-BFBF-4A10-9A1F-48AE2CE35D39}">
      <dgm:prSet/>
      <dgm:spPr/>
      <dgm:t>
        <a:bodyPr/>
        <a:lstStyle/>
        <a:p>
          <a:endParaRPr lang="en-US"/>
        </a:p>
      </dgm:t>
    </dgm:pt>
    <dgm:pt modelId="{488E1B23-5C25-417B-980E-2706B1710C29}" type="sibTrans" cxnId="{23F2EA13-BFBF-4A10-9A1F-48AE2CE35D39}">
      <dgm:prSet/>
      <dgm:spPr/>
      <dgm:t>
        <a:bodyPr/>
        <a:lstStyle/>
        <a:p>
          <a:endParaRPr lang="en-US"/>
        </a:p>
      </dgm:t>
    </dgm:pt>
    <dgm:pt modelId="{0B716B3B-359D-4597-82BE-8B9FF4A5D1BF}">
      <dgm:prSet phldrT="[Text]"/>
      <dgm:spPr/>
      <dgm:t>
        <a:bodyPr/>
        <a:lstStyle/>
        <a:p>
          <a:r>
            <a:rPr lang="en-US" dirty="0">
              <a:solidFill>
                <a:schemeClr val="tx1"/>
              </a:solidFill>
            </a:rPr>
            <a:t>Containment</a:t>
          </a:r>
        </a:p>
      </dgm:t>
    </dgm:pt>
    <dgm:pt modelId="{D5D124BB-4E70-4BF3-BE67-759B256520D8}" type="parTrans" cxnId="{2AE1D2A4-76ED-483B-BA18-A5451071A5A0}">
      <dgm:prSet/>
      <dgm:spPr/>
      <dgm:t>
        <a:bodyPr/>
        <a:lstStyle/>
        <a:p>
          <a:endParaRPr lang="en-US"/>
        </a:p>
      </dgm:t>
    </dgm:pt>
    <dgm:pt modelId="{174C9E09-8FA1-407C-865F-C5710D1F18D4}" type="sibTrans" cxnId="{2AE1D2A4-76ED-483B-BA18-A5451071A5A0}">
      <dgm:prSet/>
      <dgm:spPr/>
      <dgm:t>
        <a:bodyPr/>
        <a:lstStyle/>
        <a:p>
          <a:endParaRPr lang="en-US"/>
        </a:p>
      </dgm:t>
    </dgm:pt>
    <dgm:pt modelId="{6874C85C-C97B-4468-8CDC-02CC7619474E}">
      <dgm:prSet phldrT="[Text]"/>
      <dgm:spPr/>
      <dgm:t>
        <a:bodyPr/>
        <a:lstStyle/>
        <a:p>
          <a:r>
            <a:rPr lang="en-US" dirty="0">
              <a:solidFill>
                <a:schemeClr val="tx1"/>
              </a:solidFill>
            </a:rPr>
            <a:t>Eradication</a:t>
          </a:r>
        </a:p>
      </dgm:t>
    </dgm:pt>
    <dgm:pt modelId="{C3E9DBC2-C3C2-449F-96F4-E28B33B3A110}" type="parTrans" cxnId="{D38DCF11-7690-4BE5-9CE1-3C4AB55D9A39}">
      <dgm:prSet/>
      <dgm:spPr/>
      <dgm:t>
        <a:bodyPr/>
        <a:lstStyle/>
        <a:p>
          <a:endParaRPr lang="en-US"/>
        </a:p>
      </dgm:t>
    </dgm:pt>
    <dgm:pt modelId="{966C2046-9FCC-466F-ADEE-D0493E1E88E0}" type="sibTrans" cxnId="{D38DCF11-7690-4BE5-9CE1-3C4AB55D9A39}">
      <dgm:prSet/>
      <dgm:spPr/>
      <dgm:t>
        <a:bodyPr/>
        <a:lstStyle/>
        <a:p>
          <a:endParaRPr lang="en-US"/>
        </a:p>
      </dgm:t>
    </dgm:pt>
    <dgm:pt modelId="{CA3C6613-DDF5-4E49-94F1-9A268EEC782F}">
      <dgm:prSet phldrT="[Text]"/>
      <dgm:spPr/>
      <dgm:t>
        <a:bodyPr/>
        <a:lstStyle/>
        <a:p>
          <a:r>
            <a:rPr lang="en-US" dirty="0">
              <a:solidFill>
                <a:schemeClr val="tx1"/>
              </a:solidFill>
            </a:rPr>
            <a:t>Recovery</a:t>
          </a:r>
        </a:p>
      </dgm:t>
    </dgm:pt>
    <dgm:pt modelId="{B80AD6CF-BC6F-42E1-AB20-E90B1B95947D}" type="parTrans" cxnId="{DF02F3CC-6336-4A0B-9653-B2BA42E2E17F}">
      <dgm:prSet/>
      <dgm:spPr/>
      <dgm:t>
        <a:bodyPr/>
        <a:lstStyle/>
        <a:p>
          <a:endParaRPr lang="en-US"/>
        </a:p>
      </dgm:t>
    </dgm:pt>
    <dgm:pt modelId="{23FDA9BE-0ACA-4771-BB80-DA42D4D7CC1C}" type="sibTrans" cxnId="{DF02F3CC-6336-4A0B-9653-B2BA42E2E17F}">
      <dgm:prSet/>
      <dgm:spPr/>
      <dgm:t>
        <a:bodyPr/>
        <a:lstStyle/>
        <a:p>
          <a:endParaRPr lang="en-US"/>
        </a:p>
      </dgm:t>
    </dgm:pt>
    <dgm:pt modelId="{BC19C67B-D9D5-4FDB-8588-1D51846B7E3A}">
      <dgm:prSet phldrT="[Text]"/>
      <dgm:spPr>
        <a:solidFill>
          <a:schemeClr val="accent4">
            <a:lumMod val="60000"/>
            <a:lumOff val="40000"/>
          </a:schemeClr>
        </a:solidFill>
      </dgm:spPr>
      <dgm:t>
        <a:bodyPr/>
        <a:lstStyle/>
        <a:p>
          <a:r>
            <a:rPr lang="en-US" dirty="0">
              <a:solidFill>
                <a:schemeClr val="tx1"/>
              </a:solidFill>
            </a:rPr>
            <a:t>Lessons Learned</a:t>
          </a:r>
        </a:p>
      </dgm:t>
    </dgm:pt>
    <dgm:pt modelId="{63002876-AADF-4F08-80F3-C72D533F5976}" type="parTrans" cxnId="{B4B4986D-65B5-48B4-8812-E0F2282D7786}">
      <dgm:prSet/>
      <dgm:spPr/>
      <dgm:t>
        <a:bodyPr/>
        <a:lstStyle/>
        <a:p>
          <a:endParaRPr lang="en-US"/>
        </a:p>
      </dgm:t>
    </dgm:pt>
    <dgm:pt modelId="{3358F58E-1CB0-4135-9241-5377F02CA69E}" type="sibTrans" cxnId="{B4B4986D-65B5-48B4-8812-E0F2282D7786}">
      <dgm:prSet/>
      <dgm:spPr/>
      <dgm:t>
        <a:bodyPr/>
        <a:lstStyle/>
        <a:p>
          <a:endParaRPr lang="en-US"/>
        </a:p>
      </dgm:t>
    </dgm:pt>
    <dgm:pt modelId="{CC24D62E-7DB8-4950-AF3D-B425AFAA2CD3}" type="pres">
      <dgm:prSet presAssocID="{6547223E-51E1-464F-A2AE-6197F869FC94}" presName="Name0" presStyleCnt="0">
        <dgm:presLayoutVars>
          <dgm:dir/>
          <dgm:resizeHandles val="exact"/>
        </dgm:presLayoutVars>
      </dgm:prSet>
      <dgm:spPr/>
    </dgm:pt>
    <dgm:pt modelId="{D9175924-BEF6-444E-9FCD-709C88048A6C}" type="pres">
      <dgm:prSet presAssocID="{6547223E-51E1-464F-A2AE-6197F869FC94}" presName="cycle" presStyleCnt="0"/>
      <dgm:spPr/>
    </dgm:pt>
    <dgm:pt modelId="{A18E737E-7AB5-40A1-8038-88CBDDCDFA87}" type="pres">
      <dgm:prSet presAssocID="{E846D31C-CEFC-43B4-965F-14C06358B6B9}" presName="nodeFirstNode" presStyleLbl="node1" presStyleIdx="0" presStyleCnt="6">
        <dgm:presLayoutVars>
          <dgm:bulletEnabled val="1"/>
        </dgm:presLayoutVars>
      </dgm:prSet>
      <dgm:spPr/>
    </dgm:pt>
    <dgm:pt modelId="{60055485-0C8E-467C-AB92-60ECF7487169}" type="pres">
      <dgm:prSet presAssocID="{95FCF7FE-916F-4F69-8CAF-1691A3FC8803}" presName="sibTransFirstNode" presStyleLbl="bgShp" presStyleIdx="0" presStyleCnt="1"/>
      <dgm:spPr/>
    </dgm:pt>
    <dgm:pt modelId="{7BC3CE67-E336-494C-82FE-D5B57AEF8F68}" type="pres">
      <dgm:prSet presAssocID="{9C02485B-B0A0-4BD5-B637-B6454FB34746}" presName="nodeFollowingNodes" presStyleLbl="node1" presStyleIdx="1" presStyleCnt="6">
        <dgm:presLayoutVars>
          <dgm:bulletEnabled val="1"/>
        </dgm:presLayoutVars>
      </dgm:prSet>
      <dgm:spPr/>
    </dgm:pt>
    <dgm:pt modelId="{A5F817A4-8E0F-4E70-AC64-B22D3C59CDF3}" type="pres">
      <dgm:prSet presAssocID="{0B716B3B-359D-4597-82BE-8B9FF4A5D1BF}" presName="nodeFollowingNodes" presStyleLbl="node1" presStyleIdx="2" presStyleCnt="6">
        <dgm:presLayoutVars>
          <dgm:bulletEnabled val="1"/>
        </dgm:presLayoutVars>
      </dgm:prSet>
      <dgm:spPr/>
    </dgm:pt>
    <dgm:pt modelId="{DDD06E3D-5872-4626-B86B-E85D424A13A0}" type="pres">
      <dgm:prSet presAssocID="{6874C85C-C97B-4468-8CDC-02CC7619474E}" presName="nodeFollowingNodes" presStyleLbl="node1" presStyleIdx="3" presStyleCnt="6">
        <dgm:presLayoutVars>
          <dgm:bulletEnabled val="1"/>
        </dgm:presLayoutVars>
      </dgm:prSet>
      <dgm:spPr/>
    </dgm:pt>
    <dgm:pt modelId="{9498A52B-0059-4349-A270-A6CAB46DF7A7}" type="pres">
      <dgm:prSet presAssocID="{CA3C6613-DDF5-4E49-94F1-9A268EEC782F}" presName="nodeFollowingNodes" presStyleLbl="node1" presStyleIdx="4" presStyleCnt="6">
        <dgm:presLayoutVars>
          <dgm:bulletEnabled val="1"/>
        </dgm:presLayoutVars>
      </dgm:prSet>
      <dgm:spPr/>
    </dgm:pt>
    <dgm:pt modelId="{CC15F732-0D71-4BD5-B0EB-4FDAA5F253C7}" type="pres">
      <dgm:prSet presAssocID="{BC19C67B-D9D5-4FDB-8588-1D51846B7E3A}" presName="nodeFollowingNodes" presStyleLbl="node1" presStyleIdx="5" presStyleCnt="6">
        <dgm:presLayoutVars>
          <dgm:bulletEnabled val="1"/>
        </dgm:presLayoutVars>
      </dgm:prSet>
      <dgm:spPr/>
    </dgm:pt>
  </dgm:ptLst>
  <dgm:cxnLst>
    <dgm:cxn modelId="{C574FC03-3521-43CC-9EA8-3443E83A7BA0}" type="presOf" srcId="{6547223E-51E1-464F-A2AE-6197F869FC94}" destId="{CC24D62E-7DB8-4950-AF3D-B425AFAA2CD3}" srcOrd="0" destOrd="0" presId="urn:microsoft.com/office/officeart/2005/8/layout/cycle3"/>
    <dgm:cxn modelId="{D38DCF11-7690-4BE5-9CE1-3C4AB55D9A39}" srcId="{6547223E-51E1-464F-A2AE-6197F869FC94}" destId="{6874C85C-C97B-4468-8CDC-02CC7619474E}" srcOrd="3" destOrd="0" parTransId="{C3E9DBC2-C3C2-449F-96F4-E28B33B3A110}" sibTransId="{966C2046-9FCC-466F-ADEE-D0493E1E88E0}"/>
    <dgm:cxn modelId="{23F2EA13-BFBF-4A10-9A1F-48AE2CE35D39}" srcId="{6547223E-51E1-464F-A2AE-6197F869FC94}" destId="{9C02485B-B0A0-4BD5-B637-B6454FB34746}" srcOrd="1" destOrd="0" parTransId="{79481352-27E9-43D4-A302-10884A2BB68A}" sibTransId="{488E1B23-5C25-417B-980E-2706B1710C29}"/>
    <dgm:cxn modelId="{7CB4651F-6756-4389-91F1-4E15AD8168F4}" type="presOf" srcId="{BC19C67B-D9D5-4FDB-8588-1D51846B7E3A}" destId="{CC15F732-0D71-4BD5-B0EB-4FDAA5F253C7}" srcOrd="0" destOrd="0" presId="urn:microsoft.com/office/officeart/2005/8/layout/cycle3"/>
    <dgm:cxn modelId="{24145137-9C32-4A22-85C9-764CEDF37B54}" srcId="{6547223E-51E1-464F-A2AE-6197F869FC94}" destId="{E846D31C-CEFC-43B4-965F-14C06358B6B9}" srcOrd="0" destOrd="0" parTransId="{481B3D16-D6AB-4B16-AAC9-39A88148BF7C}" sibTransId="{95FCF7FE-916F-4F69-8CAF-1691A3FC8803}"/>
    <dgm:cxn modelId="{A65E7463-EC39-4BF6-BF61-07F352F68050}" type="presOf" srcId="{6874C85C-C97B-4468-8CDC-02CC7619474E}" destId="{DDD06E3D-5872-4626-B86B-E85D424A13A0}" srcOrd="0" destOrd="0" presId="urn:microsoft.com/office/officeart/2005/8/layout/cycle3"/>
    <dgm:cxn modelId="{B4B4986D-65B5-48B4-8812-E0F2282D7786}" srcId="{6547223E-51E1-464F-A2AE-6197F869FC94}" destId="{BC19C67B-D9D5-4FDB-8588-1D51846B7E3A}" srcOrd="5" destOrd="0" parTransId="{63002876-AADF-4F08-80F3-C72D533F5976}" sibTransId="{3358F58E-1CB0-4135-9241-5377F02CA69E}"/>
    <dgm:cxn modelId="{8352B27D-B7F9-47C6-93CE-422B5469C6CC}" type="presOf" srcId="{9C02485B-B0A0-4BD5-B637-B6454FB34746}" destId="{7BC3CE67-E336-494C-82FE-D5B57AEF8F68}" srcOrd="0" destOrd="0" presId="urn:microsoft.com/office/officeart/2005/8/layout/cycle3"/>
    <dgm:cxn modelId="{8D16E598-5AC7-413D-80C7-17D92BCE6C77}" type="presOf" srcId="{CA3C6613-DDF5-4E49-94F1-9A268EEC782F}" destId="{9498A52B-0059-4349-A270-A6CAB46DF7A7}" srcOrd="0" destOrd="0" presId="urn:microsoft.com/office/officeart/2005/8/layout/cycle3"/>
    <dgm:cxn modelId="{2AE1D2A4-76ED-483B-BA18-A5451071A5A0}" srcId="{6547223E-51E1-464F-A2AE-6197F869FC94}" destId="{0B716B3B-359D-4597-82BE-8B9FF4A5D1BF}" srcOrd="2" destOrd="0" parTransId="{D5D124BB-4E70-4BF3-BE67-759B256520D8}" sibTransId="{174C9E09-8FA1-407C-865F-C5710D1F18D4}"/>
    <dgm:cxn modelId="{E048C9A9-1275-4A55-946B-D05A8AFF3CF0}" type="presOf" srcId="{0B716B3B-359D-4597-82BE-8B9FF4A5D1BF}" destId="{A5F817A4-8E0F-4E70-AC64-B22D3C59CDF3}" srcOrd="0" destOrd="0" presId="urn:microsoft.com/office/officeart/2005/8/layout/cycle3"/>
    <dgm:cxn modelId="{DF02F3CC-6336-4A0B-9653-B2BA42E2E17F}" srcId="{6547223E-51E1-464F-A2AE-6197F869FC94}" destId="{CA3C6613-DDF5-4E49-94F1-9A268EEC782F}" srcOrd="4" destOrd="0" parTransId="{B80AD6CF-BC6F-42E1-AB20-E90B1B95947D}" sibTransId="{23FDA9BE-0ACA-4771-BB80-DA42D4D7CC1C}"/>
    <dgm:cxn modelId="{D3A1C6CE-4240-4A70-9CEE-417DD5DE4372}" type="presOf" srcId="{95FCF7FE-916F-4F69-8CAF-1691A3FC8803}" destId="{60055485-0C8E-467C-AB92-60ECF7487169}" srcOrd="0" destOrd="0" presId="urn:microsoft.com/office/officeart/2005/8/layout/cycle3"/>
    <dgm:cxn modelId="{984486D0-9E0F-4F0B-A530-3EF6DAA11857}" type="presOf" srcId="{E846D31C-CEFC-43B4-965F-14C06358B6B9}" destId="{A18E737E-7AB5-40A1-8038-88CBDDCDFA87}" srcOrd="0" destOrd="0" presId="urn:microsoft.com/office/officeart/2005/8/layout/cycle3"/>
    <dgm:cxn modelId="{BD24B170-2CB3-4880-BC5B-DF07772B792F}" type="presParOf" srcId="{CC24D62E-7DB8-4950-AF3D-B425AFAA2CD3}" destId="{D9175924-BEF6-444E-9FCD-709C88048A6C}" srcOrd="0" destOrd="0" presId="urn:microsoft.com/office/officeart/2005/8/layout/cycle3"/>
    <dgm:cxn modelId="{2B56C65D-780E-4DF9-9995-76D161ADC179}" type="presParOf" srcId="{D9175924-BEF6-444E-9FCD-709C88048A6C}" destId="{A18E737E-7AB5-40A1-8038-88CBDDCDFA87}" srcOrd="0" destOrd="0" presId="urn:microsoft.com/office/officeart/2005/8/layout/cycle3"/>
    <dgm:cxn modelId="{A1B74B46-F8C5-41B4-B435-6B2A38C69BB7}" type="presParOf" srcId="{D9175924-BEF6-444E-9FCD-709C88048A6C}" destId="{60055485-0C8E-467C-AB92-60ECF7487169}" srcOrd="1" destOrd="0" presId="urn:microsoft.com/office/officeart/2005/8/layout/cycle3"/>
    <dgm:cxn modelId="{46129AAC-C60E-4D0D-81FD-3D4629B4DAF5}" type="presParOf" srcId="{D9175924-BEF6-444E-9FCD-709C88048A6C}" destId="{7BC3CE67-E336-494C-82FE-D5B57AEF8F68}" srcOrd="2" destOrd="0" presId="urn:microsoft.com/office/officeart/2005/8/layout/cycle3"/>
    <dgm:cxn modelId="{C6275A32-D57A-4627-A53E-D5BCBB7C4F4C}" type="presParOf" srcId="{D9175924-BEF6-444E-9FCD-709C88048A6C}" destId="{A5F817A4-8E0F-4E70-AC64-B22D3C59CDF3}" srcOrd="3" destOrd="0" presId="urn:microsoft.com/office/officeart/2005/8/layout/cycle3"/>
    <dgm:cxn modelId="{2C197969-ABCC-44E3-A167-16115D1CA85B}" type="presParOf" srcId="{D9175924-BEF6-444E-9FCD-709C88048A6C}" destId="{DDD06E3D-5872-4626-B86B-E85D424A13A0}" srcOrd="4" destOrd="0" presId="urn:microsoft.com/office/officeart/2005/8/layout/cycle3"/>
    <dgm:cxn modelId="{8391C208-B780-42F6-BCA0-F4A5A02DAE95}" type="presParOf" srcId="{D9175924-BEF6-444E-9FCD-709C88048A6C}" destId="{9498A52B-0059-4349-A270-A6CAB46DF7A7}" srcOrd="5" destOrd="0" presId="urn:microsoft.com/office/officeart/2005/8/layout/cycle3"/>
    <dgm:cxn modelId="{C76EA8CB-096B-4E2F-9653-183D6479831B}" type="presParOf" srcId="{D9175924-BEF6-444E-9FCD-709C88048A6C}" destId="{CC15F732-0D71-4BD5-B0EB-4FDAA5F253C7}"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0E6DDC-EC7E-481E-9CCB-CF7F6E5C83D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2B22298-AE0D-4254-AE1B-731E52E8ED81}">
      <dgm:prSet custT="1"/>
      <dgm:spPr/>
      <dgm:t>
        <a:bodyPr/>
        <a:lstStyle/>
        <a:p>
          <a:r>
            <a:rPr lang="en-US" sz="3200"/>
            <a:t>Secrets to *less Painful Incident Response:</a:t>
          </a:r>
        </a:p>
      </dgm:t>
    </dgm:pt>
    <dgm:pt modelId="{7BB426A4-C963-4B68-80FB-E29B4B5B158E}" type="parTrans" cxnId="{218DE0DB-690D-4CC0-A787-66B0056DE94F}">
      <dgm:prSet/>
      <dgm:spPr/>
      <dgm:t>
        <a:bodyPr/>
        <a:lstStyle/>
        <a:p>
          <a:endParaRPr lang="en-US"/>
        </a:p>
      </dgm:t>
    </dgm:pt>
    <dgm:pt modelId="{43C691E1-2E22-4AAE-8A3E-A7322AAE1E7C}" type="sibTrans" cxnId="{218DE0DB-690D-4CC0-A787-66B0056DE94F}">
      <dgm:prSet/>
      <dgm:spPr/>
      <dgm:t>
        <a:bodyPr/>
        <a:lstStyle/>
        <a:p>
          <a:endParaRPr lang="en-US"/>
        </a:p>
      </dgm:t>
    </dgm:pt>
    <dgm:pt modelId="{81FAFA34-314C-41A3-BB27-D0B693E0B514}">
      <dgm:prSet/>
      <dgm:spPr/>
      <dgm:t>
        <a:bodyPr/>
        <a:lstStyle/>
        <a:p>
          <a:pPr>
            <a:spcAft>
              <a:spcPct val="20000"/>
            </a:spcAft>
          </a:pPr>
          <a:endParaRPr lang="en-US"/>
        </a:p>
      </dgm:t>
    </dgm:pt>
    <dgm:pt modelId="{F4620B69-335F-4C45-A49C-8B2E410EFBBF}" type="parTrans" cxnId="{51A3735A-AB61-45AA-A08E-1509B7DEB87A}">
      <dgm:prSet/>
      <dgm:spPr/>
      <dgm:t>
        <a:bodyPr/>
        <a:lstStyle/>
        <a:p>
          <a:endParaRPr lang="en-US"/>
        </a:p>
      </dgm:t>
    </dgm:pt>
    <dgm:pt modelId="{6BAC4FC8-9863-4E01-AADB-5EB46BB4DF44}" type="sibTrans" cxnId="{51A3735A-AB61-45AA-A08E-1509B7DEB87A}">
      <dgm:prSet/>
      <dgm:spPr/>
      <dgm:t>
        <a:bodyPr/>
        <a:lstStyle/>
        <a:p>
          <a:endParaRPr lang="en-US"/>
        </a:p>
      </dgm:t>
    </dgm:pt>
    <dgm:pt modelId="{A4FD4D40-7825-4305-A9A8-CCDBABBCC3A2}">
      <dgm:prSet/>
      <dgm:spPr/>
      <dgm:t>
        <a:bodyPr/>
        <a:lstStyle/>
        <a:p>
          <a:pPr>
            <a:spcAft>
              <a:spcPts val="800"/>
            </a:spcAft>
          </a:pPr>
          <a:r>
            <a:rPr lang="en-US" b="0" i="0" baseline="0"/>
            <a:t>Not Owned by IT</a:t>
          </a:r>
          <a:endParaRPr lang="en-US"/>
        </a:p>
      </dgm:t>
    </dgm:pt>
    <dgm:pt modelId="{8CD4737B-A19E-4BEB-BF27-799E39B0ED52}" type="parTrans" cxnId="{464868A1-7AF0-4C94-B1A8-0AC1178782FA}">
      <dgm:prSet/>
      <dgm:spPr/>
      <dgm:t>
        <a:bodyPr/>
        <a:lstStyle/>
        <a:p>
          <a:endParaRPr lang="en-US"/>
        </a:p>
      </dgm:t>
    </dgm:pt>
    <dgm:pt modelId="{5742E61F-A021-4017-A394-BD4A168726A3}" type="sibTrans" cxnId="{464868A1-7AF0-4C94-B1A8-0AC1178782FA}">
      <dgm:prSet/>
      <dgm:spPr/>
      <dgm:t>
        <a:bodyPr/>
        <a:lstStyle/>
        <a:p>
          <a:endParaRPr lang="en-US"/>
        </a:p>
      </dgm:t>
    </dgm:pt>
    <dgm:pt modelId="{864613B5-20D6-4634-B30D-5D44191C0C93}">
      <dgm:prSet/>
      <dgm:spPr/>
      <dgm:t>
        <a:bodyPr/>
        <a:lstStyle/>
        <a:p>
          <a:pPr>
            <a:spcAft>
              <a:spcPts val="800"/>
            </a:spcAft>
          </a:pPr>
          <a:r>
            <a:rPr lang="en-US" b="1" i="0" baseline="0"/>
            <a:t>Includes Legal Counsel &amp; Public Affairs</a:t>
          </a:r>
          <a:endParaRPr lang="en-US"/>
        </a:p>
      </dgm:t>
    </dgm:pt>
    <dgm:pt modelId="{C5AEE4E8-4355-49B5-B59E-9ABF5D641FAA}" type="parTrans" cxnId="{346C3899-5969-4863-9445-2EB2CE8DD781}">
      <dgm:prSet/>
      <dgm:spPr/>
      <dgm:t>
        <a:bodyPr/>
        <a:lstStyle/>
        <a:p>
          <a:endParaRPr lang="en-US"/>
        </a:p>
      </dgm:t>
    </dgm:pt>
    <dgm:pt modelId="{CE36F36F-BDDB-43AA-B934-E2121081285A}" type="sibTrans" cxnId="{346C3899-5969-4863-9445-2EB2CE8DD781}">
      <dgm:prSet/>
      <dgm:spPr/>
      <dgm:t>
        <a:bodyPr/>
        <a:lstStyle/>
        <a:p>
          <a:endParaRPr lang="en-US"/>
        </a:p>
      </dgm:t>
    </dgm:pt>
    <dgm:pt modelId="{7CA1B612-8086-4BB0-A445-BC736B58E57C}">
      <dgm:prSet/>
      <dgm:spPr/>
      <dgm:t>
        <a:bodyPr/>
        <a:lstStyle/>
        <a:p>
          <a:pPr>
            <a:spcAft>
              <a:spcPts val="800"/>
            </a:spcAft>
          </a:pPr>
          <a:r>
            <a:rPr lang="en-US" b="0" i="0" baseline="0"/>
            <a:t>Starts with Validation</a:t>
          </a:r>
          <a:endParaRPr lang="en-US"/>
        </a:p>
      </dgm:t>
    </dgm:pt>
    <dgm:pt modelId="{DC28C38D-3168-47BA-943A-6F31BB5D2AAA}" type="parTrans" cxnId="{CFA4F137-E8C8-4881-B8C5-4F389BB5D5C5}">
      <dgm:prSet/>
      <dgm:spPr/>
      <dgm:t>
        <a:bodyPr/>
        <a:lstStyle/>
        <a:p>
          <a:endParaRPr lang="en-US"/>
        </a:p>
      </dgm:t>
    </dgm:pt>
    <dgm:pt modelId="{8F471412-78CC-42CE-BF7B-05DDF013A24F}" type="sibTrans" cxnId="{CFA4F137-E8C8-4881-B8C5-4F389BB5D5C5}">
      <dgm:prSet/>
      <dgm:spPr/>
      <dgm:t>
        <a:bodyPr/>
        <a:lstStyle/>
        <a:p>
          <a:endParaRPr lang="en-US"/>
        </a:p>
      </dgm:t>
    </dgm:pt>
    <dgm:pt modelId="{37C557FC-E733-43A9-8D4C-E6D76453E7D6}">
      <dgm:prSet/>
      <dgm:spPr/>
      <dgm:t>
        <a:bodyPr/>
        <a:lstStyle/>
        <a:p>
          <a:pPr>
            <a:spcAft>
              <a:spcPts val="800"/>
            </a:spcAft>
          </a:pPr>
          <a:r>
            <a:rPr lang="en-US" b="0" i="0" baseline="0"/>
            <a:t>Continuous review &amp; testing</a:t>
          </a:r>
          <a:endParaRPr lang="en-US"/>
        </a:p>
      </dgm:t>
    </dgm:pt>
    <dgm:pt modelId="{24C2288B-41A5-4049-90B4-22B7397C5BE1}" type="parTrans" cxnId="{984E5AB3-5E56-4CB6-8047-9203D5D2179D}">
      <dgm:prSet/>
      <dgm:spPr/>
      <dgm:t>
        <a:bodyPr/>
        <a:lstStyle/>
        <a:p>
          <a:endParaRPr lang="en-US"/>
        </a:p>
      </dgm:t>
    </dgm:pt>
    <dgm:pt modelId="{8A47FA8A-D216-4C35-B64D-040A4ED75C0C}" type="sibTrans" cxnId="{984E5AB3-5E56-4CB6-8047-9203D5D2179D}">
      <dgm:prSet/>
      <dgm:spPr/>
      <dgm:t>
        <a:bodyPr/>
        <a:lstStyle/>
        <a:p>
          <a:endParaRPr lang="en-US"/>
        </a:p>
      </dgm:t>
    </dgm:pt>
    <dgm:pt modelId="{E702327D-D4C7-4D04-88A2-2879C114AEB0}">
      <dgm:prSet/>
      <dgm:spPr/>
      <dgm:t>
        <a:bodyPr/>
        <a:lstStyle/>
        <a:p>
          <a:pPr>
            <a:spcAft>
              <a:spcPts val="800"/>
            </a:spcAft>
          </a:pPr>
          <a:r>
            <a:rPr lang="en-US" b="0" i="0" baseline="0"/>
            <a:t>Incorporates lessons learned </a:t>
          </a:r>
          <a:endParaRPr lang="en-US"/>
        </a:p>
      </dgm:t>
    </dgm:pt>
    <dgm:pt modelId="{D2FF5EE8-ED28-43B5-BADC-A92A8EA3F161}" type="parTrans" cxnId="{FA0F61A7-1A74-4570-B15B-1C24ECF52FAE}">
      <dgm:prSet/>
      <dgm:spPr/>
      <dgm:t>
        <a:bodyPr/>
        <a:lstStyle/>
        <a:p>
          <a:endParaRPr lang="en-US"/>
        </a:p>
      </dgm:t>
    </dgm:pt>
    <dgm:pt modelId="{3B2B02B8-665F-4D86-8DEA-5C5453B83FB1}" type="sibTrans" cxnId="{FA0F61A7-1A74-4570-B15B-1C24ECF52FAE}">
      <dgm:prSet/>
      <dgm:spPr/>
      <dgm:t>
        <a:bodyPr/>
        <a:lstStyle/>
        <a:p>
          <a:endParaRPr lang="en-US"/>
        </a:p>
      </dgm:t>
    </dgm:pt>
    <dgm:pt modelId="{5B52B217-D0E4-4942-A416-760B90CF64B9}" type="pres">
      <dgm:prSet presAssocID="{A60E6DDC-EC7E-481E-9CCB-CF7F6E5C83DE}" presName="linear" presStyleCnt="0">
        <dgm:presLayoutVars>
          <dgm:animLvl val="lvl"/>
          <dgm:resizeHandles val="exact"/>
        </dgm:presLayoutVars>
      </dgm:prSet>
      <dgm:spPr/>
    </dgm:pt>
    <dgm:pt modelId="{17BB44C6-C968-423D-82ED-D6F431CDAE0D}" type="pres">
      <dgm:prSet presAssocID="{32B22298-AE0D-4254-AE1B-731E52E8ED81}" presName="parentText" presStyleLbl="node1" presStyleIdx="0" presStyleCnt="1">
        <dgm:presLayoutVars>
          <dgm:chMax val="0"/>
          <dgm:bulletEnabled val="1"/>
        </dgm:presLayoutVars>
      </dgm:prSet>
      <dgm:spPr/>
    </dgm:pt>
    <dgm:pt modelId="{A6930BFF-53E1-4190-8A93-DFEF8DF2A073}" type="pres">
      <dgm:prSet presAssocID="{32B22298-AE0D-4254-AE1B-731E52E8ED81}" presName="childText" presStyleLbl="revTx" presStyleIdx="0" presStyleCnt="1">
        <dgm:presLayoutVars>
          <dgm:bulletEnabled val="1"/>
        </dgm:presLayoutVars>
      </dgm:prSet>
      <dgm:spPr/>
    </dgm:pt>
  </dgm:ptLst>
  <dgm:cxnLst>
    <dgm:cxn modelId="{D64CCD0E-91D5-4494-8DE2-9D00113005C9}" type="presOf" srcId="{81FAFA34-314C-41A3-BB27-D0B693E0B514}" destId="{A6930BFF-53E1-4190-8A93-DFEF8DF2A073}" srcOrd="0" destOrd="0" presId="urn:microsoft.com/office/officeart/2005/8/layout/vList2"/>
    <dgm:cxn modelId="{3EF8A531-255F-4B74-8395-DA5E27EE1647}" type="presOf" srcId="{864613B5-20D6-4634-B30D-5D44191C0C93}" destId="{A6930BFF-53E1-4190-8A93-DFEF8DF2A073}" srcOrd="0" destOrd="2" presId="urn:microsoft.com/office/officeart/2005/8/layout/vList2"/>
    <dgm:cxn modelId="{CFA4F137-E8C8-4881-B8C5-4F389BB5D5C5}" srcId="{32B22298-AE0D-4254-AE1B-731E52E8ED81}" destId="{7CA1B612-8086-4BB0-A445-BC736B58E57C}" srcOrd="3" destOrd="0" parTransId="{DC28C38D-3168-47BA-943A-6F31BB5D2AAA}" sibTransId="{8F471412-78CC-42CE-BF7B-05DDF013A24F}"/>
    <dgm:cxn modelId="{51A3735A-AB61-45AA-A08E-1509B7DEB87A}" srcId="{32B22298-AE0D-4254-AE1B-731E52E8ED81}" destId="{81FAFA34-314C-41A3-BB27-D0B693E0B514}" srcOrd="0" destOrd="0" parTransId="{F4620B69-335F-4C45-A49C-8B2E410EFBBF}" sibTransId="{6BAC4FC8-9863-4E01-AADB-5EB46BB4DF44}"/>
    <dgm:cxn modelId="{49D6CE7C-8CC5-4B3D-805D-C010B5F940A6}" type="presOf" srcId="{A4FD4D40-7825-4305-A9A8-CCDBABBCC3A2}" destId="{A6930BFF-53E1-4190-8A93-DFEF8DF2A073}" srcOrd="0" destOrd="1" presId="urn:microsoft.com/office/officeart/2005/8/layout/vList2"/>
    <dgm:cxn modelId="{346C3899-5969-4863-9445-2EB2CE8DD781}" srcId="{32B22298-AE0D-4254-AE1B-731E52E8ED81}" destId="{864613B5-20D6-4634-B30D-5D44191C0C93}" srcOrd="2" destOrd="0" parTransId="{C5AEE4E8-4355-49B5-B59E-9ABF5D641FAA}" sibTransId="{CE36F36F-BDDB-43AA-B934-E2121081285A}"/>
    <dgm:cxn modelId="{464868A1-7AF0-4C94-B1A8-0AC1178782FA}" srcId="{32B22298-AE0D-4254-AE1B-731E52E8ED81}" destId="{A4FD4D40-7825-4305-A9A8-CCDBABBCC3A2}" srcOrd="1" destOrd="0" parTransId="{8CD4737B-A19E-4BEB-BF27-799E39B0ED52}" sibTransId="{5742E61F-A021-4017-A394-BD4A168726A3}"/>
    <dgm:cxn modelId="{ABB2A8A5-04C3-43EF-ADB0-2A7E6FEEC29B}" type="presOf" srcId="{7CA1B612-8086-4BB0-A445-BC736B58E57C}" destId="{A6930BFF-53E1-4190-8A93-DFEF8DF2A073}" srcOrd="0" destOrd="3" presId="urn:microsoft.com/office/officeart/2005/8/layout/vList2"/>
    <dgm:cxn modelId="{455223A6-FCF2-40BA-8156-DF2E2F122C75}" type="presOf" srcId="{A60E6DDC-EC7E-481E-9CCB-CF7F6E5C83DE}" destId="{5B52B217-D0E4-4942-A416-760B90CF64B9}" srcOrd="0" destOrd="0" presId="urn:microsoft.com/office/officeart/2005/8/layout/vList2"/>
    <dgm:cxn modelId="{FA0F61A7-1A74-4570-B15B-1C24ECF52FAE}" srcId="{32B22298-AE0D-4254-AE1B-731E52E8ED81}" destId="{E702327D-D4C7-4D04-88A2-2879C114AEB0}" srcOrd="5" destOrd="0" parTransId="{D2FF5EE8-ED28-43B5-BADC-A92A8EA3F161}" sibTransId="{3B2B02B8-665F-4D86-8DEA-5C5453B83FB1}"/>
    <dgm:cxn modelId="{984E5AB3-5E56-4CB6-8047-9203D5D2179D}" srcId="{32B22298-AE0D-4254-AE1B-731E52E8ED81}" destId="{37C557FC-E733-43A9-8D4C-E6D76453E7D6}" srcOrd="4" destOrd="0" parTransId="{24C2288B-41A5-4049-90B4-22B7397C5BE1}" sibTransId="{8A47FA8A-D216-4C35-B64D-040A4ED75C0C}"/>
    <dgm:cxn modelId="{706812CF-FC66-4799-9913-5D0273E144D7}" type="presOf" srcId="{32B22298-AE0D-4254-AE1B-731E52E8ED81}" destId="{17BB44C6-C968-423D-82ED-D6F431CDAE0D}" srcOrd="0" destOrd="0" presId="urn:microsoft.com/office/officeart/2005/8/layout/vList2"/>
    <dgm:cxn modelId="{0C9EE2D6-99E3-4208-9704-DA04890E0165}" type="presOf" srcId="{37C557FC-E733-43A9-8D4C-E6D76453E7D6}" destId="{A6930BFF-53E1-4190-8A93-DFEF8DF2A073}" srcOrd="0" destOrd="4" presId="urn:microsoft.com/office/officeart/2005/8/layout/vList2"/>
    <dgm:cxn modelId="{218DE0DB-690D-4CC0-A787-66B0056DE94F}" srcId="{A60E6DDC-EC7E-481E-9CCB-CF7F6E5C83DE}" destId="{32B22298-AE0D-4254-AE1B-731E52E8ED81}" srcOrd="0" destOrd="0" parTransId="{7BB426A4-C963-4B68-80FB-E29B4B5B158E}" sibTransId="{43C691E1-2E22-4AAE-8A3E-A7322AAE1E7C}"/>
    <dgm:cxn modelId="{DB68F5ED-B397-45EC-861E-361735D8C024}" type="presOf" srcId="{E702327D-D4C7-4D04-88A2-2879C114AEB0}" destId="{A6930BFF-53E1-4190-8A93-DFEF8DF2A073}" srcOrd="0" destOrd="5" presId="urn:microsoft.com/office/officeart/2005/8/layout/vList2"/>
    <dgm:cxn modelId="{443B6C9C-40F9-4DCD-B073-06DBA800EF68}" type="presParOf" srcId="{5B52B217-D0E4-4942-A416-760B90CF64B9}" destId="{17BB44C6-C968-423D-82ED-D6F431CDAE0D}" srcOrd="0" destOrd="0" presId="urn:microsoft.com/office/officeart/2005/8/layout/vList2"/>
    <dgm:cxn modelId="{5E211904-AFBB-4511-9D7A-D44D1DB76DF0}" type="presParOf" srcId="{5B52B217-D0E4-4942-A416-760B90CF64B9}" destId="{A6930BFF-53E1-4190-8A93-DFEF8DF2A07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55485-0C8E-467C-AB92-60ECF7487169}">
      <dsp:nvSpPr>
        <dsp:cNvPr id="0" name=""/>
        <dsp:cNvSpPr/>
      </dsp:nvSpPr>
      <dsp:spPr>
        <a:xfrm>
          <a:off x="1597019" y="-2864"/>
          <a:ext cx="4692660" cy="4692660"/>
        </a:xfrm>
        <a:prstGeom prst="circularArrow">
          <a:avLst>
            <a:gd name="adj1" fmla="val 5274"/>
            <a:gd name="adj2" fmla="val 312630"/>
            <a:gd name="adj3" fmla="val 14231159"/>
            <a:gd name="adj4" fmla="val 17125247"/>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8E737E-7AB5-40A1-8038-88CBDDCDFA87}">
      <dsp:nvSpPr>
        <dsp:cNvPr id="0" name=""/>
        <dsp:cNvSpPr/>
      </dsp:nvSpPr>
      <dsp:spPr>
        <a:xfrm>
          <a:off x="3052822" y="2901"/>
          <a:ext cx="1781054" cy="89052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Preparation</a:t>
          </a:r>
        </a:p>
      </dsp:txBody>
      <dsp:txXfrm>
        <a:off x="3096294" y="46373"/>
        <a:ext cx="1694110" cy="803583"/>
      </dsp:txXfrm>
    </dsp:sp>
    <dsp:sp modelId="{7BC3CE67-E336-494C-82FE-D5B57AEF8F68}">
      <dsp:nvSpPr>
        <dsp:cNvPr id="0" name=""/>
        <dsp:cNvSpPr/>
      </dsp:nvSpPr>
      <dsp:spPr>
        <a:xfrm>
          <a:off x="4701489" y="954759"/>
          <a:ext cx="1781054" cy="89052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Identification</a:t>
          </a:r>
        </a:p>
      </dsp:txBody>
      <dsp:txXfrm>
        <a:off x="4744961" y="998231"/>
        <a:ext cx="1694110" cy="803583"/>
      </dsp:txXfrm>
    </dsp:sp>
    <dsp:sp modelId="{A5F817A4-8E0F-4E70-AC64-B22D3C59CDF3}">
      <dsp:nvSpPr>
        <dsp:cNvPr id="0" name=""/>
        <dsp:cNvSpPr/>
      </dsp:nvSpPr>
      <dsp:spPr>
        <a:xfrm>
          <a:off x="4701489" y="2858476"/>
          <a:ext cx="1781054" cy="89052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Containment</a:t>
          </a:r>
        </a:p>
      </dsp:txBody>
      <dsp:txXfrm>
        <a:off x="4744961" y="2901948"/>
        <a:ext cx="1694110" cy="803583"/>
      </dsp:txXfrm>
    </dsp:sp>
    <dsp:sp modelId="{DDD06E3D-5872-4626-B86B-E85D424A13A0}">
      <dsp:nvSpPr>
        <dsp:cNvPr id="0" name=""/>
        <dsp:cNvSpPr/>
      </dsp:nvSpPr>
      <dsp:spPr>
        <a:xfrm>
          <a:off x="3052822" y="3810334"/>
          <a:ext cx="1781054" cy="89052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Eradication</a:t>
          </a:r>
        </a:p>
      </dsp:txBody>
      <dsp:txXfrm>
        <a:off x="3096294" y="3853806"/>
        <a:ext cx="1694110" cy="803583"/>
      </dsp:txXfrm>
    </dsp:sp>
    <dsp:sp modelId="{9498A52B-0059-4349-A270-A6CAB46DF7A7}">
      <dsp:nvSpPr>
        <dsp:cNvPr id="0" name=""/>
        <dsp:cNvSpPr/>
      </dsp:nvSpPr>
      <dsp:spPr>
        <a:xfrm>
          <a:off x="1404156" y="2858476"/>
          <a:ext cx="1781054" cy="89052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Recovery</a:t>
          </a:r>
        </a:p>
      </dsp:txBody>
      <dsp:txXfrm>
        <a:off x="1447628" y="2901948"/>
        <a:ext cx="1694110" cy="803583"/>
      </dsp:txXfrm>
    </dsp:sp>
    <dsp:sp modelId="{CC15F732-0D71-4BD5-B0EB-4FDAA5F253C7}">
      <dsp:nvSpPr>
        <dsp:cNvPr id="0" name=""/>
        <dsp:cNvSpPr/>
      </dsp:nvSpPr>
      <dsp:spPr>
        <a:xfrm>
          <a:off x="1404156" y="954759"/>
          <a:ext cx="1781054" cy="890527"/>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Lessons Learned</a:t>
          </a:r>
        </a:p>
      </dsp:txBody>
      <dsp:txXfrm>
        <a:off x="1447628" y="998231"/>
        <a:ext cx="1694110" cy="8035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B44C6-C968-423D-82ED-D6F431CDAE0D}">
      <dsp:nvSpPr>
        <dsp:cNvPr id="0" name=""/>
        <dsp:cNvSpPr/>
      </dsp:nvSpPr>
      <dsp:spPr>
        <a:xfrm>
          <a:off x="0" y="263234"/>
          <a:ext cx="4690291" cy="12694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Secrets to *less Painful Incident Response:</a:t>
          </a:r>
        </a:p>
      </dsp:txBody>
      <dsp:txXfrm>
        <a:off x="61969" y="325203"/>
        <a:ext cx="4566353" cy="1145512"/>
      </dsp:txXfrm>
    </dsp:sp>
    <dsp:sp modelId="{A6930BFF-53E1-4190-8A93-DFEF8DF2A073}">
      <dsp:nvSpPr>
        <dsp:cNvPr id="0" name=""/>
        <dsp:cNvSpPr/>
      </dsp:nvSpPr>
      <dsp:spPr>
        <a:xfrm>
          <a:off x="0" y="1532684"/>
          <a:ext cx="4690291" cy="326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17" tIns="44450" rIns="248920" bIns="44450" numCol="1" spcCol="1270" anchor="t" anchorCtr="0">
          <a:noAutofit/>
        </a:bodyPr>
        <a:lstStyle/>
        <a:p>
          <a:pPr marL="228600" lvl="1" indent="-228600" algn="l" defTabSz="1200150">
            <a:lnSpc>
              <a:spcPct val="90000"/>
            </a:lnSpc>
            <a:spcBef>
              <a:spcPct val="0"/>
            </a:spcBef>
            <a:spcAft>
              <a:spcPct val="20000"/>
            </a:spcAft>
            <a:buChar char="•"/>
          </a:pPr>
          <a:endParaRPr lang="en-US" sz="2700" kern="1200"/>
        </a:p>
        <a:p>
          <a:pPr marL="228600" lvl="1" indent="-228600" algn="l" defTabSz="1200150">
            <a:lnSpc>
              <a:spcPct val="90000"/>
            </a:lnSpc>
            <a:spcBef>
              <a:spcPct val="0"/>
            </a:spcBef>
            <a:spcAft>
              <a:spcPts val="800"/>
            </a:spcAft>
            <a:buChar char="•"/>
          </a:pPr>
          <a:r>
            <a:rPr lang="en-US" sz="2700" b="0" i="0" kern="1200" baseline="0"/>
            <a:t>Not Owned by IT</a:t>
          </a:r>
          <a:endParaRPr lang="en-US" sz="2700" kern="1200"/>
        </a:p>
        <a:p>
          <a:pPr marL="228600" lvl="1" indent="-228600" algn="l" defTabSz="1200150">
            <a:lnSpc>
              <a:spcPct val="90000"/>
            </a:lnSpc>
            <a:spcBef>
              <a:spcPct val="0"/>
            </a:spcBef>
            <a:spcAft>
              <a:spcPts val="800"/>
            </a:spcAft>
            <a:buChar char="•"/>
          </a:pPr>
          <a:r>
            <a:rPr lang="en-US" sz="2700" b="1" i="0" kern="1200" baseline="0"/>
            <a:t>Includes Legal Counsel &amp; Public Affairs</a:t>
          </a:r>
          <a:endParaRPr lang="en-US" sz="2700" kern="1200"/>
        </a:p>
        <a:p>
          <a:pPr marL="228600" lvl="1" indent="-228600" algn="l" defTabSz="1200150">
            <a:lnSpc>
              <a:spcPct val="90000"/>
            </a:lnSpc>
            <a:spcBef>
              <a:spcPct val="0"/>
            </a:spcBef>
            <a:spcAft>
              <a:spcPts val="800"/>
            </a:spcAft>
            <a:buChar char="•"/>
          </a:pPr>
          <a:r>
            <a:rPr lang="en-US" sz="2700" b="0" i="0" kern="1200" baseline="0"/>
            <a:t>Starts with Validation</a:t>
          </a:r>
          <a:endParaRPr lang="en-US" sz="2700" kern="1200"/>
        </a:p>
        <a:p>
          <a:pPr marL="228600" lvl="1" indent="-228600" algn="l" defTabSz="1200150">
            <a:lnSpc>
              <a:spcPct val="90000"/>
            </a:lnSpc>
            <a:spcBef>
              <a:spcPct val="0"/>
            </a:spcBef>
            <a:spcAft>
              <a:spcPts val="800"/>
            </a:spcAft>
            <a:buChar char="•"/>
          </a:pPr>
          <a:r>
            <a:rPr lang="en-US" sz="2700" b="0" i="0" kern="1200" baseline="0"/>
            <a:t>Continuous review &amp; testing</a:t>
          </a:r>
          <a:endParaRPr lang="en-US" sz="2700" kern="1200"/>
        </a:p>
        <a:p>
          <a:pPr marL="228600" lvl="1" indent="-228600" algn="l" defTabSz="1200150">
            <a:lnSpc>
              <a:spcPct val="90000"/>
            </a:lnSpc>
            <a:spcBef>
              <a:spcPct val="0"/>
            </a:spcBef>
            <a:spcAft>
              <a:spcPts val="800"/>
            </a:spcAft>
            <a:buChar char="•"/>
          </a:pPr>
          <a:r>
            <a:rPr lang="en-US" sz="2700" b="0" i="0" kern="1200" baseline="0"/>
            <a:t>Incorporates lessons learned </a:t>
          </a:r>
          <a:endParaRPr lang="en-US" sz="2700" kern="1200"/>
        </a:p>
      </dsp:txBody>
      <dsp:txXfrm>
        <a:off x="0" y="1532684"/>
        <a:ext cx="4690291" cy="326025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437229C-7B12-4B25-9E34-B681BF457A1A}" type="datetimeFigureOut">
              <a:rPr lang="en-US" smtClean="0"/>
              <a:t>3/4/2024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E898D21-D1E7-479B-956A-EAFDE3CEE773}" type="slidenum">
              <a:rPr lang="en-US" smtClean="0"/>
              <a:t>‹#›</a:t>
            </a:fld>
            <a:endParaRPr lang="en-US"/>
          </a:p>
        </p:txBody>
      </p:sp>
    </p:spTree>
    <p:extLst>
      <p:ext uri="{BB962C8B-B14F-4D97-AF65-F5344CB8AC3E}">
        <p14:creationId xmlns:p14="http://schemas.microsoft.com/office/powerpoint/2010/main" val="1362417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0D418C3-8CBB-40B9-8BA5-3339EAD9FBC8}" type="datetimeFigureOut">
              <a:rPr lang="en-US" smtClean="0"/>
              <a:t>3/4/2024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9541636-8D49-4F17-809D-4B655022A943}" type="slidenum">
              <a:rPr lang="en-US" smtClean="0"/>
              <a:t>‹#›</a:t>
            </a:fld>
            <a:endParaRPr lang="en-US"/>
          </a:p>
        </p:txBody>
      </p:sp>
    </p:spTree>
    <p:extLst>
      <p:ext uri="{BB962C8B-B14F-4D97-AF65-F5344CB8AC3E}">
        <p14:creationId xmlns:p14="http://schemas.microsoft.com/office/powerpoint/2010/main" val="2769561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41636-8D49-4F17-809D-4B655022A9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4440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the Core members of the team by name or by position</a:t>
            </a:r>
          </a:p>
          <a:p>
            <a:r>
              <a:rPr lang="en-US" dirty="0"/>
              <a:t>Name an Incident Manager who is responsible for all aspects of the process</a:t>
            </a:r>
          </a:p>
          <a:p>
            <a:endParaRPr lang="en-US" dirty="0"/>
          </a:p>
        </p:txBody>
      </p:sp>
      <p:sp>
        <p:nvSpPr>
          <p:cNvPr id="4" name="Slide Number Placeholder 3"/>
          <p:cNvSpPr>
            <a:spLocks noGrp="1"/>
          </p:cNvSpPr>
          <p:nvPr>
            <p:ph type="sldNum" sz="quarter" idx="5"/>
          </p:nvPr>
        </p:nvSpPr>
        <p:spPr/>
        <p:txBody>
          <a:bodyPr/>
          <a:lstStyle/>
          <a:p>
            <a:fld id="{19541636-8D49-4F17-809D-4B655022A943}" type="slidenum">
              <a:rPr lang="en-US" smtClean="0"/>
              <a:t>21</a:t>
            </a:fld>
            <a:endParaRPr lang="en-US" dirty="0"/>
          </a:p>
        </p:txBody>
      </p:sp>
    </p:spTree>
    <p:extLst>
      <p:ext uri="{BB962C8B-B14F-4D97-AF65-F5344CB8AC3E}">
        <p14:creationId xmlns:p14="http://schemas.microsoft.com/office/powerpoint/2010/main" val="890751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374151"/>
                </a:solidFill>
                <a:effectLst/>
                <a:latin typeface="Söhne"/>
              </a:rPr>
              <a:t>Incident Detection and Analysis</a:t>
            </a:r>
            <a:r>
              <a:rPr lang="en-US" b="0" i="0" dirty="0">
                <a:solidFill>
                  <a:srgbClr val="374151"/>
                </a:solidFill>
                <a:effectLst/>
                <a:latin typeface="Söhne"/>
              </a:rPr>
              <a:t>: One of the foremost roles of the CIRT is to monitor the organization's networks and systems for signs of security incidents. They use various tools and techniques to detect, log, and analyze incidents to understand their nature and scope.</a:t>
            </a:r>
          </a:p>
          <a:p>
            <a:pPr algn="l">
              <a:buFont typeface="+mj-lt"/>
              <a:buAutoNum type="arabicPeriod"/>
            </a:pPr>
            <a:r>
              <a:rPr lang="en-US" b="1" i="0" dirty="0">
                <a:solidFill>
                  <a:srgbClr val="374151"/>
                </a:solidFill>
                <a:effectLst/>
                <a:latin typeface="Söhne"/>
              </a:rPr>
              <a:t>Incident Containment</a:t>
            </a:r>
            <a:r>
              <a:rPr lang="en-US" b="0" i="0" dirty="0">
                <a:solidFill>
                  <a:srgbClr val="374151"/>
                </a:solidFill>
                <a:effectLst/>
                <a:latin typeface="Söhne"/>
              </a:rPr>
              <a:t>: Upon detecting an incident, the team works swiftly to contain it. This can involve isolating affected systems or networks to prevent the spread of the incident and to minimize damage.</a:t>
            </a:r>
          </a:p>
          <a:p>
            <a:pPr algn="l">
              <a:buFont typeface="+mj-lt"/>
              <a:buAutoNum type="arabicPeriod"/>
            </a:pPr>
            <a:r>
              <a:rPr lang="en-US" b="1" i="0" dirty="0">
                <a:solidFill>
                  <a:srgbClr val="374151"/>
                </a:solidFill>
                <a:effectLst/>
                <a:latin typeface="Söhne"/>
              </a:rPr>
              <a:t>Eradication and Recovery</a:t>
            </a:r>
            <a:r>
              <a:rPr lang="en-US" b="0" i="0" dirty="0">
                <a:solidFill>
                  <a:srgbClr val="374151"/>
                </a:solidFill>
                <a:effectLst/>
                <a:latin typeface="Söhne"/>
              </a:rPr>
              <a:t>: The team then focuses on eliminating the threat from the organization's environment. This could involve removing malware, closing security gaps, and applying patches. Following eradication, the CIRT works on restoring systems and services to full functionality, ensuring that they are free from threats.</a:t>
            </a:r>
          </a:p>
          <a:p>
            <a:pPr algn="l">
              <a:buFont typeface="+mj-lt"/>
              <a:buAutoNum type="arabicPeriod"/>
            </a:pPr>
            <a:r>
              <a:rPr lang="en-US" b="1" i="0" dirty="0">
                <a:solidFill>
                  <a:srgbClr val="374151"/>
                </a:solidFill>
                <a:effectLst/>
                <a:latin typeface="Söhne"/>
              </a:rPr>
              <a:t>Communication and Coordination</a:t>
            </a:r>
            <a:r>
              <a:rPr lang="en-US" b="0" i="0" dirty="0">
                <a:solidFill>
                  <a:srgbClr val="374151"/>
                </a:solidFill>
                <a:effectLst/>
                <a:latin typeface="Söhne"/>
              </a:rPr>
              <a:t>: Effective communication is essential during a cybersecurity incident. The CIRT communicates with relevant stakeholders, including management, IT staff, and potentially external parties like law enforcement, vendors, or customers. They provide updates, instructions, and reports about the incident’s status.</a:t>
            </a:r>
          </a:p>
          <a:p>
            <a:pPr algn="l">
              <a:buFont typeface="+mj-lt"/>
              <a:buAutoNum type="arabicPeriod"/>
            </a:pPr>
            <a:r>
              <a:rPr lang="en-US" b="1" i="0" dirty="0">
                <a:solidFill>
                  <a:srgbClr val="374151"/>
                </a:solidFill>
                <a:effectLst/>
                <a:latin typeface="Söhne"/>
              </a:rPr>
              <a:t>Documentation and Reporting</a:t>
            </a:r>
            <a:r>
              <a:rPr lang="en-US" b="0" i="0" dirty="0">
                <a:solidFill>
                  <a:srgbClr val="374151"/>
                </a:solidFill>
                <a:effectLst/>
                <a:latin typeface="Söhne"/>
              </a:rPr>
              <a:t>: Documenting the incident and the response actions is critical for legal, regulatory, and learning purposes. The CIRT prepares detailed reports about the incident's nature, the response actions taken, and the lessons learned.</a:t>
            </a:r>
          </a:p>
          <a:p>
            <a:pPr algn="l">
              <a:buFont typeface="+mj-lt"/>
              <a:buAutoNum type="arabicPeriod"/>
            </a:pPr>
            <a:r>
              <a:rPr lang="en-US" b="1" i="0" dirty="0">
                <a:solidFill>
                  <a:srgbClr val="374151"/>
                </a:solidFill>
                <a:effectLst/>
                <a:latin typeface="Söhne"/>
              </a:rPr>
              <a:t>Post-Incident Analysis</a:t>
            </a:r>
            <a:r>
              <a:rPr lang="en-US" b="0" i="0" dirty="0">
                <a:solidFill>
                  <a:srgbClr val="374151"/>
                </a:solidFill>
                <a:effectLst/>
                <a:latin typeface="Söhne"/>
              </a:rPr>
              <a:t>: After resolving the incident, the CIRT conducts a post-mortem analysis to understand what happened, why it happened, and how similar incidents can be prevented or better managed in the future. This analysis leads to improvements in security policies, procedures, and technologies.</a:t>
            </a:r>
          </a:p>
          <a:p>
            <a:pPr algn="l">
              <a:buFont typeface="+mj-lt"/>
              <a:buAutoNum type="arabicPeriod"/>
            </a:pPr>
            <a:r>
              <a:rPr lang="en-US" b="1" i="0" dirty="0">
                <a:solidFill>
                  <a:srgbClr val="374151"/>
                </a:solidFill>
                <a:effectLst/>
                <a:latin typeface="Söhne"/>
              </a:rPr>
              <a:t>Prevention and Education</a:t>
            </a:r>
            <a:r>
              <a:rPr lang="en-US" b="0" i="0" dirty="0">
                <a:solidFill>
                  <a:srgbClr val="374151"/>
                </a:solidFill>
                <a:effectLst/>
                <a:latin typeface="Söhne"/>
              </a:rPr>
              <a:t>: The CIRT is often involved in developing strategies to prevent future incidents, including recommending security enhancements and conducting awareness training for employees.</a:t>
            </a:r>
          </a:p>
          <a:p>
            <a:pPr algn="l">
              <a:buFont typeface="+mj-lt"/>
              <a:buAutoNum type="arabicPeriod"/>
            </a:pPr>
            <a:r>
              <a:rPr lang="en-US" b="1" i="0" dirty="0">
                <a:solidFill>
                  <a:srgbClr val="374151"/>
                </a:solidFill>
                <a:effectLst/>
                <a:latin typeface="Söhne"/>
              </a:rPr>
              <a:t>Legal and Regulatory Compliance</a:t>
            </a:r>
            <a:r>
              <a:rPr lang="en-US" b="0" i="0" dirty="0">
                <a:solidFill>
                  <a:srgbClr val="374151"/>
                </a:solidFill>
                <a:effectLst/>
                <a:latin typeface="Söhne"/>
              </a:rPr>
              <a:t>: In many cases, the CIRT is responsible for ensuring that the organization’s response to an incident complies with legal and regulatory requirements, which may involve reporting incidents to relevant authorities and managing any legal implications.</a:t>
            </a:r>
          </a:p>
          <a:p>
            <a:endParaRPr lang="en-US" dirty="0"/>
          </a:p>
        </p:txBody>
      </p:sp>
      <p:sp>
        <p:nvSpPr>
          <p:cNvPr id="4" name="Slide Number Placeholder 3"/>
          <p:cNvSpPr>
            <a:spLocks noGrp="1"/>
          </p:cNvSpPr>
          <p:nvPr>
            <p:ph type="sldNum" sz="quarter" idx="5"/>
          </p:nvPr>
        </p:nvSpPr>
        <p:spPr/>
        <p:txBody>
          <a:bodyPr/>
          <a:lstStyle/>
          <a:p>
            <a:fld id="{19541636-8D49-4F17-809D-4B655022A943}" type="slidenum">
              <a:rPr lang="en-US" smtClean="0"/>
              <a:t>23</a:t>
            </a:fld>
            <a:endParaRPr lang="en-US"/>
          </a:p>
        </p:txBody>
      </p:sp>
    </p:spTree>
    <p:extLst>
      <p:ext uri="{BB962C8B-B14F-4D97-AF65-F5344CB8AC3E}">
        <p14:creationId xmlns:p14="http://schemas.microsoft.com/office/powerpoint/2010/main" val="123126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The Incident Manager plays a critical role in the cybersecurity incident response process, acting as the coordinator and focal point for the response efforts. Their responsibilities are extensive and pivotal to the effective management of a cyber incident. Key roles of an Incident Manager in cybersecurity incident response include:</a:t>
            </a:r>
          </a:p>
          <a:p>
            <a:pPr algn="l"/>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Incident Coordination and Management</a:t>
            </a:r>
            <a:r>
              <a:rPr lang="en-US" b="0" i="0" dirty="0">
                <a:solidFill>
                  <a:srgbClr val="374151"/>
                </a:solidFill>
                <a:effectLst/>
                <a:latin typeface="Söhne"/>
              </a:rPr>
              <a:t>: The Incident Manager oversees and coordinates all aspects of the incident response. This includes activating the incident response team, delegating tasks, ensuring that team members have the resources they need, and managing the overall response to ensure it's efficient and effective.</a:t>
            </a:r>
          </a:p>
          <a:p>
            <a:pPr algn="l">
              <a:buFont typeface="+mj-lt"/>
              <a:buAutoNum type="arabicPeriod"/>
            </a:pPr>
            <a:r>
              <a:rPr lang="en-US" b="1" i="0" dirty="0">
                <a:solidFill>
                  <a:srgbClr val="374151"/>
                </a:solidFill>
                <a:effectLst/>
                <a:latin typeface="Söhne"/>
              </a:rPr>
              <a:t>Communication and Information Flow</a:t>
            </a:r>
            <a:r>
              <a:rPr lang="en-US" b="0" i="0" dirty="0">
                <a:solidFill>
                  <a:srgbClr val="374151"/>
                </a:solidFill>
                <a:effectLst/>
                <a:latin typeface="Söhne"/>
              </a:rPr>
              <a:t>: They are responsible for ensuring clear and effective communication within the incident response team and with external stakeholders. This includes providing regular updates to management, liaising with external partners (such as law enforcement or cybersecurity firms), and coordinating with other departments in the organization.</a:t>
            </a:r>
          </a:p>
          <a:p>
            <a:pPr algn="l">
              <a:buFont typeface="+mj-lt"/>
              <a:buAutoNum type="arabicPeriod"/>
            </a:pPr>
            <a:r>
              <a:rPr lang="en-US" b="1" i="0" dirty="0">
                <a:solidFill>
                  <a:srgbClr val="374151"/>
                </a:solidFill>
                <a:effectLst/>
                <a:latin typeface="Söhne"/>
              </a:rPr>
              <a:t>Decision Making</a:t>
            </a:r>
            <a:r>
              <a:rPr lang="en-US" b="0" i="0" dirty="0">
                <a:solidFill>
                  <a:srgbClr val="374151"/>
                </a:solidFill>
                <a:effectLst/>
                <a:latin typeface="Söhne"/>
              </a:rPr>
              <a:t>: The Incident Manager makes crucial decisions during the response process, such as determining the severity of the incident, deciding on containment strategies, and when to escalate the issue to higher management or external agencies.</a:t>
            </a:r>
          </a:p>
          <a:p>
            <a:pPr algn="l">
              <a:buFont typeface="+mj-lt"/>
              <a:buAutoNum type="arabicPeriod"/>
            </a:pPr>
            <a:r>
              <a:rPr lang="en-US" b="1" i="0" dirty="0">
                <a:solidFill>
                  <a:srgbClr val="374151"/>
                </a:solidFill>
                <a:effectLst/>
                <a:latin typeface="Söhne"/>
              </a:rPr>
              <a:t>Strategy and Planning</a:t>
            </a:r>
            <a:r>
              <a:rPr lang="en-US" b="0" i="0" dirty="0">
                <a:solidFill>
                  <a:srgbClr val="374151"/>
                </a:solidFill>
                <a:effectLst/>
                <a:latin typeface="Söhne"/>
              </a:rPr>
              <a:t>: They develop and implement strategies for responding to the incident, often making rapid decisions based on the evolving situation. This involves understanding the nature of the incident and determining the most effective approach to manage it.</a:t>
            </a:r>
          </a:p>
          <a:p>
            <a:pPr algn="l">
              <a:buFont typeface="+mj-lt"/>
              <a:buAutoNum type="arabicPeriod"/>
            </a:pPr>
            <a:r>
              <a:rPr lang="en-US" b="1" i="0" dirty="0">
                <a:solidFill>
                  <a:srgbClr val="374151"/>
                </a:solidFill>
                <a:effectLst/>
                <a:latin typeface="Söhne"/>
              </a:rPr>
              <a:t>Resource Allocation</a:t>
            </a:r>
            <a:r>
              <a:rPr lang="en-US" b="0" i="0" dirty="0">
                <a:solidFill>
                  <a:srgbClr val="374151"/>
                </a:solidFill>
                <a:effectLst/>
                <a:latin typeface="Söhne"/>
              </a:rPr>
              <a:t>: The Incident Manager assesses and allocates the necessary resources – which could be technical, human, or financial – to effectively address the incident. This includes ensuring that the response team has the tools and support needed to perform their tasks.</a:t>
            </a:r>
          </a:p>
          <a:p>
            <a:pPr algn="l">
              <a:buFont typeface="+mj-lt"/>
              <a:buAutoNum type="arabicPeriod"/>
            </a:pPr>
            <a:r>
              <a:rPr lang="en-US" b="1" i="0" dirty="0">
                <a:solidFill>
                  <a:srgbClr val="374151"/>
                </a:solidFill>
                <a:effectLst/>
                <a:latin typeface="Söhne"/>
              </a:rPr>
              <a:t>Monitoring and Reporting</a:t>
            </a:r>
            <a:r>
              <a:rPr lang="en-US" b="0" i="0" dirty="0">
                <a:solidFill>
                  <a:srgbClr val="374151"/>
                </a:solidFill>
                <a:effectLst/>
                <a:latin typeface="Söhne"/>
              </a:rPr>
              <a:t>: They monitor the progress of the incident response, track the effectiveness of the actions taken, and report on the status and outcomes of the response efforts to relevant stakeholders.</a:t>
            </a:r>
          </a:p>
          <a:p>
            <a:pPr algn="l">
              <a:buFont typeface="+mj-lt"/>
              <a:buAutoNum type="arabicPeriod"/>
            </a:pPr>
            <a:r>
              <a:rPr lang="en-US" b="1" i="0" dirty="0">
                <a:solidFill>
                  <a:srgbClr val="374151"/>
                </a:solidFill>
                <a:effectLst/>
                <a:latin typeface="Söhne"/>
              </a:rPr>
              <a:t>Compliance and Legal Considerations</a:t>
            </a:r>
            <a:r>
              <a:rPr lang="en-US" b="0" i="0" dirty="0">
                <a:solidFill>
                  <a:srgbClr val="374151"/>
                </a:solidFill>
                <a:effectLst/>
                <a:latin typeface="Söhne"/>
              </a:rPr>
              <a:t>: Ensuring that the incident response complies with legal and regulatory requirements is a key part of their role. This might involve coordinating with legal counsel, handling evidence correctly, and ensuring that reporting obligations are met.</a:t>
            </a:r>
          </a:p>
          <a:p>
            <a:pPr algn="l">
              <a:buFont typeface="+mj-lt"/>
              <a:buAutoNum type="arabicPeriod"/>
            </a:pPr>
            <a:r>
              <a:rPr lang="en-US" b="1" i="0" dirty="0">
                <a:solidFill>
                  <a:srgbClr val="374151"/>
                </a:solidFill>
                <a:effectLst/>
                <a:latin typeface="Söhne"/>
              </a:rPr>
              <a:t>Post-Incident Review and Improvement</a:t>
            </a:r>
            <a:r>
              <a:rPr lang="en-US" b="0" i="0" dirty="0">
                <a:solidFill>
                  <a:srgbClr val="374151"/>
                </a:solidFill>
                <a:effectLst/>
                <a:latin typeface="Söhne"/>
              </a:rPr>
              <a:t>: After the incident is resolved, the Incident Manager leads the post-incident review process. This includes analyzing what happened, what was done to respond, what worked well, and what could be improved. They then work on updating the incident response plan and processes based on these insights.</a:t>
            </a:r>
          </a:p>
          <a:p>
            <a:pPr algn="l">
              <a:buFont typeface="+mj-lt"/>
              <a:buAutoNum type="arabicPeriod"/>
            </a:pPr>
            <a:r>
              <a:rPr lang="en-US" b="1" i="0" dirty="0">
                <a:solidFill>
                  <a:srgbClr val="374151"/>
                </a:solidFill>
                <a:effectLst/>
                <a:latin typeface="Söhne"/>
              </a:rPr>
              <a:t>Continuous Improvement</a:t>
            </a:r>
            <a:r>
              <a:rPr lang="en-US" b="0" i="0" dirty="0">
                <a:solidFill>
                  <a:srgbClr val="374151"/>
                </a:solidFill>
                <a:effectLst/>
                <a:latin typeface="Söhne"/>
              </a:rPr>
              <a:t>: They are responsible for continuously improving the incident response process. This involves staying informed about new threats, trends in cybersecurity, and evolving best practices.</a:t>
            </a:r>
          </a:p>
          <a:p>
            <a:pPr algn="l">
              <a:buFont typeface="+mj-lt"/>
              <a:buAutoNum type="arabicPeriod"/>
            </a:pPr>
            <a:r>
              <a:rPr lang="en-US" b="1" i="0" dirty="0">
                <a:solidFill>
                  <a:srgbClr val="374151"/>
                </a:solidFill>
                <a:effectLst/>
                <a:latin typeface="Söhne"/>
              </a:rPr>
              <a:t>Training and Awareness</a:t>
            </a:r>
            <a:r>
              <a:rPr lang="en-US" b="0" i="0" dirty="0">
                <a:solidFill>
                  <a:srgbClr val="374151"/>
                </a:solidFill>
                <a:effectLst/>
                <a:latin typeface="Söhne"/>
              </a:rPr>
              <a:t>: The Incident Manager often plays a role in training and awareness activities within the organization, helping to educate employees about cybersecurity risks and the importance of incident reporting.</a:t>
            </a:r>
          </a:p>
          <a:p>
            <a:pPr algn="l"/>
            <a:endParaRPr lang="en-US" b="0" i="0" dirty="0">
              <a:solidFill>
                <a:srgbClr val="374151"/>
              </a:solidFill>
              <a:effectLst/>
              <a:latin typeface="Söhne"/>
            </a:endParaRPr>
          </a:p>
          <a:p>
            <a:pPr algn="l"/>
            <a:r>
              <a:rPr lang="en-US" b="0" i="0" dirty="0">
                <a:solidFill>
                  <a:srgbClr val="374151"/>
                </a:solidFill>
                <a:effectLst/>
                <a:latin typeface="Söhne"/>
              </a:rPr>
              <a:t>In essence, the Incident Manager is the orchestrator of the incident response, ensuring that the response is swift, effective, and coordinated, and that the organization can recover and learn from the incident.</a:t>
            </a:r>
          </a:p>
          <a:p>
            <a:endParaRPr lang="en-US" dirty="0"/>
          </a:p>
        </p:txBody>
      </p:sp>
      <p:sp>
        <p:nvSpPr>
          <p:cNvPr id="4" name="Slide Number Placeholder 3"/>
          <p:cNvSpPr>
            <a:spLocks noGrp="1"/>
          </p:cNvSpPr>
          <p:nvPr>
            <p:ph type="sldNum" sz="quarter" idx="5"/>
          </p:nvPr>
        </p:nvSpPr>
        <p:spPr/>
        <p:txBody>
          <a:bodyPr/>
          <a:lstStyle/>
          <a:p>
            <a:fld id="{19541636-8D49-4F17-809D-4B655022A943}" type="slidenum">
              <a:rPr lang="en-US" smtClean="0"/>
              <a:t>24</a:t>
            </a:fld>
            <a:endParaRPr lang="en-US"/>
          </a:p>
        </p:txBody>
      </p:sp>
    </p:spTree>
    <p:extLst>
      <p:ext uri="{BB962C8B-B14F-4D97-AF65-F5344CB8AC3E}">
        <p14:creationId xmlns:p14="http://schemas.microsoft.com/office/powerpoint/2010/main" val="3445272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lvl="1" defTabSz="882422">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C5814-B7AE-4CE3-BDB7-0C285A363F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0861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41636-8D49-4F17-809D-4B655022A9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139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C5814-B7AE-4CE3-BDB7-0C285A363F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9194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C5814-B7AE-4CE3-BDB7-0C285A363F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131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C5814-B7AE-4CE3-BDB7-0C285A363F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0810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tiempos"/>
              </a:rPr>
              <a:t>“We have seen no evidence that psychiatric evaluation information or health records, based on what we’ve seen thus far, has been made available publicly,” said Alberto Carvalho (LAUSD Superintendent)</a:t>
            </a:r>
            <a:endParaRPr lang="en-US" dirty="0"/>
          </a:p>
        </p:txBody>
      </p:sp>
      <p:sp>
        <p:nvSpPr>
          <p:cNvPr id="4" name="Slide Number Placeholder 3"/>
          <p:cNvSpPr>
            <a:spLocks noGrp="1"/>
          </p:cNvSpPr>
          <p:nvPr>
            <p:ph type="sldNum" sz="quarter" idx="5"/>
          </p:nvPr>
        </p:nvSpPr>
        <p:spPr/>
        <p:txBody>
          <a:bodyPr/>
          <a:lstStyle/>
          <a:p>
            <a:fld id="{19541636-8D49-4F17-809D-4B655022A943}" type="slidenum">
              <a:rPr lang="en-US" smtClean="0"/>
              <a:t>38</a:t>
            </a:fld>
            <a:endParaRPr lang="en-US" dirty="0"/>
          </a:p>
        </p:txBody>
      </p:sp>
    </p:spTree>
    <p:extLst>
      <p:ext uri="{BB962C8B-B14F-4D97-AF65-F5344CB8AC3E}">
        <p14:creationId xmlns:p14="http://schemas.microsoft.com/office/powerpoint/2010/main" val="3296634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week later…  it’s not longer just technical difficulties dealing with an “encryption event”, but a full fledged ransomware attack where the attackers not only accessed private data, but posted it on the dark web for everyone to see. </a:t>
            </a:r>
          </a:p>
          <a:p>
            <a:endParaRPr lang="en-US" dirty="0"/>
          </a:p>
        </p:txBody>
      </p:sp>
      <p:sp>
        <p:nvSpPr>
          <p:cNvPr id="4" name="Slide Number Placeholder 3"/>
          <p:cNvSpPr>
            <a:spLocks noGrp="1"/>
          </p:cNvSpPr>
          <p:nvPr>
            <p:ph type="sldNum" sz="quarter" idx="5"/>
          </p:nvPr>
        </p:nvSpPr>
        <p:spPr/>
        <p:txBody>
          <a:bodyPr/>
          <a:lstStyle/>
          <a:p>
            <a:fld id="{19541636-8D49-4F17-809D-4B655022A943}" type="slidenum">
              <a:rPr lang="en-US" smtClean="0"/>
              <a:t>42</a:t>
            </a:fld>
            <a:endParaRPr lang="en-US" dirty="0"/>
          </a:p>
        </p:txBody>
      </p:sp>
    </p:spTree>
    <p:extLst>
      <p:ext uri="{BB962C8B-B14F-4D97-AF65-F5344CB8AC3E}">
        <p14:creationId xmlns:p14="http://schemas.microsoft.com/office/powerpoint/2010/main" val="4031840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541636-8D49-4F17-809D-4B655022A943}" type="slidenum">
              <a:rPr lang="en-US" smtClean="0"/>
              <a:t>3</a:t>
            </a:fld>
            <a:endParaRPr lang="en-US" dirty="0"/>
          </a:p>
        </p:txBody>
      </p:sp>
    </p:spTree>
    <p:extLst>
      <p:ext uri="{BB962C8B-B14F-4D97-AF65-F5344CB8AC3E}">
        <p14:creationId xmlns:p14="http://schemas.microsoft.com/office/powerpoint/2010/main" val="2308796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another example of the communications piece of incident response tarnishing what would have otherwise been a very quick and timely recovery effort. The technical tasks were accomplished quickly and efficiently, restoring critical systems to use and getting students back to school.</a:t>
            </a:r>
          </a:p>
          <a:p>
            <a:endParaRPr lang="en-US" dirty="0"/>
          </a:p>
          <a:p>
            <a:r>
              <a:rPr lang="en-US" dirty="0"/>
              <a:t>Instead, the cybersecurity blogosphere coined a new term “unplanned encryption event” and the memes (while awesome and funny) mean that things did not go so well. </a:t>
            </a:r>
          </a:p>
        </p:txBody>
      </p:sp>
      <p:sp>
        <p:nvSpPr>
          <p:cNvPr id="4" name="Slide Number Placeholder 3"/>
          <p:cNvSpPr>
            <a:spLocks noGrp="1"/>
          </p:cNvSpPr>
          <p:nvPr>
            <p:ph type="sldNum" sz="quarter" idx="5"/>
          </p:nvPr>
        </p:nvSpPr>
        <p:spPr/>
        <p:txBody>
          <a:bodyPr/>
          <a:lstStyle/>
          <a:p>
            <a:fld id="{19541636-8D49-4F17-809D-4B655022A943}" type="slidenum">
              <a:rPr lang="en-US" smtClean="0"/>
              <a:t>43</a:t>
            </a:fld>
            <a:endParaRPr lang="en-US" dirty="0"/>
          </a:p>
        </p:txBody>
      </p:sp>
    </p:spTree>
    <p:extLst>
      <p:ext uri="{BB962C8B-B14F-4D97-AF65-F5344CB8AC3E}">
        <p14:creationId xmlns:p14="http://schemas.microsoft.com/office/powerpoint/2010/main" val="4132543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541636-8D49-4F17-809D-4B655022A943}" type="slidenum">
              <a:rPr lang="en-US" smtClean="0"/>
              <a:t>44</a:t>
            </a:fld>
            <a:endParaRPr lang="en-US" dirty="0"/>
          </a:p>
        </p:txBody>
      </p:sp>
    </p:spTree>
    <p:extLst>
      <p:ext uri="{BB962C8B-B14F-4D97-AF65-F5344CB8AC3E}">
        <p14:creationId xmlns:p14="http://schemas.microsoft.com/office/powerpoint/2010/main" val="3968585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how you win at data breach response. There are a few things wrong with this example…  well, way more than three but we’ll stick to the biggest. </a:t>
            </a:r>
          </a:p>
          <a:p>
            <a:endParaRPr lang="en-US" dirty="0"/>
          </a:p>
          <a:p>
            <a:pPr marL="228600" indent="-228600">
              <a:buFont typeface="+mj-lt"/>
              <a:buAutoNum type="arabicPeriod"/>
            </a:pPr>
            <a:r>
              <a:rPr lang="en-US" dirty="0"/>
              <a:t>Data in the HTML code of a website is INTENDED to be read by the receiving browser, it is not and SHOULD NEVER BE considered secure unless you apply some other forms of protection to it. </a:t>
            </a:r>
          </a:p>
          <a:p>
            <a:pPr marL="228600" indent="-228600">
              <a:buFont typeface="+mj-lt"/>
              <a:buAutoNum type="arabicPeriod"/>
            </a:pPr>
            <a:r>
              <a:rPr lang="en-US" dirty="0"/>
              <a:t>A reporter looking at the HTML code is NOT hacking…  and anybody who thinks it is has a fundamentally incorrect understanding of data security</a:t>
            </a:r>
          </a:p>
          <a:p>
            <a:pPr marL="228600" indent="-228600">
              <a:buFont typeface="+mj-lt"/>
              <a:buAutoNum type="arabicPeriod"/>
            </a:pPr>
            <a:r>
              <a:rPr lang="en-US" dirty="0"/>
              <a:t>I better solution would have been to express regret over the incident, thank those who brought it forward for disclosing in a responsible way by notifying the school first before running the story. And then to lay out corrective steps that were taken and what processes or procedures have been altered or improved to ensure that this doesn’t happen again.</a:t>
            </a:r>
          </a:p>
        </p:txBody>
      </p:sp>
      <p:sp>
        <p:nvSpPr>
          <p:cNvPr id="4" name="Slide Number Placeholder 3"/>
          <p:cNvSpPr>
            <a:spLocks noGrp="1"/>
          </p:cNvSpPr>
          <p:nvPr>
            <p:ph type="sldNum" sz="quarter" idx="5"/>
          </p:nvPr>
        </p:nvSpPr>
        <p:spPr/>
        <p:txBody>
          <a:bodyPr/>
          <a:lstStyle/>
          <a:p>
            <a:fld id="{19541636-8D49-4F17-809D-4B655022A943}" type="slidenum">
              <a:rPr lang="en-US" smtClean="0"/>
              <a:t>45</a:t>
            </a:fld>
            <a:endParaRPr lang="en-US" dirty="0"/>
          </a:p>
        </p:txBody>
      </p:sp>
    </p:spTree>
    <p:extLst>
      <p:ext uri="{BB962C8B-B14F-4D97-AF65-F5344CB8AC3E}">
        <p14:creationId xmlns:p14="http://schemas.microsoft.com/office/powerpoint/2010/main" val="3873669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541636-8D49-4F17-809D-4B655022A943}" type="slidenum">
              <a:rPr lang="en-US" smtClean="0"/>
              <a:t>47</a:t>
            </a:fld>
            <a:endParaRPr lang="en-US" dirty="0"/>
          </a:p>
        </p:txBody>
      </p:sp>
    </p:spTree>
    <p:extLst>
      <p:ext uri="{BB962C8B-B14F-4D97-AF65-F5344CB8AC3E}">
        <p14:creationId xmlns:p14="http://schemas.microsoft.com/office/powerpoint/2010/main" val="1084442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why continued communications is important. As the scope grew, the company became quieter. The notifications and specifics were so thin that many were wondering if this impacted them and to what extent. People didn’t know what it meant, or if their information was really stolen. </a:t>
            </a:r>
          </a:p>
        </p:txBody>
      </p:sp>
      <p:sp>
        <p:nvSpPr>
          <p:cNvPr id="4" name="Slide Number Placeholder 3"/>
          <p:cNvSpPr>
            <a:spLocks noGrp="1"/>
          </p:cNvSpPr>
          <p:nvPr>
            <p:ph type="sldNum" sz="quarter" idx="5"/>
          </p:nvPr>
        </p:nvSpPr>
        <p:spPr/>
        <p:txBody>
          <a:bodyPr/>
          <a:lstStyle/>
          <a:p>
            <a:fld id="{19541636-8D49-4F17-809D-4B655022A943}" type="slidenum">
              <a:rPr lang="en-US" smtClean="0"/>
              <a:t>49</a:t>
            </a:fld>
            <a:endParaRPr lang="en-US" dirty="0"/>
          </a:p>
        </p:txBody>
      </p:sp>
    </p:spTree>
    <p:extLst>
      <p:ext uri="{BB962C8B-B14F-4D97-AF65-F5344CB8AC3E}">
        <p14:creationId xmlns:p14="http://schemas.microsoft.com/office/powerpoint/2010/main" val="2831905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541636-8D49-4F17-809D-4B655022A943}" type="slidenum">
              <a:rPr lang="en-US" smtClean="0"/>
              <a:t>50</a:t>
            </a:fld>
            <a:endParaRPr lang="en-US" dirty="0"/>
          </a:p>
        </p:txBody>
      </p:sp>
    </p:spTree>
    <p:extLst>
      <p:ext uri="{BB962C8B-B14F-4D97-AF65-F5344CB8AC3E}">
        <p14:creationId xmlns:p14="http://schemas.microsoft.com/office/powerpoint/2010/main" val="647039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like to use this as a example of a good response communications job, but even here it is not without controversy. The school board met in secret to decide to pay the attackers 250k to end the attack, a decision that was subsequently and vigorously debated in public. But even this event was well within a single month of the incident itself. </a:t>
            </a:r>
          </a:p>
          <a:p>
            <a:endParaRPr lang="en-US" dirty="0"/>
          </a:p>
          <a:p>
            <a:r>
              <a:rPr lang="en-US" dirty="0"/>
              <a:t>Where some of our examples and many others happening out there right now take months upon months to make any notifications at all..  This incident was all happening within the span of a single month from the date of the attack. Individuals impacted were aware within days of the attack and were able to take action. </a:t>
            </a:r>
          </a:p>
          <a:p>
            <a:endParaRPr lang="en-US" dirty="0"/>
          </a:p>
          <a:p>
            <a:r>
              <a:rPr lang="en-US" dirty="0"/>
              <a:t>And that is the key here.  Successful response isn’t about getting away with things…  its about remediating the threat…  not only to you and your organization, but to the victims themselves. It is no help when attackers have had your financial data for six months and only then do you find out. Victims need to know as early as possible to ensure that they can protect themselves.</a:t>
            </a:r>
          </a:p>
        </p:txBody>
      </p:sp>
      <p:sp>
        <p:nvSpPr>
          <p:cNvPr id="4" name="Slide Number Placeholder 3"/>
          <p:cNvSpPr>
            <a:spLocks noGrp="1"/>
          </p:cNvSpPr>
          <p:nvPr>
            <p:ph type="sldNum" sz="quarter" idx="5"/>
          </p:nvPr>
        </p:nvSpPr>
        <p:spPr/>
        <p:txBody>
          <a:bodyPr/>
          <a:lstStyle/>
          <a:p>
            <a:fld id="{19541636-8D49-4F17-809D-4B655022A943}" type="slidenum">
              <a:rPr lang="en-US" smtClean="0"/>
              <a:t>53</a:t>
            </a:fld>
            <a:endParaRPr lang="en-US" dirty="0"/>
          </a:p>
        </p:txBody>
      </p:sp>
    </p:spTree>
    <p:extLst>
      <p:ext uri="{BB962C8B-B14F-4D97-AF65-F5344CB8AC3E}">
        <p14:creationId xmlns:p14="http://schemas.microsoft.com/office/powerpoint/2010/main" val="4182482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r>
              <a:rPr lang="en-US" dirty="0"/>
              <a:t>Here is the contact information for PTAC. If you ever have a question regarding FERPA or student privacy, please do not hesitate to give us a call or send us an email. Our website is also a great resource for guidance on a variety of FERPA and student privacy issues that may answer questions you have. Thank you all for joining us for this webinar.</a:t>
            </a:r>
          </a:p>
        </p:txBody>
      </p:sp>
      <p:sp>
        <p:nvSpPr>
          <p:cNvPr id="4" name="Slide Number Placeholder 3"/>
          <p:cNvSpPr>
            <a:spLocks noGrp="1"/>
          </p:cNvSpPr>
          <p:nvPr>
            <p:ph type="sldNum" sz="quarter" idx="10"/>
          </p:nvPr>
        </p:nvSpPr>
        <p:spPr/>
        <p:txBody>
          <a:bodyPr/>
          <a:lstStyle/>
          <a:p>
            <a:fld id="{19541636-8D49-4F17-809D-4B655022A943}" type="slidenum">
              <a:rPr lang="en-US" smtClean="0"/>
              <a:t>58</a:t>
            </a:fld>
            <a:endParaRPr lang="en-US" dirty="0"/>
          </a:p>
        </p:txBody>
      </p:sp>
    </p:spTree>
    <p:extLst>
      <p:ext uri="{BB962C8B-B14F-4D97-AF65-F5344CB8AC3E}">
        <p14:creationId xmlns:p14="http://schemas.microsoft.com/office/powerpoint/2010/main" val="284337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 recent article in Forbes, studies have shown that education is targeted at a higher rate than any other industrial sector, edging out finance, healthcare, and even government sectors. The CIS reported that they are seeing 30% quarter over quarter increases in cyberattacks on K12 schools since last year. </a:t>
            </a:r>
          </a:p>
          <a:p>
            <a:endParaRPr lang="en-US" dirty="0"/>
          </a:p>
          <a:p>
            <a:r>
              <a:rPr lang="en-US" dirty="0"/>
              <a:t>The GAO reported that in 2021 alone more than 600k students were impacted by ransomware attacks on schools. These attacks cost schools billions of dollars and, more importantly, valuable instruction time as many schools were forced to close their doors for days or sometime weeks to recover.</a:t>
            </a:r>
          </a:p>
          <a:p>
            <a:endParaRPr lang="en-US" dirty="0"/>
          </a:p>
          <a:p>
            <a:r>
              <a:rPr lang="en-US" dirty="0"/>
              <a:t>Depending on whose study you look at, education has become the preferred target of sophisticated cyber actors like ransomware gangs. And the numbers don’t indicate that this trend is reversing anytime soon…  especially when education is such a target rich environment.</a:t>
            </a:r>
          </a:p>
        </p:txBody>
      </p:sp>
      <p:sp>
        <p:nvSpPr>
          <p:cNvPr id="4" name="Slide Number Placeholder 3"/>
          <p:cNvSpPr>
            <a:spLocks noGrp="1"/>
          </p:cNvSpPr>
          <p:nvPr>
            <p:ph type="sldNum" sz="quarter" idx="5"/>
          </p:nvPr>
        </p:nvSpPr>
        <p:spPr/>
        <p:txBody>
          <a:bodyPr/>
          <a:lstStyle/>
          <a:p>
            <a:fld id="{19541636-8D49-4F17-809D-4B655022A943}" type="slidenum">
              <a:rPr lang="en-US" smtClean="0"/>
              <a:t>4</a:t>
            </a:fld>
            <a:endParaRPr lang="en-US" dirty="0"/>
          </a:p>
        </p:txBody>
      </p:sp>
    </p:spTree>
    <p:extLst>
      <p:ext uri="{BB962C8B-B14F-4D97-AF65-F5344CB8AC3E}">
        <p14:creationId xmlns:p14="http://schemas.microsoft.com/office/powerpoint/2010/main" val="1624392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41636-8D49-4F17-809D-4B655022A9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2818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541636-8D49-4F17-809D-4B655022A943}" type="slidenum">
              <a:rPr lang="en-US" smtClean="0"/>
              <a:t>12</a:t>
            </a:fld>
            <a:endParaRPr lang="en-US"/>
          </a:p>
        </p:txBody>
      </p:sp>
    </p:spTree>
    <p:extLst>
      <p:ext uri="{BB962C8B-B14F-4D97-AF65-F5344CB8AC3E}">
        <p14:creationId xmlns:p14="http://schemas.microsoft.com/office/powerpoint/2010/main" val="4135898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374151"/>
                </a:solidFill>
                <a:effectLst/>
                <a:latin typeface="Söhne"/>
              </a:rPr>
              <a:t>Preparation</a:t>
            </a:r>
            <a:r>
              <a:rPr lang="en-US" b="0" i="0" dirty="0">
                <a:solidFill>
                  <a:srgbClr val="374151"/>
                </a:solidFill>
                <a:effectLst/>
                <a:latin typeface="Söhne"/>
              </a:rPr>
              <a:t>: This is about being ready before an incident occurs. It involves setting up the response team, defining the various roles and responsibilities, developing communication plans, and ensuring that tools and resources are available to handle a cyber incident.</a:t>
            </a:r>
          </a:p>
          <a:p>
            <a:pPr algn="l">
              <a:buFont typeface="+mj-lt"/>
              <a:buAutoNum type="arabicPeriod"/>
            </a:pPr>
            <a:r>
              <a:rPr lang="en-US" b="1" i="0" dirty="0">
                <a:solidFill>
                  <a:srgbClr val="374151"/>
                </a:solidFill>
                <a:effectLst/>
                <a:latin typeface="Söhne"/>
              </a:rPr>
              <a:t>Identification</a:t>
            </a:r>
            <a:r>
              <a:rPr lang="en-US" b="0" i="0" dirty="0">
                <a:solidFill>
                  <a:srgbClr val="374151"/>
                </a:solidFill>
                <a:effectLst/>
                <a:latin typeface="Söhne"/>
              </a:rPr>
              <a:t>: This step involves figuring out exactly what happened and validating the facts that are understood about the incident. The key is having the right tools and processes in place to quickly identify a security breach or threat, and enough information available to formulate a plan to address it.</a:t>
            </a:r>
          </a:p>
          <a:p>
            <a:pPr algn="l">
              <a:buFont typeface="+mj-lt"/>
              <a:buAutoNum type="arabicPeriod"/>
            </a:pPr>
            <a:r>
              <a:rPr lang="en-US" b="1" i="0" dirty="0">
                <a:solidFill>
                  <a:srgbClr val="374151"/>
                </a:solidFill>
                <a:effectLst/>
                <a:latin typeface="Söhne"/>
              </a:rPr>
              <a:t>Containment</a:t>
            </a:r>
            <a:r>
              <a:rPr lang="en-US" b="0" i="0" dirty="0">
                <a:solidFill>
                  <a:srgbClr val="374151"/>
                </a:solidFill>
                <a:effectLst/>
                <a:latin typeface="Söhne"/>
              </a:rPr>
              <a:t>: Once an incident is identified, the next step is to contain it. This could be as simple as removing an infected computer, or a complicated multi-stage effort or series of efforts to get ahead of the incident. This could involve short-term or long-term strategies to containment. Short-term containment may involve isolating the affected system to prevent the spread of the incident, while long-term containment focuses on finding a permanent fix.</a:t>
            </a:r>
          </a:p>
          <a:p>
            <a:pPr algn="l">
              <a:buFont typeface="+mj-lt"/>
              <a:buAutoNum type="arabicPeriod"/>
            </a:pPr>
            <a:r>
              <a:rPr lang="en-US" b="1" i="0" dirty="0">
                <a:solidFill>
                  <a:srgbClr val="374151"/>
                </a:solidFill>
                <a:effectLst/>
                <a:latin typeface="Söhne"/>
              </a:rPr>
              <a:t>Eradication</a:t>
            </a:r>
            <a:r>
              <a:rPr lang="en-US" b="0" i="0" dirty="0">
                <a:solidFill>
                  <a:srgbClr val="374151"/>
                </a:solidFill>
                <a:effectLst/>
                <a:latin typeface="Söhne"/>
              </a:rPr>
              <a:t>: This involves removing the threat from the affected systems, severing command and control channels for attackers, deploying patches or hotfixes, or deleting malicious files and closing security gaps that were exploited.</a:t>
            </a:r>
          </a:p>
          <a:p>
            <a:pPr algn="l">
              <a:buFont typeface="+mj-lt"/>
              <a:buAutoNum type="arabicPeriod"/>
            </a:pPr>
            <a:r>
              <a:rPr lang="en-US" b="1" i="0" dirty="0">
                <a:solidFill>
                  <a:srgbClr val="374151"/>
                </a:solidFill>
                <a:effectLst/>
                <a:latin typeface="Söhne"/>
              </a:rPr>
              <a:t>Recovery</a:t>
            </a:r>
            <a:r>
              <a:rPr lang="en-US" b="0" i="0" dirty="0">
                <a:solidFill>
                  <a:srgbClr val="374151"/>
                </a:solidFill>
                <a:effectLst/>
                <a:latin typeface="Söhne"/>
              </a:rPr>
              <a:t>: In this phase, the affected systems and devices are restored and returned to normal operations. This phase can often be the most difficult, as it is sometimes impossible to fully return to pre-incident functionality, or it may take quite a while to fully restore these systems. This phase also typically involves intensive monitoring for any signs of recurrence of the threat.</a:t>
            </a:r>
          </a:p>
          <a:p>
            <a:pPr algn="l">
              <a:buFont typeface="+mj-lt"/>
              <a:buAutoNum type="arabicPeriod"/>
            </a:pPr>
            <a:r>
              <a:rPr lang="en-US" b="1" i="0" dirty="0">
                <a:solidFill>
                  <a:srgbClr val="374151"/>
                </a:solidFill>
                <a:effectLst/>
                <a:latin typeface="Söhne"/>
              </a:rPr>
              <a:t>Lessons Learned</a:t>
            </a:r>
            <a:r>
              <a:rPr lang="en-US" b="0" i="0" dirty="0">
                <a:solidFill>
                  <a:srgbClr val="374151"/>
                </a:solidFill>
                <a:effectLst/>
                <a:latin typeface="Söhne"/>
              </a:rPr>
              <a:t>: After managing the incident, the team reviews and analyzes what happened, how it was handled, and what could be improved. This stage is crucial for evolving the response plan and improving overall security posture.</a:t>
            </a:r>
          </a:p>
          <a:p>
            <a:pPr algn="l">
              <a:buFont typeface="+mj-lt"/>
              <a:buNone/>
            </a:pPr>
            <a:endParaRPr lang="en-US" b="1" i="0" dirty="0">
              <a:solidFill>
                <a:srgbClr val="374151"/>
              </a:solidFill>
              <a:effectLst/>
              <a:latin typeface="Söhne"/>
            </a:endParaRPr>
          </a:p>
          <a:p>
            <a:pPr algn="l">
              <a:buFont typeface="+mj-lt"/>
              <a:buNone/>
            </a:pPr>
            <a:r>
              <a:rPr lang="en-US" b="1" i="0" dirty="0">
                <a:solidFill>
                  <a:srgbClr val="374151"/>
                </a:solidFill>
                <a:effectLst/>
                <a:latin typeface="Söhne"/>
              </a:rPr>
              <a:t>Note on Communication</a:t>
            </a:r>
            <a:r>
              <a:rPr lang="en-US" b="0" i="0" dirty="0">
                <a:solidFill>
                  <a:srgbClr val="374151"/>
                </a:solidFill>
                <a:effectLst/>
                <a:latin typeface="Söhne"/>
              </a:rPr>
              <a:t>: Effective communication is vital throughout all stages of incident response. This includes internal communication within the team and organization, as well as external communication with stakeholders, customers, and possibly the public or regulatory bodies.</a:t>
            </a:r>
          </a:p>
          <a:p>
            <a:pPr algn="l"/>
            <a:endParaRPr lang="en-US" b="0" i="0" dirty="0">
              <a:effectLst/>
              <a:latin typeface="Söhne"/>
            </a:endParaRPr>
          </a:p>
          <a:p>
            <a:pPr algn="l"/>
            <a:endParaRPr lang="en-US" b="0" i="0" dirty="0">
              <a:effectLst/>
              <a:latin typeface="Söhne"/>
            </a:endParaRPr>
          </a:p>
          <a:p>
            <a:pPr algn="l"/>
            <a:r>
              <a:rPr lang="en-US" b="0" i="0" dirty="0">
                <a:effectLst/>
                <a:latin typeface="Söhne"/>
              </a:rPr>
              <a:t>A well-crafted cybersecurity incident response plan is tailored to the specific needs and risks of the organization. It's not a static document but rather a living one that should be regularly reviewed and updated to reflect the evolving cyber threat landscape and changes within the organization.</a:t>
            </a:r>
          </a:p>
          <a:p>
            <a:br>
              <a:rPr lang="en-US" b="0" i="0" dirty="0">
                <a:solidFill>
                  <a:srgbClr val="000000"/>
                </a:solidFill>
                <a:effectLst/>
                <a:latin typeface="Söhne"/>
              </a:rPr>
            </a:br>
            <a:endParaRPr lang="en-US" dirty="0"/>
          </a:p>
        </p:txBody>
      </p:sp>
      <p:sp>
        <p:nvSpPr>
          <p:cNvPr id="4" name="Slide Number Placeholder 3"/>
          <p:cNvSpPr>
            <a:spLocks noGrp="1"/>
          </p:cNvSpPr>
          <p:nvPr>
            <p:ph type="sldNum" sz="quarter" idx="5"/>
          </p:nvPr>
        </p:nvSpPr>
        <p:spPr/>
        <p:txBody>
          <a:bodyPr/>
          <a:lstStyle/>
          <a:p>
            <a:fld id="{19541636-8D49-4F17-809D-4B655022A943}" type="slidenum">
              <a:rPr lang="en-US" smtClean="0"/>
              <a:t>13</a:t>
            </a:fld>
            <a:endParaRPr lang="en-US"/>
          </a:p>
        </p:txBody>
      </p:sp>
    </p:spTree>
    <p:extLst>
      <p:ext uri="{BB962C8B-B14F-4D97-AF65-F5344CB8AC3E}">
        <p14:creationId xmlns:p14="http://schemas.microsoft.com/office/powerpoint/2010/main" val="205881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an incident response plan is to ensure that you are prepared to quickly and methodically address a potential incident in a manner that is expedient, meticulous, compliant, and manageable. The plan is the playbook for how and organization will respond and should have elements which provide structure, set expectations, aid in communications, and establish the metrics for success at each phase of the incident response process. </a:t>
            </a:r>
          </a:p>
          <a:p>
            <a:endParaRPr lang="en-US" dirty="0"/>
          </a:p>
          <a:p>
            <a:r>
              <a:rPr lang="en-US" dirty="0"/>
              <a:t>The plan should, for example:</a:t>
            </a:r>
          </a:p>
          <a:p>
            <a:pPr marL="171450" indent="-171450">
              <a:buFont typeface="Arial" panose="020B0604020202020204" pitchFamily="34" charset="0"/>
              <a:buChar char="•"/>
            </a:pPr>
            <a:r>
              <a:rPr lang="en-US" dirty="0"/>
              <a:t>Lay out the reporting process, defining an incident and establishing metrics </a:t>
            </a:r>
          </a:p>
          <a:p>
            <a:pPr marL="171450" indent="-171450">
              <a:buFont typeface="Arial" panose="020B0604020202020204" pitchFamily="34" charset="0"/>
              <a:buChar char="•"/>
            </a:pPr>
            <a:r>
              <a:rPr lang="en-US" dirty="0"/>
              <a:t>Identify the structure, composition, and authority of the incident response team</a:t>
            </a:r>
          </a:p>
          <a:p>
            <a:pPr marL="171450" indent="-171450">
              <a:buFont typeface="Arial" panose="020B0604020202020204" pitchFamily="34" charset="0"/>
              <a:buChar char="•"/>
            </a:pPr>
            <a:r>
              <a:rPr lang="en-US" dirty="0"/>
              <a:t>Define timelines, provide communications and </a:t>
            </a:r>
          </a:p>
        </p:txBody>
      </p:sp>
      <p:sp>
        <p:nvSpPr>
          <p:cNvPr id="4" name="Slide Number Placeholder 3"/>
          <p:cNvSpPr>
            <a:spLocks noGrp="1"/>
          </p:cNvSpPr>
          <p:nvPr>
            <p:ph type="sldNum" sz="quarter" idx="5"/>
          </p:nvPr>
        </p:nvSpPr>
        <p:spPr/>
        <p:txBody>
          <a:bodyPr/>
          <a:lstStyle/>
          <a:p>
            <a:fld id="{19541636-8D49-4F17-809D-4B655022A943}" type="slidenum">
              <a:rPr lang="en-US" smtClean="0"/>
              <a:t>16</a:t>
            </a:fld>
            <a:endParaRPr lang="en-US"/>
          </a:p>
        </p:txBody>
      </p:sp>
    </p:spTree>
    <p:extLst>
      <p:ext uri="{BB962C8B-B14F-4D97-AF65-F5344CB8AC3E}">
        <p14:creationId xmlns:p14="http://schemas.microsoft.com/office/powerpoint/2010/main" val="2903558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Every organizations systems change over time, and threats evolve continuously.  What is secure today may not be secure tomorrow and will certainly not face the same risks in a year’s time.  Therefore it is critical for organizations to continually re-assess the risks to their systems and data and leverage these opportunities to make changes in policy, processes and security / privacy controls to address the ever changing threat landscape.</a:t>
            </a:r>
          </a:p>
          <a:p>
            <a:endParaRPr lang="en-US" dirty="0"/>
          </a:p>
          <a:p>
            <a:r>
              <a:rPr lang="en-US" dirty="0"/>
              <a:t>Risk assessments not only give you the ability to adapt your defenses to changing conditions, they also provide a great natural point in which to conduct cyber exercises and outreach to users to address privacy and security threats. We recommend performing risk assessments annually, or when major system changes occur. Performing these assessments is HOW the organization gains an understanding of risk. Without this understanding, you might as well be pulling cybersecurity solutions out of a hat at random.</a:t>
            </a:r>
          </a:p>
        </p:txBody>
      </p:sp>
      <p:sp>
        <p:nvSpPr>
          <p:cNvPr id="4" name="Slide Number Placeholder 3"/>
          <p:cNvSpPr>
            <a:spLocks noGrp="1"/>
          </p:cNvSpPr>
          <p:nvPr>
            <p:ph type="sldNum" sz="quarter" idx="5"/>
          </p:nvPr>
        </p:nvSpPr>
        <p:spPr/>
        <p:txBody>
          <a:bodyPr/>
          <a:lstStyle/>
          <a:p>
            <a:fld id="{19541636-8D49-4F17-809D-4B655022A943}" type="slidenum">
              <a:rPr lang="en-US" smtClean="0"/>
              <a:t>18</a:t>
            </a:fld>
            <a:endParaRPr lang="en-US" dirty="0"/>
          </a:p>
        </p:txBody>
      </p:sp>
    </p:spTree>
    <p:extLst>
      <p:ext uri="{BB962C8B-B14F-4D97-AF65-F5344CB8AC3E}">
        <p14:creationId xmlns:p14="http://schemas.microsoft.com/office/powerpoint/2010/main" val="1160421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fld id="{19541636-8D49-4F17-809D-4B655022A943}" type="slidenum">
              <a:rPr lang="en-US" smtClean="0"/>
              <a:t>19</a:t>
            </a:fld>
            <a:endParaRPr lang="en-US" dirty="0"/>
          </a:p>
        </p:txBody>
      </p:sp>
    </p:spTree>
    <p:extLst>
      <p:ext uri="{BB962C8B-B14F-4D97-AF65-F5344CB8AC3E}">
        <p14:creationId xmlns:p14="http://schemas.microsoft.com/office/powerpoint/2010/main" val="1907516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92128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55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5575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o bor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a:t>Click to edit Master title style</a:t>
            </a:r>
          </a:p>
        </p:txBody>
      </p:sp>
      <p:sp>
        <p:nvSpPr>
          <p:cNvPr id="4" name="Content Placeholder 2"/>
          <p:cNvSpPr>
            <a:spLocks noGrp="1"/>
          </p:cNvSpPr>
          <p:nvPr>
            <p:ph idx="1"/>
          </p:nvPr>
        </p:nvSpPr>
        <p:spPr>
          <a:xfrm>
            <a:off x="457200" y="1600200"/>
            <a:ext cx="8229600" cy="4038600"/>
          </a:xfrm>
          <a:prstGeom prst="rect">
            <a:avLst/>
          </a:prstGeom>
        </p:spPr>
        <p:txBody>
          <a:bodyPr/>
          <a:lstStyle>
            <a:lvl1pPr marL="342900" indent="-342900">
              <a:buFontTx/>
              <a:buBlip>
                <a:blip r:embed="rId2"/>
              </a:buBlip>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a:t>Click to edit Master text styles</a:t>
            </a:r>
          </a:p>
          <a:p>
            <a:pPr lvl="1"/>
            <a:r>
              <a:rPr lang="en-US"/>
              <a:t>Second level</a:t>
            </a:r>
          </a:p>
        </p:txBody>
      </p:sp>
      <p:pic>
        <p:nvPicPr>
          <p:cNvPr id="5" name="Picture 2" descr="Logo for the Center for IDEA Early Childhood Data System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8100" y="5792103"/>
            <a:ext cx="1485900" cy="10658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descr="&quot; &quot;"/>
          <p:cNvCxnSpPr/>
          <p:nvPr userDrawn="1"/>
        </p:nvCxnSpPr>
        <p:spPr>
          <a:xfrm>
            <a:off x="0" y="6117336"/>
            <a:ext cx="74676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7" name="Slide Number Placeholder 3"/>
          <p:cNvSpPr txBox="1">
            <a:spLocks/>
          </p:cNvSpPr>
          <p:nvPr userDrawn="1"/>
        </p:nvSpPr>
        <p:spPr>
          <a:xfrm>
            <a:off x="457200" y="6327648"/>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897048-00E0-47FB-B07B-F36BBE8AF579}" type="slidenum">
              <a:rPr lang="en-US" smtClean="0"/>
              <a:pPr/>
              <a:t>‹#›</a:t>
            </a:fld>
            <a:endParaRPr lang="en-US"/>
          </a:p>
        </p:txBody>
      </p:sp>
    </p:spTree>
    <p:extLst>
      <p:ext uri="{BB962C8B-B14F-4D97-AF65-F5344CB8AC3E}">
        <p14:creationId xmlns:p14="http://schemas.microsoft.com/office/powerpoint/2010/main" val="2607816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89922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945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90838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96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236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55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221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9057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65313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64953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8671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6221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3"/>
          <p:cNvSpPr/>
          <p:nvPr userDrawn="1"/>
        </p:nvSpPr>
        <p:spPr>
          <a:xfrm>
            <a:off x="8127" y="1815152"/>
            <a:ext cx="9144000" cy="2593075"/>
          </a:xfrm>
          <a:prstGeom prst="rect">
            <a:avLst/>
          </a:prstGeom>
          <a:solidFill>
            <a:srgbClr val="B5D1E8"/>
          </a:solidFill>
          <a:ln w="9525">
            <a:solidFill>
              <a:schemeClr val="bg1">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400">
              <a:solidFill>
                <a:prstClr val="black"/>
              </a:solidFill>
              <a:latin typeface="Franklin Gothic Demi" pitchFamily="34" charset="0"/>
              <a:cs typeface="Arial" charset="0"/>
            </a:endParaRPr>
          </a:p>
          <a:p>
            <a:pPr algn="ctr" fontAlgn="auto">
              <a:spcBef>
                <a:spcPts val="0"/>
              </a:spcBef>
              <a:spcAft>
                <a:spcPts val="0"/>
              </a:spcAft>
              <a:defRPr/>
            </a:pPr>
            <a:endParaRPr lang="en-US" sz="4400">
              <a:solidFill>
                <a:prstClr val="black"/>
              </a:solidFill>
              <a:latin typeface="Franklin Gothic Demi" pitchFamily="34" charset="0"/>
              <a:cs typeface="Arial" charset="0"/>
            </a:endParaRPr>
          </a:p>
          <a:p>
            <a:pPr algn="ctr" fontAlgn="auto">
              <a:spcBef>
                <a:spcPts val="0"/>
              </a:spcBef>
              <a:spcAft>
                <a:spcPts val="0"/>
              </a:spcAft>
              <a:defRPr/>
            </a:pPr>
            <a:endParaRPr lang="en-US" sz="4400">
              <a:solidFill>
                <a:prstClr val="black"/>
              </a:solidFill>
              <a:latin typeface="Franklin Gothic Demi" pitchFamily="34" charset="0"/>
              <a:cs typeface="Arial" charset="0"/>
            </a:endParaRPr>
          </a:p>
        </p:txBody>
      </p:sp>
      <p:sp>
        <p:nvSpPr>
          <p:cNvPr id="2" name="Title 1"/>
          <p:cNvSpPr>
            <a:spLocks noGrp="1"/>
          </p:cNvSpPr>
          <p:nvPr>
            <p:ph type="ctrTitle"/>
          </p:nvPr>
        </p:nvSpPr>
        <p:spPr>
          <a:xfrm>
            <a:off x="1382976" y="1981200"/>
            <a:ext cx="6705600" cy="2276901"/>
          </a:xfrm>
        </p:spPr>
        <p:txBody>
          <a:bodyPr/>
          <a:lstStyle/>
          <a:p>
            <a:r>
              <a:rPr lang="en-US"/>
              <a:t>Click to edit Master title style</a:t>
            </a:r>
          </a:p>
        </p:txBody>
      </p:sp>
      <p:sp>
        <p:nvSpPr>
          <p:cNvPr id="10" name="Content Placeholder 9"/>
          <p:cNvSpPr>
            <a:spLocks noGrp="1"/>
          </p:cNvSpPr>
          <p:nvPr>
            <p:ph sz="quarter" idx="10"/>
          </p:nvPr>
        </p:nvSpPr>
        <p:spPr>
          <a:xfrm>
            <a:off x="477838" y="4981665"/>
            <a:ext cx="2743200" cy="900113"/>
          </a:xfrm>
        </p:spPr>
        <p:txBody>
          <a:bodyPr/>
          <a:lstStyle>
            <a:lvl1pPr marL="0" indent="0">
              <a:buFontTx/>
              <a:buNone/>
              <a:defRPr sz="2400">
                <a:latin typeface="Arial Black" pitchFamily="34" charset="0"/>
              </a:defRPr>
            </a:lvl1pPr>
            <a:lvl2pPr marL="0" indent="0">
              <a:buFontTx/>
              <a:buNone/>
              <a:defRPr sz="2400">
                <a:latin typeface="Arial Black" pitchFamily="34" charset="0"/>
              </a:defRPr>
            </a:lvl2pPr>
            <a:lvl3pPr marL="0" indent="0">
              <a:buFontTx/>
              <a:buNone/>
              <a:defRPr sz="2400">
                <a:latin typeface="Arial Black" pitchFamily="34" charset="0"/>
              </a:defRPr>
            </a:lvl3pPr>
            <a:lvl4pPr marL="0" indent="0">
              <a:buFontTx/>
              <a:buNone/>
              <a:defRPr sz="2000">
                <a:latin typeface="Arial Black" pitchFamily="34" charset="0"/>
              </a:defRPr>
            </a:lvl4pPr>
            <a:lvl5pPr marL="0" indent="0">
              <a:buFontTx/>
              <a:buNone/>
              <a:defRPr sz="2000">
                <a:latin typeface="Arial Black" pitchFamily="34" charset="0"/>
              </a:defRPr>
            </a:lvl5pPr>
          </a:lstStyle>
          <a:p>
            <a:pPr lvl="0"/>
            <a:r>
              <a:rPr lang="en-US"/>
              <a:t>Click to edit</a:t>
            </a:r>
          </a:p>
        </p:txBody>
      </p:sp>
      <p:sp>
        <p:nvSpPr>
          <p:cNvPr id="11" name="Content Placeholder 9"/>
          <p:cNvSpPr>
            <a:spLocks noGrp="1"/>
          </p:cNvSpPr>
          <p:nvPr>
            <p:ph sz="quarter" idx="11"/>
          </p:nvPr>
        </p:nvSpPr>
        <p:spPr>
          <a:xfrm>
            <a:off x="5707205" y="4981665"/>
            <a:ext cx="2743200" cy="900113"/>
          </a:xfrm>
        </p:spPr>
        <p:txBody>
          <a:bodyPr/>
          <a:lstStyle>
            <a:lvl1pPr marL="0" indent="0" algn="r">
              <a:buFontTx/>
              <a:buNone/>
              <a:defRPr sz="2400">
                <a:latin typeface="Arial Black" pitchFamily="34" charset="0"/>
              </a:defRPr>
            </a:lvl1pPr>
            <a:lvl2pPr marL="0" indent="0">
              <a:buFontTx/>
              <a:buNone/>
              <a:defRPr sz="2400">
                <a:latin typeface="Arial Black" pitchFamily="34" charset="0"/>
              </a:defRPr>
            </a:lvl2pPr>
            <a:lvl3pPr marL="0" indent="0">
              <a:buFontTx/>
              <a:buNone/>
              <a:defRPr sz="2400">
                <a:latin typeface="Arial Black" pitchFamily="34" charset="0"/>
              </a:defRPr>
            </a:lvl3pPr>
            <a:lvl4pPr marL="0" indent="0">
              <a:buFontTx/>
              <a:buNone/>
              <a:defRPr sz="2000">
                <a:latin typeface="Arial Black" pitchFamily="34" charset="0"/>
              </a:defRPr>
            </a:lvl4pPr>
            <a:lvl5pPr marL="0" indent="0">
              <a:buFontTx/>
              <a:buNone/>
              <a:defRPr sz="2000">
                <a:latin typeface="Arial Black" pitchFamily="34" charset="0"/>
              </a:defRPr>
            </a:lvl5pPr>
          </a:lstStyle>
          <a:p>
            <a:pPr lvl="0"/>
            <a:r>
              <a:rPr lang="en-US"/>
              <a:t>Click to edit</a:t>
            </a:r>
          </a:p>
        </p:txBody>
      </p:sp>
      <p:sp>
        <p:nvSpPr>
          <p:cNvPr id="15" name="Content Placeholder 14"/>
          <p:cNvSpPr>
            <a:spLocks noGrp="1"/>
          </p:cNvSpPr>
          <p:nvPr>
            <p:ph sz="quarter" idx="12" hasCustomPrompt="1"/>
          </p:nvPr>
        </p:nvSpPr>
        <p:spPr>
          <a:xfrm>
            <a:off x="3467100" y="5881688"/>
            <a:ext cx="2073275" cy="519112"/>
          </a:xfrm>
        </p:spPr>
        <p:txBody>
          <a:bodyPr/>
          <a:lstStyle>
            <a:lvl1pPr algn="ctr">
              <a:buFontTx/>
              <a:buNone/>
              <a:defRPr sz="2000">
                <a:latin typeface="Arial" pitchFamily="34" charset="0"/>
                <a:cs typeface="Arial" pitchFamily="34" charset="0"/>
              </a:defRPr>
            </a:lvl1pPr>
            <a:lvl2pPr algn="ctr">
              <a:buFontTx/>
              <a:buNone/>
              <a:defRPr/>
            </a:lvl2pPr>
            <a:lvl3pPr algn="ctr">
              <a:buFontTx/>
              <a:buNone/>
              <a:defRPr/>
            </a:lvl3pPr>
            <a:lvl4pPr algn="ctr">
              <a:buFontTx/>
              <a:buNone/>
              <a:defRPr/>
            </a:lvl4pPr>
            <a:lvl5pPr algn="ctr">
              <a:buFontTx/>
              <a:buNone/>
              <a:defRPr/>
            </a:lvl5pPr>
          </a:lstStyle>
          <a:p>
            <a:pPr lvl="0"/>
            <a:r>
              <a:rPr lang="en-US"/>
              <a:t>Date</a:t>
            </a:r>
          </a:p>
        </p:txBody>
      </p:sp>
    </p:spTree>
    <p:extLst>
      <p:ext uri="{BB962C8B-B14F-4D97-AF65-F5344CB8AC3E}">
        <p14:creationId xmlns:p14="http://schemas.microsoft.com/office/powerpoint/2010/main" val="178805445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47123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7612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32771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492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452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79299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13522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86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37956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04262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71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84045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200153" y="-152400"/>
            <a:ext cx="932006" cy="1188720"/>
          </a:xfrm>
          <a:prstGeom prst="rect">
            <a:avLst/>
          </a:prstGeom>
        </p:spPr>
      </p:pic>
      <p:sp>
        <p:nvSpPr>
          <p:cNvPr id="10" name="Text Placeholder 48"/>
          <p:cNvSpPr>
            <a:spLocks noGrp="1"/>
          </p:cNvSpPr>
          <p:nvPr>
            <p:ph type="body" sz="quarter" idx="13"/>
          </p:nvPr>
        </p:nvSpPr>
        <p:spPr>
          <a:xfrm>
            <a:off x="5029928" y="4394325"/>
            <a:ext cx="4049713" cy="2295717"/>
          </a:xfrm>
        </p:spPr>
        <p:txBody>
          <a:bodyPr/>
          <a:lstStyle>
            <a:lvl1pPr marL="0" indent="0" algn="r">
              <a:buNone/>
              <a:defRPr sz="1600"/>
            </a:lvl1pPr>
          </a:lstStyle>
          <a:p>
            <a:pPr lvl="0"/>
            <a:r>
              <a:rPr lang="en-US"/>
              <a:t>Click to edit Master text styles</a:t>
            </a:r>
          </a:p>
        </p:txBody>
      </p:sp>
      <p:sp>
        <p:nvSpPr>
          <p:cNvPr id="11" name="Title 49"/>
          <p:cNvSpPr>
            <a:spLocks noGrp="1"/>
          </p:cNvSpPr>
          <p:nvPr>
            <p:ph type="title"/>
          </p:nvPr>
        </p:nvSpPr>
        <p:spPr>
          <a:xfrm>
            <a:off x="1918108" y="1460769"/>
            <a:ext cx="7073492" cy="1143000"/>
          </a:xfrm>
        </p:spPr>
        <p:txBody>
          <a:bodyPr>
            <a:noAutofit/>
          </a:bodyPr>
          <a:lstStyle>
            <a:lvl1pPr algn="l">
              <a:defRPr sz="4000"/>
            </a:lvl1pPr>
          </a:lstStyle>
          <a:p>
            <a:r>
              <a:rPr lang="en-US"/>
              <a:t>Click to edit Master title style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5" y="223523"/>
            <a:ext cx="1978325" cy="6634477"/>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400" y="381000"/>
            <a:ext cx="1676400" cy="1676400"/>
          </a:xfrm>
          <a:prstGeom prst="rect">
            <a:avLst/>
          </a:prstGeom>
        </p:spPr>
      </p:pic>
      <p:sp>
        <p:nvSpPr>
          <p:cNvPr id="16" name="Footer Placeholder 5"/>
          <p:cNvSpPr txBox="1">
            <a:spLocks/>
          </p:cNvSpPr>
          <p:nvPr userDrawn="1"/>
        </p:nvSpPr>
        <p:spPr>
          <a:xfrm>
            <a:off x="1981200" y="6406192"/>
            <a:ext cx="4406492"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204498"/>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United States Department of Education </a:t>
            </a:r>
          </a:p>
          <a:p>
            <a:pPr algn="l"/>
            <a:r>
              <a:rPr lang="en-US"/>
              <a:t>Privacy Technical Assistance Center</a:t>
            </a:r>
          </a:p>
        </p:txBody>
      </p:sp>
      <p:sp>
        <p:nvSpPr>
          <p:cNvPr id="17" name="Content Placeholder 51"/>
          <p:cNvSpPr>
            <a:spLocks noGrp="1"/>
          </p:cNvSpPr>
          <p:nvPr>
            <p:ph sz="quarter" idx="14"/>
          </p:nvPr>
        </p:nvSpPr>
        <p:spPr>
          <a:xfrm>
            <a:off x="1918108" y="2911475"/>
            <a:ext cx="5556046" cy="669925"/>
          </a:xfrm>
        </p:spPr>
        <p:txBody>
          <a:bodyPr>
            <a:noAutofit/>
          </a:bodyPr>
          <a:lstStyle>
            <a:lvl1pPr marL="0" indent="0" algn="l">
              <a:buNone/>
              <a:defRPr lang="en-US" sz="3100" kern="1200" dirty="0" smtClean="0">
                <a:solidFill>
                  <a:srgbClr val="2D9100"/>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6366204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1613308" y="6406192"/>
            <a:ext cx="4406492" cy="365125"/>
          </a:xfrm>
        </p:spPr>
        <p:txBody>
          <a:bodyPr/>
          <a:lstStyle>
            <a:lvl1pPr>
              <a:defRPr>
                <a:solidFill>
                  <a:srgbClr val="204498"/>
                </a:solidFill>
                <a:latin typeface="Segoe UI" panose="020B0502040204020203" pitchFamily="34" charset="0"/>
                <a:cs typeface="Segoe UI" panose="020B0502040204020203" pitchFamily="34" charset="0"/>
              </a:defRPr>
            </a:lvl1pPr>
          </a:lstStyle>
          <a:p>
            <a:pPr algn="l"/>
            <a:r>
              <a:rPr lang="en-US"/>
              <a:t>United States Department of Education </a:t>
            </a:r>
          </a:p>
          <a:p>
            <a:pPr algn="l"/>
            <a:r>
              <a:rPr lang="en-US"/>
              <a:t>Privacy Technical Assistance Center</a:t>
            </a:r>
          </a:p>
        </p:txBody>
      </p:sp>
      <p:grpSp>
        <p:nvGrpSpPr>
          <p:cNvPr id="41" name="Group 40"/>
          <p:cNvGrpSpPr/>
          <p:nvPr userDrawn="1"/>
        </p:nvGrpSpPr>
        <p:grpSpPr>
          <a:xfrm>
            <a:off x="7391400" y="-152400"/>
            <a:ext cx="1740759" cy="1188720"/>
            <a:chOff x="7676128" y="6093532"/>
            <a:chExt cx="1740759" cy="1188720"/>
          </a:xfrm>
        </p:grpSpPr>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128" y="6337373"/>
              <a:ext cx="777240" cy="777240"/>
            </a:xfrm>
            <a:prstGeom prst="rect">
              <a:avLst/>
            </a:prstGeom>
          </p:spPr>
        </p:pic>
        <p:pic>
          <p:nvPicPr>
            <p:cNvPr id="43" name="Picture 4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484881" y="6093532"/>
              <a:ext cx="932006" cy="1188720"/>
            </a:xfrm>
            <a:prstGeom prst="rect">
              <a:avLst/>
            </a:prstGeom>
          </p:spPr>
        </p:pic>
      </p:grpSp>
      <p:pic>
        <p:nvPicPr>
          <p:cNvPr id="47" name="Picture 4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613308" cy="6634477"/>
          </a:xfrm>
          <a:prstGeom prst="rect">
            <a:avLst/>
          </a:prstGeom>
        </p:spPr>
      </p:pic>
      <p:sp>
        <p:nvSpPr>
          <p:cNvPr id="49" name="Text Placeholder 48"/>
          <p:cNvSpPr>
            <a:spLocks noGrp="1"/>
          </p:cNvSpPr>
          <p:nvPr>
            <p:ph type="body" sz="quarter" idx="13"/>
          </p:nvPr>
        </p:nvSpPr>
        <p:spPr>
          <a:xfrm>
            <a:off x="5029928" y="4394325"/>
            <a:ext cx="4049713" cy="2295717"/>
          </a:xfrm>
        </p:spPr>
        <p:txBody>
          <a:bodyPr/>
          <a:lstStyle>
            <a:lvl1pPr marL="0" indent="0" algn="r">
              <a:buNone/>
              <a:defRPr sz="1600"/>
            </a:lvl1pPr>
          </a:lstStyle>
          <a:p>
            <a:pPr lvl="0"/>
            <a:r>
              <a:rPr lang="en-US"/>
              <a:t>Click to edit Master text styles</a:t>
            </a:r>
          </a:p>
        </p:txBody>
      </p:sp>
      <p:sp>
        <p:nvSpPr>
          <p:cNvPr id="50" name="Title 49"/>
          <p:cNvSpPr>
            <a:spLocks noGrp="1"/>
          </p:cNvSpPr>
          <p:nvPr>
            <p:ph type="title"/>
          </p:nvPr>
        </p:nvSpPr>
        <p:spPr>
          <a:xfrm>
            <a:off x="1613308" y="1460769"/>
            <a:ext cx="7073492" cy="1143000"/>
          </a:xfrm>
        </p:spPr>
        <p:txBody>
          <a:bodyPr>
            <a:noAutofit/>
          </a:bodyPr>
          <a:lstStyle>
            <a:lvl1pPr algn="l">
              <a:defRPr sz="4000"/>
            </a:lvl1pPr>
          </a:lstStyle>
          <a:p>
            <a:r>
              <a:rPr lang="en-US"/>
              <a:t>Click to edit Master title style</a:t>
            </a:r>
          </a:p>
        </p:txBody>
      </p:sp>
      <p:sp>
        <p:nvSpPr>
          <p:cNvPr id="52" name="Content Placeholder 51"/>
          <p:cNvSpPr>
            <a:spLocks noGrp="1"/>
          </p:cNvSpPr>
          <p:nvPr>
            <p:ph sz="quarter" idx="14"/>
          </p:nvPr>
        </p:nvSpPr>
        <p:spPr>
          <a:xfrm>
            <a:off x="1613308" y="2911475"/>
            <a:ext cx="5556046" cy="669925"/>
          </a:xfrm>
        </p:spPr>
        <p:txBody>
          <a:bodyPr>
            <a:noAutofit/>
          </a:bodyPr>
          <a:lstStyle>
            <a:lvl1pPr marL="0" indent="0" algn="l">
              <a:buNone/>
              <a:defRPr lang="en-US" sz="3100" kern="1200" dirty="0" smtClean="0">
                <a:solidFill>
                  <a:srgbClr val="2D9100"/>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29323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6" name="Footer Placeholder 5"/>
          <p:cNvSpPr txBox="1">
            <a:spLocks/>
          </p:cNvSpPr>
          <p:nvPr userDrawn="1"/>
        </p:nvSpPr>
        <p:spPr>
          <a:xfrm>
            <a:off x="1981200" y="6406192"/>
            <a:ext cx="4406492"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204498"/>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United States Department of Education </a:t>
            </a:r>
          </a:p>
          <a:p>
            <a:pPr algn="l"/>
            <a:r>
              <a:rPr lang="en-US"/>
              <a:t>Privacy Technical Assistance Center</a:t>
            </a:r>
          </a:p>
        </p:txBody>
      </p:sp>
      <p:sp>
        <p:nvSpPr>
          <p:cNvPr id="8" name="Text Placeholder 48"/>
          <p:cNvSpPr>
            <a:spLocks noGrp="1"/>
          </p:cNvSpPr>
          <p:nvPr>
            <p:ph type="body" sz="quarter" idx="13"/>
          </p:nvPr>
        </p:nvSpPr>
        <p:spPr>
          <a:xfrm>
            <a:off x="5029928" y="4394325"/>
            <a:ext cx="4049713" cy="2295717"/>
          </a:xfrm>
        </p:spPr>
        <p:txBody>
          <a:bodyPr/>
          <a:lstStyle>
            <a:lvl1pPr marL="0" indent="0" algn="r">
              <a:buNone/>
              <a:defRPr sz="1600"/>
            </a:lvl1pPr>
          </a:lstStyle>
          <a:p>
            <a:pPr lvl="0"/>
            <a:r>
              <a:rPr lang="en-US"/>
              <a:t>Click to edit Master text styles</a:t>
            </a:r>
          </a:p>
        </p:txBody>
      </p:sp>
      <p:sp>
        <p:nvSpPr>
          <p:cNvPr id="10" name="Content Placeholder 51"/>
          <p:cNvSpPr>
            <a:spLocks noGrp="1"/>
          </p:cNvSpPr>
          <p:nvPr>
            <p:ph sz="quarter" idx="14"/>
          </p:nvPr>
        </p:nvSpPr>
        <p:spPr>
          <a:xfrm>
            <a:off x="1918108" y="2911475"/>
            <a:ext cx="5556046" cy="669925"/>
          </a:xfrm>
        </p:spPr>
        <p:txBody>
          <a:bodyPr>
            <a:noAutofit/>
          </a:bodyPr>
          <a:lstStyle>
            <a:lvl1pPr marL="0" indent="0" algn="l">
              <a:buNone/>
              <a:defRPr lang="en-US" sz="3100" kern="1200" dirty="0" smtClean="0">
                <a:solidFill>
                  <a:srgbClr val="2D9100"/>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5" y="223523"/>
            <a:ext cx="1978325" cy="663447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0560" y="91441"/>
            <a:ext cx="777240" cy="777240"/>
          </a:xfrm>
          <a:prstGeom prst="rect">
            <a:avLst/>
          </a:prstGeom>
        </p:spPr>
      </p:pic>
      <p:sp>
        <p:nvSpPr>
          <p:cNvPr id="15" name="Title 49"/>
          <p:cNvSpPr>
            <a:spLocks noGrp="1"/>
          </p:cNvSpPr>
          <p:nvPr>
            <p:ph type="title"/>
          </p:nvPr>
        </p:nvSpPr>
        <p:spPr>
          <a:xfrm>
            <a:off x="1918108" y="1460769"/>
            <a:ext cx="7073492" cy="1143000"/>
          </a:xfrm>
        </p:spPr>
        <p:txBody>
          <a:bodyPr>
            <a:noAutofit/>
          </a:bodyPr>
          <a:lstStyle>
            <a:lvl1pPr algn="l">
              <a:defRPr sz="4000"/>
            </a:lvl1pPr>
          </a:lstStyle>
          <a:p>
            <a:r>
              <a:rPr lang="en-US"/>
              <a:t>Click to edit Master title style</a:t>
            </a:r>
          </a:p>
        </p:txBody>
      </p:sp>
    </p:spTree>
    <p:extLst>
      <p:ext uri="{BB962C8B-B14F-4D97-AF65-F5344CB8AC3E}">
        <p14:creationId xmlns:p14="http://schemas.microsoft.com/office/powerpoint/2010/main" val="21024113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200153" y="-152400"/>
            <a:ext cx="932006" cy="1188720"/>
          </a:xfrm>
          <a:prstGeom prst="rect">
            <a:avLst/>
          </a:prstGeom>
        </p:spPr>
      </p:pic>
      <p:sp>
        <p:nvSpPr>
          <p:cNvPr id="10" name="Text Placeholder 48"/>
          <p:cNvSpPr>
            <a:spLocks noGrp="1"/>
          </p:cNvSpPr>
          <p:nvPr>
            <p:ph type="body" sz="quarter" idx="13"/>
          </p:nvPr>
        </p:nvSpPr>
        <p:spPr>
          <a:xfrm>
            <a:off x="5029928" y="4394325"/>
            <a:ext cx="4049713" cy="2295717"/>
          </a:xfrm>
        </p:spPr>
        <p:txBody>
          <a:bodyPr/>
          <a:lstStyle>
            <a:lvl1pPr marL="0" indent="0" algn="r">
              <a:buNone/>
              <a:defRPr sz="1600"/>
            </a:lvl1pPr>
          </a:lstStyle>
          <a:p>
            <a:pPr lvl="0"/>
            <a:r>
              <a:rPr lang="en-US"/>
              <a:t>Click to edit Master text styles</a:t>
            </a:r>
          </a:p>
        </p:txBody>
      </p:sp>
      <p:sp>
        <p:nvSpPr>
          <p:cNvPr id="11" name="Title 49"/>
          <p:cNvSpPr>
            <a:spLocks noGrp="1"/>
          </p:cNvSpPr>
          <p:nvPr>
            <p:ph type="title"/>
          </p:nvPr>
        </p:nvSpPr>
        <p:spPr>
          <a:xfrm>
            <a:off x="1918108" y="1460769"/>
            <a:ext cx="7073492" cy="1143000"/>
          </a:xfrm>
        </p:spPr>
        <p:txBody>
          <a:bodyPr>
            <a:noAutofit/>
          </a:bodyPr>
          <a:lstStyle>
            <a:lvl1pPr algn="l">
              <a:defRPr sz="4000"/>
            </a:lvl1pPr>
          </a:lstStyle>
          <a:p>
            <a:r>
              <a:rPr lang="en-US"/>
              <a:t>Click to edit Master title style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5" y="223523"/>
            <a:ext cx="1978325" cy="6634477"/>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400" y="381000"/>
            <a:ext cx="1676400" cy="1676400"/>
          </a:xfrm>
          <a:prstGeom prst="rect">
            <a:avLst/>
          </a:prstGeom>
        </p:spPr>
      </p:pic>
      <p:sp>
        <p:nvSpPr>
          <p:cNvPr id="17" name="Content Placeholder 51"/>
          <p:cNvSpPr>
            <a:spLocks noGrp="1"/>
          </p:cNvSpPr>
          <p:nvPr>
            <p:ph sz="quarter" idx="14"/>
          </p:nvPr>
        </p:nvSpPr>
        <p:spPr>
          <a:xfrm>
            <a:off x="1918108" y="2911475"/>
            <a:ext cx="5556046" cy="669925"/>
          </a:xfrm>
        </p:spPr>
        <p:txBody>
          <a:bodyPr>
            <a:noAutofit/>
          </a:bodyPr>
          <a:lstStyle>
            <a:lvl1pPr marL="0" indent="0" algn="l">
              <a:buNone/>
              <a:defRPr lang="en-US" sz="3100" kern="1200" dirty="0" smtClean="0">
                <a:solidFill>
                  <a:srgbClr val="2D9100"/>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Footer Placeholder 5">
            <a:extLst>
              <a:ext uri="{FF2B5EF4-FFF2-40B4-BE49-F238E27FC236}">
                <a16:creationId xmlns:a16="http://schemas.microsoft.com/office/drawing/2014/main" id="{6AA4609E-64E2-4B50-80E5-1B4E607A749C}"/>
              </a:ext>
            </a:extLst>
          </p:cNvPr>
          <p:cNvSpPr txBox="1">
            <a:spLocks/>
          </p:cNvSpPr>
          <p:nvPr userDrawn="1"/>
        </p:nvSpPr>
        <p:spPr>
          <a:xfrm>
            <a:off x="1981200" y="6248400"/>
            <a:ext cx="4406492"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204498"/>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United States Department of Education </a:t>
            </a:r>
          </a:p>
          <a:p>
            <a:pPr algn="l"/>
            <a:r>
              <a:rPr lang="en-US"/>
              <a:t>Student Privacy Policy Office</a:t>
            </a:r>
          </a:p>
          <a:p>
            <a:pPr algn="l"/>
            <a:r>
              <a:rPr lang="en-US"/>
              <a:t>Privacy Technical Assistance Center</a:t>
            </a:r>
          </a:p>
        </p:txBody>
      </p:sp>
    </p:spTree>
    <p:extLst>
      <p:ext uri="{BB962C8B-B14F-4D97-AF65-F5344CB8AC3E}">
        <p14:creationId xmlns:p14="http://schemas.microsoft.com/office/powerpoint/2010/main" val="3786014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2796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3576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7442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0663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78886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175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774401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97701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3385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94052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110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10044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480281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57172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79833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8984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grpSp>
        <p:nvGrpSpPr>
          <p:cNvPr id="41" name="Group 40"/>
          <p:cNvGrpSpPr/>
          <p:nvPr userDrawn="1"/>
        </p:nvGrpSpPr>
        <p:grpSpPr>
          <a:xfrm>
            <a:off x="7391400" y="-152400"/>
            <a:ext cx="1740759" cy="1188720"/>
            <a:chOff x="7676128" y="6093532"/>
            <a:chExt cx="1740759" cy="1188720"/>
          </a:xfrm>
        </p:grpSpPr>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128" y="6337373"/>
              <a:ext cx="777240" cy="777240"/>
            </a:xfrm>
            <a:prstGeom prst="rect">
              <a:avLst/>
            </a:prstGeom>
          </p:spPr>
        </p:pic>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r="81377"/>
            <a:stretch/>
          </p:blipFill>
          <p:spPr>
            <a:xfrm>
              <a:off x="8484881" y="6093532"/>
              <a:ext cx="932006" cy="1188720"/>
            </a:xfrm>
            <a:prstGeom prst="rect">
              <a:avLst/>
            </a:prstGeom>
          </p:spPr>
        </p:pic>
      </p:grpSp>
      <p:pic>
        <p:nvPicPr>
          <p:cNvPr id="47" name="Picture 4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613308" cy="6634477"/>
          </a:xfrm>
          <a:prstGeom prst="rect">
            <a:avLst/>
          </a:prstGeom>
        </p:spPr>
      </p:pic>
      <p:sp>
        <p:nvSpPr>
          <p:cNvPr id="49" name="Text Placeholder 48"/>
          <p:cNvSpPr>
            <a:spLocks noGrp="1"/>
          </p:cNvSpPr>
          <p:nvPr>
            <p:ph type="body" sz="quarter" idx="13"/>
          </p:nvPr>
        </p:nvSpPr>
        <p:spPr>
          <a:xfrm>
            <a:off x="5029928" y="4394325"/>
            <a:ext cx="4049713" cy="2295717"/>
          </a:xfrm>
        </p:spPr>
        <p:txBody>
          <a:bodyPr/>
          <a:lstStyle>
            <a:lvl1pPr marL="0" indent="0" algn="r">
              <a:buNone/>
              <a:defRPr sz="1600"/>
            </a:lvl1pPr>
          </a:lstStyle>
          <a:p>
            <a:pPr lvl="0"/>
            <a:r>
              <a:rPr lang="en-US"/>
              <a:t>Click to edit Master text styles</a:t>
            </a:r>
          </a:p>
        </p:txBody>
      </p:sp>
      <p:sp>
        <p:nvSpPr>
          <p:cNvPr id="50" name="Title 49"/>
          <p:cNvSpPr>
            <a:spLocks noGrp="1"/>
          </p:cNvSpPr>
          <p:nvPr>
            <p:ph type="title"/>
          </p:nvPr>
        </p:nvSpPr>
        <p:spPr>
          <a:xfrm>
            <a:off x="1613308" y="1460769"/>
            <a:ext cx="7073492" cy="1143000"/>
          </a:xfrm>
        </p:spPr>
        <p:txBody>
          <a:bodyPr>
            <a:noAutofit/>
          </a:bodyPr>
          <a:lstStyle>
            <a:lvl1pPr algn="l">
              <a:defRPr sz="4000"/>
            </a:lvl1pPr>
          </a:lstStyle>
          <a:p>
            <a:r>
              <a:rPr lang="en-US"/>
              <a:t>Click to edit Master title style</a:t>
            </a:r>
          </a:p>
        </p:txBody>
      </p:sp>
      <p:sp>
        <p:nvSpPr>
          <p:cNvPr id="52" name="Content Placeholder 51"/>
          <p:cNvSpPr>
            <a:spLocks noGrp="1"/>
          </p:cNvSpPr>
          <p:nvPr>
            <p:ph sz="quarter" idx="14"/>
          </p:nvPr>
        </p:nvSpPr>
        <p:spPr>
          <a:xfrm>
            <a:off x="1613308" y="2911475"/>
            <a:ext cx="5556046" cy="669925"/>
          </a:xfrm>
        </p:spPr>
        <p:txBody>
          <a:bodyPr>
            <a:noAutofit/>
          </a:bodyPr>
          <a:lstStyle>
            <a:lvl1pPr marL="0" indent="0" algn="l">
              <a:buNone/>
              <a:defRPr lang="en-US" sz="3100" kern="1200" dirty="0" smtClean="0">
                <a:solidFill>
                  <a:srgbClr val="2D9100"/>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Footer Placeholder 5"/>
          <p:cNvSpPr>
            <a:spLocks noGrp="1"/>
          </p:cNvSpPr>
          <p:nvPr>
            <p:ph type="ftr" sz="quarter" idx="11"/>
          </p:nvPr>
        </p:nvSpPr>
        <p:spPr>
          <a:xfrm>
            <a:off x="1613308" y="6406192"/>
            <a:ext cx="4406492" cy="365125"/>
          </a:xfrm>
        </p:spPr>
        <p:txBody>
          <a:bodyPr/>
          <a:lstStyle>
            <a:lvl1pPr>
              <a:defRPr>
                <a:solidFill>
                  <a:srgbClr val="204498"/>
                </a:solidFill>
                <a:latin typeface="Segoe UI" panose="020B0502040204020203" pitchFamily="34" charset="0"/>
                <a:cs typeface="Segoe UI" panose="020B0502040204020203" pitchFamily="34" charset="0"/>
              </a:defRPr>
            </a:lvl1pPr>
          </a:lstStyle>
          <a:p>
            <a:pPr algn="l"/>
            <a:r>
              <a:rPr lang="en-US"/>
              <a:t>United States Department of Education </a:t>
            </a:r>
          </a:p>
          <a:p>
            <a:pPr algn="l"/>
            <a:r>
              <a:rPr lang="en-US"/>
              <a:t>Privacy Technical Assistance Center</a:t>
            </a:r>
          </a:p>
        </p:txBody>
      </p:sp>
    </p:spTree>
    <p:extLst>
      <p:ext uri="{BB962C8B-B14F-4D97-AF65-F5344CB8AC3E}">
        <p14:creationId xmlns:p14="http://schemas.microsoft.com/office/powerpoint/2010/main" val="31839803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ext Slide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AB4F95-325A-714D-8ADD-90E17178C69F}"/>
              </a:ext>
              <a:ext uri="{C183D7F6-B498-43B3-948B-1728B52AA6E4}">
                <adec:decorative xmlns:adec="http://schemas.microsoft.com/office/drawing/2017/decorative" val="1"/>
              </a:ext>
            </a:extLst>
          </p:cNvPr>
          <p:cNvSpPr/>
          <p:nvPr userDrawn="1"/>
        </p:nvSpPr>
        <p:spPr>
          <a:xfrm>
            <a:off x="1" y="6070600"/>
            <a:ext cx="9143405" cy="787400"/>
          </a:xfrm>
          <a:prstGeom prst="rect">
            <a:avLst/>
          </a:prstGeom>
          <a:solidFill>
            <a:srgbClr val="57B0E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Times New Roman" panose="02020603050405020304" pitchFamily="18" charset="0"/>
            </a:endParaRPr>
          </a:p>
        </p:txBody>
      </p:sp>
      <p:sp>
        <p:nvSpPr>
          <p:cNvPr id="2" name="Title 1"/>
          <p:cNvSpPr>
            <a:spLocks noGrp="1"/>
          </p:cNvSpPr>
          <p:nvPr>
            <p:ph type="ctrTitle"/>
          </p:nvPr>
        </p:nvSpPr>
        <p:spPr>
          <a:xfrm>
            <a:off x="429167" y="571500"/>
            <a:ext cx="8285671" cy="609589"/>
          </a:xfrm>
        </p:spPr>
        <p:txBody>
          <a:bodyPr lIns="0" tIns="0" rIns="0" bIns="0">
            <a:normAutofit/>
          </a:bodyPr>
          <a:lstStyle>
            <a:lvl1pPr>
              <a:defRPr sz="2900" b="0" i="0" baseline="0">
                <a:solidFill>
                  <a:schemeClr val="tx1"/>
                </a:solidFill>
                <a:latin typeface="Times New Roman" panose="02020603050405020304" pitchFamily="18" charset="0"/>
                <a:cs typeface="Times New Roman" panose="02020603050405020304" pitchFamily="18" charset="0"/>
              </a:defRPr>
            </a:lvl1pPr>
          </a:lstStyle>
          <a:p>
            <a:r>
              <a:rPr lang="tr-TR" err="1"/>
              <a:t>Click</a:t>
            </a:r>
            <a:r>
              <a:rPr lang="tr-TR"/>
              <a:t> </a:t>
            </a:r>
            <a:r>
              <a:rPr lang="tr-TR" err="1"/>
              <a:t>to</a:t>
            </a:r>
            <a:r>
              <a:rPr lang="tr-TR"/>
              <a:t> </a:t>
            </a:r>
            <a:r>
              <a:rPr lang="tr-TR" err="1"/>
              <a:t>edit</a:t>
            </a:r>
            <a:r>
              <a:rPr lang="tr-TR"/>
              <a:t> Master </a:t>
            </a:r>
            <a:r>
              <a:rPr lang="tr-TR" err="1"/>
              <a:t>title</a:t>
            </a:r>
            <a:r>
              <a:rPr lang="tr-TR"/>
              <a:t> </a:t>
            </a:r>
            <a:r>
              <a:rPr lang="tr-TR" err="1"/>
              <a:t>style</a:t>
            </a:r>
            <a:endParaRPr lang="en-US"/>
          </a:p>
        </p:txBody>
      </p:sp>
      <p:sp>
        <p:nvSpPr>
          <p:cNvPr id="12" name="Rectangle 11">
            <a:extLst>
              <a:ext uri="{FF2B5EF4-FFF2-40B4-BE49-F238E27FC236}">
                <a16:creationId xmlns:a16="http://schemas.microsoft.com/office/drawing/2014/main" id="{CFE308F9-BC56-5F47-879A-9003E64704B1}"/>
              </a:ext>
              <a:ext uri="{C183D7F6-B498-43B3-948B-1728B52AA6E4}">
                <adec:decorative xmlns:adec="http://schemas.microsoft.com/office/drawing/2017/decorative" val="1"/>
              </a:ext>
            </a:extLst>
          </p:cNvPr>
          <p:cNvSpPr>
            <a:spLocks/>
          </p:cNvSpPr>
          <p:nvPr userDrawn="1"/>
        </p:nvSpPr>
        <p:spPr>
          <a:xfrm>
            <a:off x="595" y="1"/>
            <a:ext cx="9142810"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lIns="38389" tIns="19194" rIns="38389" bIns="19194" rtlCol="0" anchor="ctr"/>
          <a:lstStyle/>
          <a:p>
            <a:pPr algn="ctr"/>
            <a:endParaRPr lang="en-US" sz="5400" b="0" i="0">
              <a:latin typeface="Times New Roman" panose="02020603050405020304" pitchFamily="18" charset="0"/>
            </a:endParaRPr>
          </a:p>
        </p:txBody>
      </p:sp>
      <p:sp>
        <p:nvSpPr>
          <p:cNvPr id="14" name="Slide Number Placeholder 6">
            <a:extLst>
              <a:ext uri="{FF2B5EF4-FFF2-40B4-BE49-F238E27FC236}">
                <a16:creationId xmlns:a16="http://schemas.microsoft.com/office/drawing/2014/main" id="{15477045-8978-C243-A476-24F640793CCB}"/>
              </a:ext>
            </a:extLst>
          </p:cNvPr>
          <p:cNvSpPr>
            <a:spLocks noGrp="1"/>
          </p:cNvSpPr>
          <p:nvPr>
            <p:ph type="sldNum" sz="quarter" idx="12"/>
          </p:nvPr>
        </p:nvSpPr>
        <p:spPr>
          <a:xfrm>
            <a:off x="8501779" y="6293198"/>
            <a:ext cx="356508" cy="366183"/>
          </a:xfrm>
        </p:spPr>
        <p:txBody>
          <a:bodyPr/>
          <a:lstStyle>
            <a:lvl1pPr algn="r">
              <a:defRPr>
                <a:solidFill>
                  <a:schemeClr val="tx1"/>
                </a:solidFill>
              </a:defRPr>
            </a:lvl1pPr>
          </a:lstStyle>
          <a:p>
            <a:fld id="{BA8CF1B3-96A0-D24B-B5C9-B5B93FF4523E}" type="slidenum">
              <a:rPr lang="uk-UA" smtClean="0"/>
              <a:pPr/>
              <a:t>‹#›</a:t>
            </a:fld>
            <a:endParaRPr lang="uk-UA"/>
          </a:p>
        </p:txBody>
      </p:sp>
      <p:sp>
        <p:nvSpPr>
          <p:cNvPr id="21" name="Text Placeholder 7">
            <a:extLst>
              <a:ext uri="{FF2B5EF4-FFF2-40B4-BE49-F238E27FC236}">
                <a16:creationId xmlns:a16="http://schemas.microsoft.com/office/drawing/2014/main" id="{3A2D9A2B-8B34-F540-99A1-C92EEC6DA8F4}"/>
              </a:ext>
            </a:extLst>
          </p:cNvPr>
          <p:cNvSpPr>
            <a:spLocks noGrp="1"/>
          </p:cNvSpPr>
          <p:nvPr>
            <p:ph type="body" sz="quarter" idx="14"/>
          </p:nvPr>
        </p:nvSpPr>
        <p:spPr>
          <a:xfrm>
            <a:off x="429164" y="1576378"/>
            <a:ext cx="8285672" cy="3803797"/>
          </a:xfrm>
        </p:spPr>
        <p:txBody>
          <a:bodyPr>
            <a:normAutofit/>
          </a:bodyPr>
          <a:lstStyle>
            <a:lvl1pPr marL="287916" indent="-287916">
              <a:lnSpc>
                <a:spcPct val="110000"/>
              </a:lnSpc>
              <a:spcAft>
                <a:spcPts val="60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1pPr>
            <a:lvl2pPr>
              <a:lnSpc>
                <a:spcPct val="110000"/>
              </a:lnSpc>
              <a:spcAft>
                <a:spcPts val="600"/>
              </a:spcAft>
              <a:defRPr sz="1600">
                <a:solidFill>
                  <a:schemeClr val="tx1"/>
                </a:solidFill>
                <a:latin typeface="Times New Roman" panose="02020603050405020304" pitchFamily="18" charset="0"/>
                <a:cs typeface="Times New Roman" panose="02020603050405020304" pitchFamily="18" charset="0"/>
              </a:defRPr>
            </a:lvl2pPr>
            <a:lvl3pPr marL="1023717" indent="0" algn="l">
              <a:buNone/>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err="1"/>
              <a:t>Click</a:t>
            </a:r>
            <a:r>
              <a:rPr lang="tr-TR"/>
              <a:t> </a:t>
            </a:r>
            <a:r>
              <a:rPr lang="tr-TR" err="1"/>
              <a:t>to</a:t>
            </a:r>
            <a:r>
              <a:rPr lang="tr-TR"/>
              <a:t> </a:t>
            </a:r>
            <a:r>
              <a:rPr lang="tr-TR" err="1"/>
              <a:t>edit</a:t>
            </a:r>
            <a:r>
              <a:rPr lang="tr-TR"/>
              <a:t> Master </a:t>
            </a:r>
            <a:r>
              <a:rPr lang="tr-TR" err="1"/>
              <a:t>text</a:t>
            </a:r>
            <a:r>
              <a:rPr lang="tr-TR"/>
              <a:t> </a:t>
            </a:r>
            <a:r>
              <a:rPr lang="tr-TR" err="1"/>
              <a:t>styles</a:t>
            </a:r>
            <a:endParaRPr lang="tr-TR"/>
          </a:p>
          <a:p>
            <a:pPr lvl="1"/>
            <a:r>
              <a:rPr lang="tr-TR" sz="1600"/>
              <a:t>Second </a:t>
            </a:r>
            <a:r>
              <a:rPr lang="tr-TR" sz="1600" err="1"/>
              <a:t>level</a:t>
            </a:r>
            <a:endParaRPr lang="tr-TR" sz="1600"/>
          </a:p>
        </p:txBody>
      </p:sp>
      <p:pic>
        <p:nvPicPr>
          <p:cNvPr id="9" name="Picture 8">
            <a:extLst>
              <a:ext uri="{FF2B5EF4-FFF2-40B4-BE49-F238E27FC236}">
                <a16:creationId xmlns:a16="http://schemas.microsoft.com/office/drawing/2014/main" id="{BE50446A-5866-4343-B0C6-54A53A9A939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888"/>
          <a:stretch/>
        </p:blipFill>
        <p:spPr>
          <a:xfrm>
            <a:off x="7085102" y="5563435"/>
            <a:ext cx="1296898" cy="1334359"/>
          </a:xfrm>
          <a:prstGeom prst="rect">
            <a:avLst/>
          </a:prstGeom>
        </p:spPr>
      </p:pic>
    </p:spTree>
    <p:extLst>
      <p:ext uri="{BB962C8B-B14F-4D97-AF65-F5344CB8AC3E}">
        <p14:creationId xmlns:p14="http://schemas.microsoft.com/office/powerpoint/2010/main" val="3416479576"/>
      </p:ext>
    </p:extLst>
  </p:cSld>
  <p:clrMapOvr>
    <a:masterClrMapping/>
  </p:clrMapOvr>
  <p:extLst>
    <p:ext uri="{DCECCB84-F9BA-43D5-87BE-67443E8EF086}">
      <p15:sldGuideLst xmlns:p15="http://schemas.microsoft.com/office/powerpoint/2012/main">
        <p15:guide id="1" orient="horz" pos="7680">
          <p15:clr>
            <a:srgbClr val="FBAE40"/>
          </p15:clr>
        </p15:guide>
        <p15:guide id="2" pos="7681">
          <p15:clr>
            <a:srgbClr val="FBAE40"/>
          </p15:clr>
        </p15:guide>
        <p15:guide id="3" orient="horz" pos="240">
          <p15:clr>
            <a:srgbClr val="FBAE40"/>
          </p15:clr>
        </p15:guide>
        <p15:guide id="4" pos="721">
          <p15:clr>
            <a:srgbClr val="FBAE40"/>
          </p15:clr>
        </p15:guide>
        <p15:guide id="5" pos="14881">
          <p15:clr>
            <a:srgbClr val="FBAE40"/>
          </p15:clr>
        </p15:guide>
        <p15:guide id="6" pos="14641">
          <p15:clr>
            <a:srgbClr val="FBAE40"/>
          </p15:clr>
        </p15:guide>
        <p15:guide id="7" orient="horz" pos="720">
          <p15:clr>
            <a:srgbClr val="FBAE40"/>
          </p15:clr>
        </p15:guide>
        <p15:guide id="8" orient="horz" pos="7200">
          <p15:clr>
            <a:srgbClr val="FBAE40"/>
          </p15:clr>
        </p15:guide>
        <p15:guide id="9" pos="48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822349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0021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70365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5270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70281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6714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50701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1983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175012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890541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65781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4539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101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1177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48603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8.png"/><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7.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3.png"/><Relationship Id="rId2" Type="http://schemas.openxmlformats.org/officeDocument/2006/relationships/slideLayout" Target="../slideLayouts/slideLayout44.xml"/><Relationship Id="rId16" Type="http://schemas.openxmlformats.org/officeDocument/2006/relationships/image" Target="../media/image2.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jpe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image" Target="../media/image12.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1F7F1-C784-4F6E-830A-90F2883B186B}" type="datetime1">
              <a:rPr lang="en-US" smtClean="0"/>
              <a:t>3/4/2024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United States Department of Education  Privacy Technical Assistance Center</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275E5-C33C-4B46-AF8C-721F8D02ABF4}" type="slidenum">
              <a:rPr lang="en-US" smtClean="0"/>
              <a:t>‹#›</a:t>
            </a:fld>
            <a:endParaRPr lang="en-US"/>
          </a:p>
        </p:txBody>
      </p:sp>
      <p:sp>
        <p:nvSpPr>
          <p:cNvPr id="10" name="TextBox 9"/>
          <p:cNvSpPr txBox="1"/>
          <p:nvPr userDrawn="1"/>
        </p:nvSpPr>
        <p:spPr>
          <a:xfrm>
            <a:off x="7410450" y="6324600"/>
            <a:ext cx="1295400" cy="369332"/>
          </a:xfrm>
          <a:prstGeom prst="rect">
            <a:avLst/>
          </a:prstGeom>
          <a:noFill/>
        </p:spPr>
        <p:txBody>
          <a:bodyPr wrap="square" rtlCol="0">
            <a:spAutoFit/>
          </a:bodyPr>
          <a:lstStyle/>
          <a:p>
            <a:pPr algn="r"/>
            <a:r>
              <a:rPr lang="en-US" b="0">
                <a:latin typeface="Corbel" panose="020B0503020204020204" pitchFamily="34" charset="0"/>
                <a:cs typeface="Microsoft Sans Serif" panose="020B0604020202020204" pitchFamily="34" charset="0"/>
              </a:rPr>
              <a:t> </a:t>
            </a:r>
            <a:endParaRPr lang="en-US" b="0">
              <a:solidFill>
                <a:srgbClr val="265CA4"/>
              </a:solidFill>
              <a:latin typeface="Corbel" panose="020B0503020204020204" pitchFamily="34" charset="0"/>
              <a:cs typeface="Microsoft Sans Serif" panose="020B0604020202020204" pitchFamily="34" charset="0"/>
            </a:endParaRPr>
          </a:p>
        </p:txBody>
      </p:sp>
      <p:sp>
        <p:nvSpPr>
          <p:cNvPr id="11" name="Rectangle 10"/>
          <p:cNvSpPr/>
          <p:nvPr userDrawn="1"/>
        </p:nvSpPr>
        <p:spPr>
          <a:xfrm>
            <a:off x="0" y="6324600"/>
            <a:ext cx="914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3962399" y="6380934"/>
            <a:ext cx="976393" cy="523220"/>
          </a:xfrm>
          <a:prstGeom prst="rect">
            <a:avLst/>
          </a:prstGeom>
          <a:noFill/>
        </p:spPr>
        <p:txBody>
          <a:bodyPr wrap="square" rtlCol="0">
            <a:spAutoFit/>
          </a:bodyPr>
          <a:lstStyle/>
          <a:p>
            <a:pPr algn="ctr"/>
            <a:r>
              <a:rPr lang="en-US" sz="2800" b="1">
                <a:solidFill>
                  <a:schemeClr val="bg1"/>
                </a:solidFill>
              </a:rPr>
              <a:t>2</a:t>
            </a:r>
          </a:p>
        </p:txBody>
      </p:sp>
      <p:pic>
        <p:nvPicPr>
          <p:cNvPr id="13" name="Picture 12"/>
          <p:cNvPicPr>
            <a:picLocks noChangeAspect="1"/>
          </p:cNvPicPr>
          <p:nvPr userDrawn="1"/>
        </p:nvPicPr>
        <p:blipFill rotWithShape="1">
          <a:blip r:embed="rId14" cstate="print">
            <a:extLst>
              <a:ext uri="{28A0092B-C50C-407E-A947-70E740481C1C}">
                <a14:useLocalDpi xmlns:a14="http://schemas.microsoft.com/office/drawing/2010/main" val="0"/>
              </a:ext>
            </a:extLst>
          </a:blip>
          <a:srcRect l="57434" t="1588" r="33537"/>
          <a:stretch/>
        </p:blipFill>
        <p:spPr>
          <a:xfrm rot="16200000">
            <a:off x="4422400" y="-4422399"/>
            <a:ext cx="253997" cy="9098796"/>
          </a:xfrm>
          <a:prstGeom prst="rect">
            <a:avLst/>
          </a:prstGeom>
        </p:spPr>
      </p:pic>
      <p:pic>
        <p:nvPicPr>
          <p:cNvPr id="14" name="Picture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l="48405" t="1588" r="33537"/>
          <a:stretch/>
        </p:blipFill>
        <p:spPr>
          <a:xfrm rot="16200000">
            <a:off x="4295401" y="2054605"/>
            <a:ext cx="507994" cy="9098796"/>
          </a:xfrm>
          <a:prstGeom prst="rect">
            <a:avLst/>
          </a:prstGeom>
        </p:spPr>
      </p:pic>
      <p:sp>
        <p:nvSpPr>
          <p:cNvPr id="15" name="TextBox 14"/>
          <p:cNvSpPr txBox="1"/>
          <p:nvPr userDrawn="1"/>
        </p:nvSpPr>
        <p:spPr>
          <a:xfrm>
            <a:off x="0" y="6474023"/>
            <a:ext cx="9098796"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latin typeface="Segoe UI" panose="020B0502040204020203" pitchFamily="34" charset="0"/>
                <a:cs typeface="Segoe UI" panose="020B0502040204020203" pitchFamily="34" charset="0"/>
              </a:rPr>
              <a:t>United States Department of Education,</a:t>
            </a:r>
            <a:r>
              <a:rPr lang="en-US" sz="1400" baseline="0">
                <a:latin typeface="Segoe UI" panose="020B0502040204020203" pitchFamily="34" charset="0"/>
                <a:cs typeface="Segoe UI" panose="020B0502040204020203" pitchFamily="34" charset="0"/>
              </a:rPr>
              <a:t> </a:t>
            </a:r>
            <a:r>
              <a:rPr lang="en-US" sz="1400">
                <a:latin typeface="Segoe UI" panose="020B0502040204020203" pitchFamily="34" charset="0"/>
                <a:cs typeface="Segoe UI" panose="020B0502040204020203" pitchFamily="34" charset="0"/>
              </a:rPr>
              <a:t>Privacy Technical Assistance Center</a:t>
            </a:r>
            <a:endParaRPr lang="en-US" sz="2800" b="1">
              <a:solidFill>
                <a:srgbClr val="204498"/>
              </a:solidFill>
              <a:latin typeface="Segoe UI" panose="020B0502040204020203" pitchFamily="34" charset="0"/>
              <a:cs typeface="Segoe UI" panose="020B0502040204020203" pitchFamily="34" charset="0"/>
            </a:endParaRPr>
          </a:p>
        </p:txBody>
      </p:sp>
      <p:grpSp>
        <p:nvGrpSpPr>
          <p:cNvPr id="16" name="Group 15"/>
          <p:cNvGrpSpPr/>
          <p:nvPr userDrawn="1"/>
        </p:nvGrpSpPr>
        <p:grpSpPr>
          <a:xfrm>
            <a:off x="8157685" y="6202680"/>
            <a:ext cx="1001297" cy="731520"/>
            <a:chOff x="8057128" y="6093533"/>
            <a:chExt cx="1001297" cy="731520"/>
          </a:xfrm>
        </p:grpSpPr>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57128" y="6262230"/>
              <a:ext cx="457200" cy="457200"/>
            </a:xfrm>
            <a:prstGeom prst="rect">
              <a:avLst/>
            </a:prstGeom>
          </p:spPr>
        </p:pic>
        <p:pic>
          <p:nvPicPr>
            <p:cNvPr id="18" name="Picture 17"/>
            <p:cNvPicPr>
              <a:picLocks noChangeAspect="1"/>
            </p:cNvPicPr>
            <p:nvPr/>
          </p:nvPicPr>
          <p:blipFill rotWithShape="1">
            <a:blip r:embed="rId16">
              <a:extLst>
                <a:ext uri="{28A0092B-C50C-407E-A947-70E740481C1C}">
                  <a14:useLocalDpi xmlns:a14="http://schemas.microsoft.com/office/drawing/2010/main" val="0"/>
                </a:ext>
              </a:extLst>
            </a:blip>
            <a:srcRect r="81377"/>
            <a:stretch/>
          </p:blipFill>
          <p:spPr>
            <a:xfrm>
              <a:off x="8484884" y="6093533"/>
              <a:ext cx="573541" cy="731520"/>
            </a:xfrm>
            <a:prstGeom prst="rect">
              <a:avLst/>
            </a:prstGeom>
          </p:spPr>
        </p:pic>
      </p:grpSp>
      <p:sp>
        <p:nvSpPr>
          <p:cNvPr id="19" name="TextBox 18"/>
          <p:cNvSpPr txBox="1"/>
          <p:nvPr userDrawn="1"/>
        </p:nvSpPr>
        <p:spPr>
          <a:xfrm>
            <a:off x="-61274" y="6481258"/>
            <a:ext cx="783210"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FB4772CE-6C18-41DD-A2CD-26A7124BDD6E}" type="slidenum">
              <a:rPr lang="en-US" sz="1400" b="1" smtClean="0">
                <a:solidFill>
                  <a:srgbClr val="204498"/>
                </a:solidFill>
                <a:latin typeface="Segoe UI" panose="020B0502040204020203" pitchFamily="34" charset="0"/>
                <a:cs typeface="Segoe UI" panose="020B0502040204020203" pitchFamily="34" charset="0"/>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2800" b="1">
              <a:solidFill>
                <a:srgbClr val="204498"/>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7351116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7" r:id="rId12"/>
  </p:sldLayoutIdLst>
  <p:hf sldNum="0" hdr="0" dt="0"/>
  <p:txStyles>
    <p:titleStyle>
      <a:lvl1pPr algn="l" defTabSz="914400" rtl="0" eaLnBrk="1" latinLnBrk="0" hangingPunct="1">
        <a:lnSpc>
          <a:spcPct val="90000"/>
        </a:lnSpc>
        <a:spcBef>
          <a:spcPct val="0"/>
        </a:spcBef>
        <a:buNone/>
        <a:defRPr sz="3500" b="1" kern="1200">
          <a:solidFill>
            <a:srgbClr val="204498"/>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Clr>
          <a:srgbClr val="204498"/>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Clr>
          <a:srgbClr val="204498"/>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204498"/>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Clr>
          <a:srgbClr val="204498"/>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Clr>
          <a:srgbClr val="204498"/>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4B1F7F1-C784-4F6E-830A-90F2883B186B}" type="datetime1">
              <a:rPr lang="en-US" smtClean="0">
                <a:solidFill>
                  <a:prstClr val="black">
                    <a:tint val="75000"/>
                  </a:prstClr>
                </a:solidFill>
                <a:latin typeface="Calibri" panose="020F0502020204030204"/>
                <a:cs typeface="+mn-cs"/>
              </a:rPr>
              <a:pPr fontAlgn="auto">
                <a:spcBef>
                  <a:spcPts val="0"/>
                </a:spcBef>
                <a:spcAft>
                  <a:spcPts val="0"/>
                </a:spcAft>
              </a:pPr>
              <a:t>3/4/2024</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n-US">
                <a:solidFill>
                  <a:prstClr val="black">
                    <a:tint val="75000"/>
                  </a:prstClr>
                </a:solidFill>
                <a:latin typeface="Calibri" panose="020F0502020204030204"/>
                <a:cs typeface="+mn-cs"/>
              </a:rPr>
              <a:t>United States Department of Education  Privacy Technical Assistance Center</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B8275E5-C33C-4B46-AF8C-721F8D02ABF4}"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10" name="TextBox 9"/>
          <p:cNvSpPr txBox="1"/>
          <p:nvPr userDrawn="1"/>
        </p:nvSpPr>
        <p:spPr>
          <a:xfrm>
            <a:off x="7410450" y="6324600"/>
            <a:ext cx="1295400" cy="369332"/>
          </a:xfrm>
          <a:prstGeom prst="rect">
            <a:avLst/>
          </a:prstGeom>
          <a:noFill/>
        </p:spPr>
        <p:txBody>
          <a:bodyPr wrap="square" rtlCol="0">
            <a:spAutoFit/>
          </a:bodyPr>
          <a:lstStyle/>
          <a:p>
            <a:pPr algn="r" fontAlgn="auto">
              <a:spcBef>
                <a:spcPts val="0"/>
              </a:spcBef>
              <a:spcAft>
                <a:spcPts val="0"/>
              </a:spcAft>
            </a:pPr>
            <a:r>
              <a:rPr lang="en-US">
                <a:solidFill>
                  <a:prstClr val="black"/>
                </a:solidFill>
                <a:latin typeface="Corbel" panose="020B0503020204020204" pitchFamily="34" charset="0"/>
                <a:cs typeface="Microsoft Sans Serif" panose="020B0604020202020204" pitchFamily="34" charset="0"/>
              </a:rPr>
              <a:t> </a:t>
            </a:r>
            <a:endParaRPr lang="en-US">
              <a:solidFill>
                <a:srgbClr val="265CA4"/>
              </a:solidFill>
              <a:latin typeface="Corbel" panose="020B0503020204020204" pitchFamily="34" charset="0"/>
              <a:cs typeface="Microsoft Sans Serif" panose="020B0604020202020204" pitchFamily="34" charset="0"/>
            </a:endParaRPr>
          </a:p>
        </p:txBody>
      </p:sp>
      <p:sp>
        <p:nvSpPr>
          <p:cNvPr id="11" name="Rectangle 10"/>
          <p:cNvSpPr/>
          <p:nvPr userDrawn="1"/>
        </p:nvSpPr>
        <p:spPr>
          <a:xfrm>
            <a:off x="0" y="6324600"/>
            <a:ext cx="914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TextBox 11"/>
          <p:cNvSpPr txBox="1"/>
          <p:nvPr userDrawn="1"/>
        </p:nvSpPr>
        <p:spPr>
          <a:xfrm>
            <a:off x="3962399" y="6380934"/>
            <a:ext cx="976393" cy="523220"/>
          </a:xfrm>
          <a:prstGeom prst="rect">
            <a:avLst/>
          </a:prstGeom>
          <a:noFill/>
        </p:spPr>
        <p:txBody>
          <a:bodyPr wrap="square" rtlCol="0">
            <a:spAutoFit/>
          </a:bodyPr>
          <a:lstStyle/>
          <a:p>
            <a:pPr algn="ctr" fontAlgn="auto">
              <a:spcBef>
                <a:spcPts val="0"/>
              </a:spcBef>
              <a:spcAft>
                <a:spcPts val="0"/>
              </a:spcAft>
            </a:pPr>
            <a:r>
              <a:rPr lang="en-US" sz="2800" b="1">
                <a:solidFill>
                  <a:prstClr val="white"/>
                </a:solidFill>
                <a:latin typeface="Calibri" panose="020F0502020204030204"/>
                <a:cs typeface="+mn-cs"/>
              </a:rPr>
              <a:t>2</a:t>
            </a:r>
          </a:p>
        </p:txBody>
      </p:sp>
      <p:pic>
        <p:nvPicPr>
          <p:cNvPr id="13" name="Picture 12"/>
          <p:cNvPicPr>
            <a:picLocks noChangeAspect="1"/>
          </p:cNvPicPr>
          <p:nvPr userDrawn="1"/>
        </p:nvPicPr>
        <p:blipFill rotWithShape="1">
          <a:blip r:embed="rId14" cstate="print">
            <a:extLst>
              <a:ext uri="{28A0092B-C50C-407E-A947-70E740481C1C}">
                <a14:useLocalDpi xmlns:a14="http://schemas.microsoft.com/office/drawing/2010/main" val="0"/>
              </a:ext>
            </a:extLst>
          </a:blip>
          <a:srcRect l="57434" t="1588" r="33537"/>
          <a:stretch/>
        </p:blipFill>
        <p:spPr>
          <a:xfrm rot="16200000">
            <a:off x="4422400" y="-4422399"/>
            <a:ext cx="253997" cy="9098796"/>
          </a:xfrm>
          <a:prstGeom prst="rect">
            <a:avLst/>
          </a:prstGeom>
        </p:spPr>
      </p:pic>
      <p:pic>
        <p:nvPicPr>
          <p:cNvPr id="14" name="Picture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l="48405" t="1588" r="33537"/>
          <a:stretch/>
        </p:blipFill>
        <p:spPr>
          <a:xfrm rot="16200000">
            <a:off x="4295401" y="2054605"/>
            <a:ext cx="507994" cy="9098796"/>
          </a:xfrm>
          <a:prstGeom prst="rect">
            <a:avLst/>
          </a:prstGeom>
        </p:spPr>
      </p:pic>
      <p:sp>
        <p:nvSpPr>
          <p:cNvPr id="15" name="TextBox 14"/>
          <p:cNvSpPr txBox="1"/>
          <p:nvPr userDrawn="1"/>
        </p:nvSpPr>
        <p:spPr>
          <a:xfrm>
            <a:off x="0" y="6474023"/>
            <a:ext cx="9098796" cy="307777"/>
          </a:xfrm>
          <a:prstGeom prst="rect">
            <a:avLst/>
          </a:prstGeom>
          <a:noFill/>
        </p:spPr>
        <p:txBody>
          <a:bodyPr wrap="square" rtlCol="0">
            <a:spAutoFit/>
          </a:bodyPr>
          <a:lstStyle/>
          <a:p>
            <a:pPr algn="ctr" fontAlgn="auto">
              <a:spcBef>
                <a:spcPts val="0"/>
              </a:spcBef>
              <a:spcAft>
                <a:spcPts val="0"/>
              </a:spcAft>
              <a:defRPr/>
            </a:pPr>
            <a:r>
              <a:rPr lang="en-US" sz="1400">
                <a:solidFill>
                  <a:prstClr val="black"/>
                </a:solidFill>
                <a:latin typeface="Segoe UI" panose="020B0502040204020203" pitchFamily="34" charset="0"/>
                <a:cs typeface="Segoe UI" panose="020B0502040204020203" pitchFamily="34" charset="0"/>
              </a:rPr>
              <a:t>United States Department of Education, Privacy Technical Assistance Center</a:t>
            </a:r>
            <a:endParaRPr lang="en-US" sz="2800" b="1">
              <a:solidFill>
                <a:srgbClr val="204498"/>
              </a:solidFill>
              <a:latin typeface="Segoe UI" panose="020B0502040204020203" pitchFamily="34" charset="0"/>
              <a:cs typeface="Segoe UI" panose="020B0502040204020203" pitchFamily="34" charset="0"/>
            </a:endParaRPr>
          </a:p>
        </p:txBody>
      </p:sp>
      <p:grpSp>
        <p:nvGrpSpPr>
          <p:cNvPr id="16" name="Group 15"/>
          <p:cNvGrpSpPr/>
          <p:nvPr userDrawn="1"/>
        </p:nvGrpSpPr>
        <p:grpSpPr>
          <a:xfrm>
            <a:off x="8157685" y="6202680"/>
            <a:ext cx="1001297" cy="731520"/>
            <a:chOff x="8057128" y="6093533"/>
            <a:chExt cx="1001297" cy="731520"/>
          </a:xfrm>
        </p:grpSpPr>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57128" y="6262230"/>
              <a:ext cx="457200" cy="457200"/>
            </a:xfrm>
            <a:prstGeom prst="rect">
              <a:avLst/>
            </a:prstGeom>
          </p:spPr>
        </p:pic>
        <p:pic>
          <p:nvPicPr>
            <p:cNvPr id="18" name="Picture 17"/>
            <p:cNvPicPr>
              <a:picLocks noChangeAspect="1"/>
            </p:cNvPicPr>
            <p:nvPr/>
          </p:nvPicPr>
          <p:blipFill rotWithShape="1">
            <a:blip r:embed="rId16">
              <a:extLst>
                <a:ext uri="{28A0092B-C50C-407E-A947-70E740481C1C}">
                  <a14:useLocalDpi xmlns:a14="http://schemas.microsoft.com/office/drawing/2010/main" val="0"/>
                </a:ext>
              </a:extLst>
            </a:blip>
            <a:srcRect r="81377"/>
            <a:stretch/>
          </p:blipFill>
          <p:spPr>
            <a:xfrm>
              <a:off x="8484884" y="6093533"/>
              <a:ext cx="573541" cy="731520"/>
            </a:xfrm>
            <a:prstGeom prst="rect">
              <a:avLst/>
            </a:prstGeom>
          </p:spPr>
        </p:pic>
      </p:grpSp>
      <p:sp>
        <p:nvSpPr>
          <p:cNvPr id="19" name="TextBox 18"/>
          <p:cNvSpPr txBox="1"/>
          <p:nvPr userDrawn="1"/>
        </p:nvSpPr>
        <p:spPr>
          <a:xfrm>
            <a:off x="-61274" y="6481258"/>
            <a:ext cx="783210" cy="307777"/>
          </a:xfrm>
          <a:prstGeom prst="rect">
            <a:avLst/>
          </a:prstGeom>
          <a:noFill/>
        </p:spPr>
        <p:txBody>
          <a:bodyPr wrap="square" rtlCol="0">
            <a:spAutoFit/>
          </a:bodyPr>
          <a:lstStyle/>
          <a:p>
            <a:pPr algn="ctr" fontAlgn="auto">
              <a:spcBef>
                <a:spcPts val="0"/>
              </a:spcBef>
              <a:spcAft>
                <a:spcPts val="0"/>
              </a:spcAft>
              <a:defRPr/>
            </a:pPr>
            <a:fld id="{FB4772CE-6C18-41DD-A2CD-26A7124BDD6E}" type="slidenum">
              <a:rPr lang="en-US" sz="1400" b="1" smtClean="0">
                <a:solidFill>
                  <a:srgbClr val="204498"/>
                </a:solidFill>
                <a:latin typeface="Segoe UI" panose="020B0502040204020203" pitchFamily="34" charset="0"/>
                <a:cs typeface="Segoe UI" panose="020B0502040204020203" pitchFamily="34" charset="0"/>
              </a:rPr>
              <a:pPr algn="ctr" fontAlgn="auto">
                <a:spcBef>
                  <a:spcPts val="0"/>
                </a:spcBef>
                <a:spcAft>
                  <a:spcPts val="0"/>
                </a:spcAft>
                <a:defRPr/>
              </a:pPr>
              <a:t>‹#›</a:t>
            </a:fld>
            <a:endParaRPr lang="en-US" sz="2800" b="1">
              <a:solidFill>
                <a:srgbClr val="204498"/>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5885040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dt="0"/>
  <p:txStyles>
    <p:titleStyle>
      <a:lvl1pPr algn="l" defTabSz="914400" rtl="0" eaLnBrk="1" latinLnBrk="0" hangingPunct="1">
        <a:lnSpc>
          <a:spcPct val="90000"/>
        </a:lnSpc>
        <a:spcBef>
          <a:spcPct val="0"/>
        </a:spcBef>
        <a:buNone/>
        <a:defRPr sz="3500" b="1" kern="1200">
          <a:solidFill>
            <a:srgbClr val="204498"/>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Clr>
          <a:srgbClr val="204498"/>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Clr>
          <a:srgbClr val="204498"/>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204498"/>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Clr>
          <a:srgbClr val="204498"/>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Clr>
          <a:srgbClr val="204498"/>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1F7F1-C784-4F6E-830A-90F2883B186B}" type="datetime1">
              <a:rPr lang="en-US" smtClean="0">
                <a:solidFill>
                  <a:prstClr val="black">
                    <a:tint val="75000"/>
                  </a:prstClr>
                </a:solidFill>
              </a:rPr>
              <a:pPr/>
              <a:t>3/4/2024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United States Department of Education  Privacy Technical Assistance Center</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275E5-C33C-4B46-AF8C-721F8D02ABF4}" type="slidenum">
              <a:rPr lang="en-US" smtClean="0">
                <a:solidFill>
                  <a:prstClr val="black">
                    <a:tint val="75000"/>
                  </a:prstClr>
                </a:solidFill>
              </a:rPr>
              <a:pPr/>
              <a:t>‹#›</a:t>
            </a:fld>
            <a:endParaRPr lang="en-US">
              <a:solidFill>
                <a:prstClr val="black">
                  <a:tint val="75000"/>
                </a:prstClr>
              </a:solidFill>
            </a:endParaRPr>
          </a:p>
        </p:txBody>
      </p:sp>
      <p:sp>
        <p:nvSpPr>
          <p:cNvPr id="10" name="TextBox 9"/>
          <p:cNvSpPr txBox="1"/>
          <p:nvPr userDrawn="1"/>
        </p:nvSpPr>
        <p:spPr>
          <a:xfrm>
            <a:off x="7410450" y="6324600"/>
            <a:ext cx="1295400" cy="369332"/>
          </a:xfrm>
          <a:prstGeom prst="rect">
            <a:avLst/>
          </a:prstGeom>
          <a:noFill/>
        </p:spPr>
        <p:txBody>
          <a:bodyPr wrap="square" rtlCol="0">
            <a:spAutoFit/>
          </a:bodyPr>
          <a:lstStyle/>
          <a:p>
            <a:pPr algn="r"/>
            <a:r>
              <a:rPr lang="en-US">
                <a:solidFill>
                  <a:prstClr val="black"/>
                </a:solidFill>
                <a:latin typeface="Corbel" panose="020B0503020204020204" pitchFamily="34" charset="0"/>
                <a:cs typeface="Microsoft Sans Serif" panose="020B0604020202020204" pitchFamily="34" charset="0"/>
              </a:rPr>
              <a:t> </a:t>
            </a:r>
            <a:endParaRPr lang="en-US">
              <a:solidFill>
                <a:srgbClr val="265CA4"/>
              </a:solidFill>
              <a:latin typeface="Corbel" panose="020B0503020204020204" pitchFamily="34" charset="0"/>
              <a:cs typeface="Microsoft Sans Serif" panose="020B0604020202020204" pitchFamily="34" charset="0"/>
            </a:endParaRPr>
          </a:p>
        </p:txBody>
      </p:sp>
      <p:sp>
        <p:nvSpPr>
          <p:cNvPr id="11" name="Rectangle 10"/>
          <p:cNvSpPr/>
          <p:nvPr userDrawn="1"/>
        </p:nvSpPr>
        <p:spPr>
          <a:xfrm>
            <a:off x="0" y="6324600"/>
            <a:ext cx="914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userDrawn="1"/>
        </p:nvSpPr>
        <p:spPr>
          <a:xfrm>
            <a:off x="3962399" y="6380934"/>
            <a:ext cx="976393" cy="523220"/>
          </a:xfrm>
          <a:prstGeom prst="rect">
            <a:avLst/>
          </a:prstGeom>
          <a:noFill/>
        </p:spPr>
        <p:txBody>
          <a:bodyPr wrap="square" rtlCol="0">
            <a:spAutoFit/>
          </a:bodyPr>
          <a:lstStyle/>
          <a:p>
            <a:pPr algn="ctr"/>
            <a:r>
              <a:rPr lang="en-US" sz="2800" b="1">
                <a:solidFill>
                  <a:prstClr val="white"/>
                </a:solidFill>
              </a:rPr>
              <a:t>2</a:t>
            </a:r>
          </a:p>
        </p:txBody>
      </p:sp>
      <p:pic>
        <p:nvPicPr>
          <p:cNvPr id="13" name="Picture 12"/>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rot="16200000">
            <a:off x="4422400" y="-4422399"/>
            <a:ext cx="253997" cy="9098796"/>
          </a:xfrm>
          <a:prstGeom prst="rect">
            <a:avLst/>
          </a:prstGeom>
        </p:spPr>
      </p:pic>
      <p:pic>
        <p:nvPicPr>
          <p:cNvPr id="14" name="Picture 13"/>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p:blipFill>
        <p:spPr>
          <a:xfrm rot="16200000">
            <a:off x="4295401" y="2054605"/>
            <a:ext cx="507994" cy="9098796"/>
          </a:xfrm>
          <a:prstGeom prst="rect">
            <a:avLst/>
          </a:prstGeom>
        </p:spPr>
      </p:pic>
      <p:sp>
        <p:nvSpPr>
          <p:cNvPr id="15" name="TextBox 14"/>
          <p:cNvSpPr txBox="1"/>
          <p:nvPr userDrawn="1"/>
        </p:nvSpPr>
        <p:spPr>
          <a:xfrm>
            <a:off x="0" y="6474023"/>
            <a:ext cx="9098796" cy="307777"/>
          </a:xfrm>
          <a:prstGeom prst="rect">
            <a:avLst/>
          </a:prstGeom>
          <a:noFill/>
        </p:spPr>
        <p:txBody>
          <a:bodyPr wrap="square" rtlCol="0">
            <a:spAutoFit/>
          </a:bodyPr>
          <a:lstStyle/>
          <a:p>
            <a:pPr algn="ctr">
              <a:defRPr/>
            </a:pPr>
            <a:r>
              <a:rPr lang="en-US" sz="1400">
                <a:solidFill>
                  <a:prstClr val="black"/>
                </a:solidFill>
                <a:latin typeface="Segoe UI" panose="020B0502040204020203" pitchFamily="34" charset="0"/>
                <a:cs typeface="Segoe UI" panose="020B0502040204020203" pitchFamily="34" charset="0"/>
              </a:rPr>
              <a:t>United States Department of Education, Privacy Technical Assistance Center</a:t>
            </a:r>
            <a:endParaRPr lang="en-US" sz="2800" b="1">
              <a:solidFill>
                <a:srgbClr val="204498"/>
              </a:solidFill>
              <a:latin typeface="Segoe UI" panose="020B0502040204020203" pitchFamily="34" charset="0"/>
              <a:cs typeface="Segoe UI" panose="020B0502040204020203" pitchFamily="34" charset="0"/>
            </a:endParaRPr>
          </a:p>
        </p:txBody>
      </p:sp>
      <p:grpSp>
        <p:nvGrpSpPr>
          <p:cNvPr id="16" name="Group 15"/>
          <p:cNvGrpSpPr/>
          <p:nvPr userDrawn="1"/>
        </p:nvGrpSpPr>
        <p:grpSpPr>
          <a:xfrm>
            <a:off x="8157685" y="6202680"/>
            <a:ext cx="1001297" cy="731520"/>
            <a:chOff x="8057128" y="6093533"/>
            <a:chExt cx="1001297" cy="731520"/>
          </a:xfrm>
        </p:grpSpPr>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57128" y="6262230"/>
              <a:ext cx="457200" cy="457200"/>
            </a:xfrm>
            <a:prstGeom prst="rect">
              <a:avLst/>
            </a:prstGeom>
          </p:spPr>
        </p:pic>
        <p:pic>
          <p:nvPicPr>
            <p:cNvPr id="18" name="Picture 17"/>
            <p:cNvPicPr>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a:xfrm>
              <a:off x="8484884" y="6093533"/>
              <a:ext cx="573541" cy="731520"/>
            </a:xfrm>
            <a:prstGeom prst="rect">
              <a:avLst/>
            </a:prstGeom>
          </p:spPr>
        </p:pic>
      </p:grpSp>
      <p:sp>
        <p:nvSpPr>
          <p:cNvPr id="19" name="TextBox 18"/>
          <p:cNvSpPr txBox="1"/>
          <p:nvPr userDrawn="1"/>
        </p:nvSpPr>
        <p:spPr>
          <a:xfrm>
            <a:off x="-61274" y="6481258"/>
            <a:ext cx="783210" cy="307777"/>
          </a:xfrm>
          <a:prstGeom prst="rect">
            <a:avLst/>
          </a:prstGeom>
          <a:noFill/>
        </p:spPr>
        <p:txBody>
          <a:bodyPr wrap="square" rtlCol="0">
            <a:spAutoFit/>
          </a:bodyPr>
          <a:lstStyle/>
          <a:p>
            <a:pPr algn="ctr">
              <a:defRPr/>
            </a:pPr>
            <a:fld id="{FB4772CE-6C18-41DD-A2CD-26A7124BDD6E}" type="slidenum">
              <a:rPr lang="en-US" sz="1400" b="1" smtClean="0">
                <a:solidFill>
                  <a:srgbClr val="204498"/>
                </a:solidFill>
                <a:latin typeface="Segoe UI" panose="020B0502040204020203" pitchFamily="34" charset="0"/>
                <a:cs typeface="Segoe UI" panose="020B0502040204020203" pitchFamily="34" charset="0"/>
              </a:rPr>
              <a:pPr algn="ctr">
                <a:defRPr/>
              </a:pPr>
              <a:t>‹#›</a:t>
            </a:fld>
            <a:endParaRPr lang="en-US" sz="2800" b="1">
              <a:solidFill>
                <a:srgbClr val="204498"/>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061545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dt="0"/>
  <p:txStyles>
    <p:titleStyle>
      <a:lvl1pPr algn="l" defTabSz="914400" rtl="0" eaLnBrk="1" latinLnBrk="0" hangingPunct="1">
        <a:lnSpc>
          <a:spcPct val="90000"/>
        </a:lnSpc>
        <a:spcBef>
          <a:spcPct val="0"/>
        </a:spcBef>
        <a:buNone/>
        <a:defRPr sz="3500" b="1" kern="1200">
          <a:solidFill>
            <a:srgbClr val="204498"/>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Clr>
          <a:srgbClr val="204498"/>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Clr>
          <a:srgbClr val="204498"/>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204498"/>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Clr>
          <a:srgbClr val="204498"/>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Clr>
          <a:srgbClr val="204498"/>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19BB14-4479-4EE3-8228-50FFE350CC64}" type="datetime1">
              <a:rPr lang="en-US" smtClean="0"/>
              <a:t>3/4/2024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United States Department of Education  Privacy Technical Assistance Center</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05855-2BA2-4E50-A52E-4F5BF514F898}" type="slidenum">
              <a:rPr lang="en-US" smtClean="0"/>
              <a:t>‹#›</a:t>
            </a:fld>
            <a:endParaRPr lang="en-US"/>
          </a:p>
        </p:txBody>
      </p:sp>
      <p:sp>
        <p:nvSpPr>
          <p:cNvPr id="9" name="Rectangle 8"/>
          <p:cNvSpPr/>
          <p:nvPr userDrawn="1"/>
        </p:nvSpPr>
        <p:spPr>
          <a:xfrm>
            <a:off x="0" y="6324600"/>
            <a:ext cx="914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3962399" y="6380934"/>
            <a:ext cx="976393" cy="523220"/>
          </a:xfrm>
          <a:prstGeom prst="rect">
            <a:avLst/>
          </a:prstGeom>
          <a:noFill/>
        </p:spPr>
        <p:txBody>
          <a:bodyPr wrap="square" rtlCol="0">
            <a:spAutoFit/>
          </a:bodyPr>
          <a:lstStyle/>
          <a:p>
            <a:pPr algn="ctr"/>
            <a:r>
              <a:rPr lang="en-US" sz="2800" b="1">
                <a:solidFill>
                  <a:schemeClr val="bg1"/>
                </a:solidFill>
              </a:rPr>
              <a:t>2</a:t>
            </a:r>
          </a:p>
        </p:txBody>
      </p:sp>
    </p:spTree>
    <p:extLst>
      <p:ext uri="{BB962C8B-B14F-4D97-AF65-F5344CB8AC3E}">
        <p14:creationId xmlns:p14="http://schemas.microsoft.com/office/powerpoint/2010/main" val="295635973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44" r:id="rId4"/>
    <p:sldLayoutId id="2147483745" r:id="rId5"/>
    <p:sldLayoutId id="2147483746" r:id="rId6"/>
  </p:sldLayoutIdLst>
  <p:hf sldNum="0" hdr="0" dt="0"/>
  <p:txStyles>
    <p:titleStyle>
      <a:lvl1pPr algn="ctr" defTabSz="914400" rtl="0" eaLnBrk="1" latinLnBrk="0" hangingPunct="1">
        <a:spcBef>
          <a:spcPct val="0"/>
        </a:spcBef>
        <a:buNone/>
        <a:defRPr sz="3500" b="1" kern="1200">
          <a:solidFill>
            <a:srgbClr val="204498"/>
          </a:solidFill>
          <a:latin typeface="Segoe UI" panose="020B0502040204020203" pitchFamily="34" charset="0"/>
          <a:ea typeface="+mj-ea"/>
          <a:cs typeface="Segoe UI" panose="020B0502040204020203" pitchFamily="34" charset="0"/>
        </a:defRPr>
      </a:lvl1pPr>
    </p:titleStyle>
    <p:bodyStyle>
      <a:lvl1pPr marL="342900" indent="-342900" algn="l" defTabSz="914400" rtl="0" eaLnBrk="1" latinLnBrk="0" hangingPunct="1">
        <a:spcBef>
          <a:spcPct val="20000"/>
        </a:spcBef>
        <a:buClr>
          <a:srgbClr val="204498"/>
        </a:buClr>
        <a:buFont typeface="Arial" panose="020B0604020202020204" pitchFamily="34" charset="0"/>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914400" rtl="0" eaLnBrk="1" latinLnBrk="0" hangingPunct="1">
        <a:spcBef>
          <a:spcPct val="20000"/>
        </a:spcBef>
        <a:buClr>
          <a:srgbClr val="204498"/>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spcBef>
          <a:spcPct val="20000"/>
        </a:spcBef>
        <a:buClr>
          <a:srgbClr val="204498"/>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spcBef>
          <a:spcPct val="20000"/>
        </a:spcBef>
        <a:buClr>
          <a:srgbClr val="204498"/>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spcBef>
          <a:spcPct val="20000"/>
        </a:spcBef>
        <a:buClr>
          <a:srgbClr val="204498"/>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275E5-C33C-4B46-AF8C-721F8D02ABF4}" type="slidenum">
              <a:rPr lang="en-US" smtClean="0"/>
              <a:t>‹#›</a:t>
            </a:fld>
            <a:endParaRPr lang="en-US"/>
          </a:p>
        </p:txBody>
      </p:sp>
      <p:sp>
        <p:nvSpPr>
          <p:cNvPr id="10" name="TextBox 9"/>
          <p:cNvSpPr txBox="1"/>
          <p:nvPr userDrawn="1"/>
        </p:nvSpPr>
        <p:spPr>
          <a:xfrm>
            <a:off x="7410450" y="6324600"/>
            <a:ext cx="1295400" cy="369332"/>
          </a:xfrm>
          <a:prstGeom prst="rect">
            <a:avLst/>
          </a:prstGeom>
          <a:noFill/>
        </p:spPr>
        <p:txBody>
          <a:bodyPr wrap="square" rtlCol="0">
            <a:spAutoFit/>
          </a:bodyPr>
          <a:lstStyle/>
          <a:p>
            <a:pPr algn="r"/>
            <a:r>
              <a:rPr lang="en-US" b="0">
                <a:latin typeface="Corbel" panose="020B0503020204020204" pitchFamily="34" charset="0"/>
                <a:cs typeface="Microsoft Sans Serif" panose="020B0604020202020204" pitchFamily="34" charset="0"/>
              </a:rPr>
              <a:t> </a:t>
            </a:r>
            <a:endParaRPr lang="en-US" b="0">
              <a:solidFill>
                <a:srgbClr val="265CA4"/>
              </a:solidFill>
              <a:latin typeface="Corbel" panose="020B0503020204020204" pitchFamily="34" charset="0"/>
              <a:cs typeface="Microsoft Sans Serif" panose="020B0604020202020204" pitchFamily="34" charset="0"/>
            </a:endParaRPr>
          </a:p>
        </p:txBody>
      </p:sp>
      <p:sp>
        <p:nvSpPr>
          <p:cNvPr id="11" name="Rectangle 10"/>
          <p:cNvSpPr/>
          <p:nvPr userDrawn="1"/>
        </p:nvSpPr>
        <p:spPr>
          <a:xfrm>
            <a:off x="0" y="6324600"/>
            <a:ext cx="914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3962399" y="6380934"/>
            <a:ext cx="976393" cy="523220"/>
          </a:xfrm>
          <a:prstGeom prst="rect">
            <a:avLst/>
          </a:prstGeom>
          <a:noFill/>
        </p:spPr>
        <p:txBody>
          <a:bodyPr wrap="square" rtlCol="0">
            <a:spAutoFit/>
          </a:bodyPr>
          <a:lstStyle/>
          <a:p>
            <a:pPr algn="ctr"/>
            <a:r>
              <a:rPr lang="en-US" sz="2800" b="1">
                <a:solidFill>
                  <a:schemeClr val="bg1"/>
                </a:solidFill>
              </a:rPr>
              <a:t>2</a:t>
            </a:r>
          </a:p>
        </p:txBody>
      </p:sp>
      <p:pic>
        <p:nvPicPr>
          <p:cNvPr id="13" name="Picture 12"/>
          <p:cNvPicPr>
            <a:picLocks noChangeAspect="1"/>
          </p:cNvPicPr>
          <p:nvPr userDrawn="1"/>
        </p:nvPicPr>
        <p:blipFill rotWithShape="1">
          <a:blip r:embed="rId15" cstate="print">
            <a:extLst>
              <a:ext uri="{28A0092B-C50C-407E-A947-70E740481C1C}">
                <a14:useLocalDpi xmlns:a14="http://schemas.microsoft.com/office/drawing/2010/main" val="0"/>
              </a:ext>
            </a:extLst>
          </a:blip>
          <a:srcRect l="57434" t="1588" r="33537"/>
          <a:stretch/>
        </p:blipFill>
        <p:spPr>
          <a:xfrm rot="16200000">
            <a:off x="4422400" y="-4422399"/>
            <a:ext cx="253997" cy="9098796"/>
          </a:xfrm>
          <a:prstGeom prst="rect">
            <a:avLst/>
          </a:prstGeom>
        </p:spPr>
      </p:pic>
      <p:pic>
        <p:nvPicPr>
          <p:cNvPr id="14" name="Picture 13"/>
          <p:cNvPicPr>
            <a:picLocks noChangeAspect="1"/>
          </p:cNvPicPr>
          <p:nvPr userDrawn="1"/>
        </p:nvPicPr>
        <p:blipFill rotWithShape="1">
          <a:blip r:embed="rId15" cstate="print">
            <a:extLst>
              <a:ext uri="{28A0092B-C50C-407E-A947-70E740481C1C}">
                <a14:useLocalDpi xmlns:a14="http://schemas.microsoft.com/office/drawing/2010/main" val="0"/>
              </a:ext>
            </a:extLst>
          </a:blip>
          <a:srcRect l="48405" t="1588" r="33537"/>
          <a:stretch/>
        </p:blipFill>
        <p:spPr>
          <a:xfrm rot="16200000">
            <a:off x="4295401" y="2054605"/>
            <a:ext cx="507994" cy="9098796"/>
          </a:xfrm>
          <a:prstGeom prst="rect">
            <a:avLst/>
          </a:prstGeom>
        </p:spPr>
      </p:pic>
      <p:grpSp>
        <p:nvGrpSpPr>
          <p:cNvPr id="16" name="Group 15"/>
          <p:cNvGrpSpPr/>
          <p:nvPr userDrawn="1"/>
        </p:nvGrpSpPr>
        <p:grpSpPr>
          <a:xfrm>
            <a:off x="8157685" y="6202680"/>
            <a:ext cx="1001297" cy="731520"/>
            <a:chOff x="8057128" y="6093533"/>
            <a:chExt cx="1001297" cy="731520"/>
          </a:xfrm>
        </p:grpSpPr>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57128" y="6262230"/>
              <a:ext cx="457200" cy="457200"/>
            </a:xfrm>
            <a:prstGeom prst="rect">
              <a:avLst/>
            </a:prstGeom>
          </p:spPr>
        </p:pic>
        <p:pic>
          <p:nvPicPr>
            <p:cNvPr id="18" name="Picture 17"/>
            <p:cNvPicPr>
              <a:picLocks noChangeAspect="1"/>
            </p:cNvPicPr>
            <p:nvPr/>
          </p:nvPicPr>
          <p:blipFill rotWithShape="1">
            <a:blip r:embed="rId17">
              <a:extLst>
                <a:ext uri="{28A0092B-C50C-407E-A947-70E740481C1C}">
                  <a14:useLocalDpi xmlns:a14="http://schemas.microsoft.com/office/drawing/2010/main" val="0"/>
                </a:ext>
              </a:extLst>
            </a:blip>
            <a:srcRect r="81377"/>
            <a:stretch/>
          </p:blipFill>
          <p:spPr>
            <a:xfrm>
              <a:off x="8484884" y="6093533"/>
              <a:ext cx="573541" cy="731520"/>
            </a:xfrm>
            <a:prstGeom prst="rect">
              <a:avLst/>
            </a:prstGeom>
          </p:spPr>
        </p:pic>
      </p:grpSp>
      <p:sp>
        <p:nvSpPr>
          <p:cNvPr id="21" name="TextBox 20">
            <a:extLst>
              <a:ext uri="{FF2B5EF4-FFF2-40B4-BE49-F238E27FC236}">
                <a16:creationId xmlns:a16="http://schemas.microsoft.com/office/drawing/2014/main" id="{AC8BCBC8-003D-473E-AB78-73763AEC1609}"/>
              </a:ext>
            </a:extLst>
          </p:cNvPr>
          <p:cNvSpPr txBox="1"/>
          <p:nvPr userDrawn="1"/>
        </p:nvSpPr>
        <p:spPr>
          <a:xfrm>
            <a:off x="-14982" y="6474023"/>
            <a:ext cx="9113778"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latin typeface="Segoe UI" panose="020B0502040204020203" pitchFamily="34" charset="0"/>
                <a:cs typeface="Segoe UI" panose="020B0502040204020203" pitchFamily="34" charset="0"/>
              </a:rPr>
              <a:t>United States Department of Education,</a:t>
            </a:r>
            <a:r>
              <a:rPr lang="en-US" sz="1400" baseline="0">
                <a:latin typeface="Segoe UI" panose="020B0502040204020203" pitchFamily="34" charset="0"/>
                <a:cs typeface="Segoe UI" panose="020B0502040204020203" pitchFamily="34" charset="0"/>
              </a:rPr>
              <a:t> </a:t>
            </a:r>
            <a:r>
              <a:rPr lang="en-US" sz="1400">
                <a:latin typeface="Segoe UI" panose="020B0502040204020203" pitchFamily="34" charset="0"/>
                <a:cs typeface="Segoe UI" panose="020B0502040204020203" pitchFamily="34" charset="0"/>
              </a:rPr>
              <a:t>Student Privacy Policy Office</a:t>
            </a:r>
            <a:endParaRPr lang="en-US" sz="2800" b="1">
              <a:solidFill>
                <a:srgbClr val="204498"/>
              </a:solidFill>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2D4B01A7-2065-410E-8BCE-39990382B3C9}"/>
              </a:ext>
            </a:extLst>
          </p:cNvPr>
          <p:cNvSpPr txBox="1"/>
          <p:nvPr userDrawn="1"/>
        </p:nvSpPr>
        <p:spPr>
          <a:xfrm>
            <a:off x="-61274" y="6481258"/>
            <a:ext cx="783210"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FB4772CE-6C18-41DD-A2CD-26A7124BDD6E}" type="slidenum">
              <a:rPr lang="en-US" sz="1400" b="1" smtClean="0">
                <a:solidFill>
                  <a:srgbClr val="204498"/>
                </a:solidFill>
                <a:latin typeface="Segoe UI" panose="020B0502040204020203" pitchFamily="34" charset="0"/>
                <a:cs typeface="Segoe UI" panose="020B0502040204020203" pitchFamily="34" charset="0"/>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2800" b="1">
              <a:solidFill>
                <a:srgbClr val="204498"/>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47724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hf hdr="0" ftr="0" dt="0"/>
  <p:txStyles>
    <p:titleStyle>
      <a:lvl1pPr algn="l" defTabSz="914400" rtl="0" eaLnBrk="1" latinLnBrk="0" hangingPunct="1">
        <a:lnSpc>
          <a:spcPct val="90000"/>
        </a:lnSpc>
        <a:spcBef>
          <a:spcPct val="0"/>
        </a:spcBef>
        <a:buNone/>
        <a:defRPr sz="3500" b="1" kern="1200">
          <a:solidFill>
            <a:srgbClr val="204498"/>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Clr>
          <a:srgbClr val="204498"/>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Clr>
          <a:srgbClr val="204498"/>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204498"/>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Clr>
          <a:srgbClr val="204498"/>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Clr>
          <a:srgbClr val="204498"/>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1F7F1-C784-4F6E-830A-90F2883B186B}" type="datetime1">
              <a:rPr lang="en-US" smtClean="0"/>
              <a:t>3/4/2024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United States Department of Education  Privacy Technical Assistance Center</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275E5-C33C-4B46-AF8C-721F8D02ABF4}" type="slidenum">
              <a:rPr lang="en-US" smtClean="0"/>
              <a:t>‹#›</a:t>
            </a:fld>
            <a:endParaRPr lang="en-US"/>
          </a:p>
        </p:txBody>
      </p:sp>
      <p:sp>
        <p:nvSpPr>
          <p:cNvPr id="10" name="TextBox 9"/>
          <p:cNvSpPr txBox="1"/>
          <p:nvPr userDrawn="1"/>
        </p:nvSpPr>
        <p:spPr>
          <a:xfrm>
            <a:off x="7410450" y="6324600"/>
            <a:ext cx="1295400" cy="369332"/>
          </a:xfrm>
          <a:prstGeom prst="rect">
            <a:avLst/>
          </a:prstGeom>
          <a:noFill/>
        </p:spPr>
        <p:txBody>
          <a:bodyPr wrap="square" rtlCol="0">
            <a:spAutoFit/>
          </a:bodyPr>
          <a:lstStyle/>
          <a:p>
            <a:pPr algn="r"/>
            <a:r>
              <a:rPr lang="en-US" b="0">
                <a:latin typeface="Corbel" panose="020B0503020204020204" pitchFamily="34" charset="0"/>
                <a:cs typeface="Microsoft Sans Serif" panose="020B0604020202020204" pitchFamily="34" charset="0"/>
              </a:rPr>
              <a:t> </a:t>
            </a:r>
            <a:endParaRPr lang="en-US" b="0">
              <a:solidFill>
                <a:srgbClr val="265CA4"/>
              </a:solidFill>
              <a:latin typeface="Corbel" panose="020B0503020204020204" pitchFamily="34" charset="0"/>
              <a:cs typeface="Microsoft Sans Serif" panose="020B0604020202020204" pitchFamily="34" charset="0"/>
            </a:endParaRPr>
          </a:p>
        </p:txBody>
      </p:sp>
      <p:sp>
        <p:nvSpPr>
          <p:cNvPr id="11" name="Rectangle 10"/>
          <p:cNvSpPr/>
          <p:nvPr userDrawn="1"/>
        </p:nvSpPr>
        <p:spPr>
          <a:xfrm>
            <a:off x="0" y="6324600"/>
            <a:ext cx="914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3962399" y="6380934"/>
            <a:ext cx="976393" cy="523220"/>
          </a:xfrm>
          <a:prstGeom prst="rect">
            <a:avLst/>
          </a:prstGeom>
          <a:noFill/>
        </p:spPr>
        <p:txBody>
          <a:bodyPr wrap="square" rtlCol="0">
            <a:spAutoFit/>
          </a:bodyPr>
          <a:lstStyle/>
          <a:p>
            <a:pPr algn="ctr"/>
            <a:r>
              <a:rPr lang="en-US" sz="2800" b="1">
                <a:solidFill>
                  <a:schemeClr val="bg1"/>
                </a:solidFill>
              </a:rPr>
              <a:t>2</a:t>
            </a:r>
          </a:p>
        </p:txBody>
      </p:sp>
      <p:pic>
        <p:nvPicPr>
          <p:cNvPr id="13" name="Picture 1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rot="16200000">
            <a:off x="4422400" y="-4422399"/>
            <a:ext cx="253997" cy="9098796"/>
          </a:xfrm>
          <a:prstGeom prst="rect">
            <a:avLst/>
          </a:prstGeom>
        </p:spPr>
      </p:pic>
      <p:pic>
        <p:nvPicPr>
          <p:cNvPr id="14" name="Picture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rot="16200000">
            <a:off x="4295401" y="2054605"/>
            <a:ext cx="507994" cy="9098796"/>
          </a:xfrm>
          <a:prstGeom prst="rect">
            <a:avLst/>
          </a:prstGeom>
        </p:spPr>
      </p:pic>
      <p:grpSp>
        <p:nvGrpSpPr>
          <p:cNvPr id="16" name="Group 15"/>
          <p:cNvGrpSpPr/>
          <p:nvPr userDrawn="1"/>
        </p:nvGrpSpPr>
        <p:grpSpPr>
          <a:xfrm>
            <a:off x="8157685" y="6202680"/>
            <a:ext cx="1001297" cy="731520"/>
            <a:chOff x="8057128" y="6093533"/>
            <a:chExt cx="1001297" cy="731520"/>
          </a:xfrm>
        </p:grpSpPr>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57128" y="6262230"/>
              <a:ext cx="457200" cy="457200"/>
            </a:xfrm>
            <a:prstGeom prst="rect">
              <a:avLst/>
            </a:prstGeom>
          </p:spPr>
        </p:pic>
        <p:pic>
          <p:nvPicPr>
            <p:cNvPr id="18" name="Picture 17"/>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8484884" y="6093533"/>
              <a:ext cx="573541" cy="731520"/>
            </a:xfrm>
            <a:prstGeom prst="rect">
              <a:avLst/>
            </a:prstGeom>
          </p:spPr>
        </p:pic>
      </p:grpSp>
      <p:sp>
        <p:nvSpPr>
          <p:cNvPr id="19" name="TextBox 18"/>
          <p:cNvSpPr txBox="1"/>
          <p:nvPr userDrawn="1"/>
        </p:nvSpPr>
        <p:spPr>
          <a:xfrm>
            <a:off x="-61274" y="6481258"/>
            <a:ext cx="783210"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FB4772CE-6C18-41DD-A2CD-26A7124BDD6E}" type="slidenum">
              <a:rPr lang="en-US" sz="1400" b="1" smtClean="0">
                <a:solidFill>
                  <a:srgbClr val="204498"/>
                </a:solidFill>
                <a:latin typeface="Segoe UI" panose="020B0502040204020203" pitchFamily="34" charset="0"/>
                <a:cs typeface="Segoe UI" panose="020B0502040204020203" pitchFamily="34" charset="0"/>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2800" b="1">
              <a:solidFill>
                <a:srgbClr val="204498"/>
              </a:solidFill>
              <a:latin typeface="Segoe UI" panose="020B0502040204020203" pitchFamily="34" charset="0"/>
              <a:cs typeface="Segoe UI" panose="020B0502040204020203" pitchFamily="34" charset="0"/>
            </a:endParaRPr>
          </a:p>
        </p:txBody>
      </p:sp>
      <p:sp>
        <p:nvSpPr>
          <p:cNvPr id="20" name="TextBox 19">
            <a:extLst>
              <a:ext uri="{FF2B5EF4-FFF2-40B4-BE49-F238E27FC236}">
                <a16:creationId xmlns:a16="http://schemas.microsoft.com/office/drawing/2014/main" id="{635B994B-7983-4032-9938-2CE3B4F15631}"/>
              </a:ext>
            </a:extLst>
          </p:cNvPr>
          <p:cNvSpPr txBox="1"/>
          <p:nvPr userDrawn="1"/>
        </p:nvSpPr>
        <p:spPr>
          <a:xfrm>
            <a:off x="0" y="6474023"/>
            <a:ext cx="9098796"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latin typeface="Segoe UI" panose="020B0502040204020203" pitchFamily="34" charset="0"/>
                <a:cs typeface="Segoe UI" panose="020B0502040204020203" pitchFamily="34" charset="0"/>
              </a:rPr>
              <a:t>United States Department of Education,</a:t>
            </a:r>
            <a:r>
              <a:rPr lang="en-US" sz="1400" baseline="0">
                <a:latin typeface="Segoe UI" panose="020B0502040204020203" pitchFamily="34" charset="0"/>
                <a:cs typeface="Segoe UI" panose="020B0502040204020203" pitchFamily="34" charset="0"/>
              </a:rPr>
              <a:t> </a:t>
            </a:r>
            <a:r>
              <a:rPr lang="en-US" sz="1400">
                <a:latin typeface="Segoe UI" panose="020B0502040204020203" pitchFamily="34" charset="0"/>
                <a:cs typeface="Segoe UI" panose="020B0502040204020203" pitchFamily="34" charset="0"/>
              </a:rPr>
              <a:t>Student Privacy Policy Office</a:t>
            </a:r>
            <a:endParaRPr lang="en-US" sz="2800" b="1">
              <a:solidFill>
                <a:srgbClr val="204498"/>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406730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sldNum="0" hdr="0" dt="0"/>
  <p:txStyles>
    <p:titleStyle>
      <a:lvl1pPr algn="l" defTabSz="914400" rtl="0" eaLnBrk="1" latinLnBrk="0" hangingPunct="1">
        <a:lnSpc>
          <a:spcPct val="90000"/>
        </a:lnSpc>
        <a:spcBef>
          <a:spcPct val="0"/>
        </a:spcBef>
        <a:buNone/>
        <a:defRPr sz="3500" b="1" kern="1200">
          <a:solidFill>
            <a:srgbClr val="204498"/>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Clr>
          <a:srgbClr val="204498"/>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Clr>
          <a:srgbClr val="204498"/>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204498"/>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Clr>
          <a:srgbClr val="204498"/>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Clr>
          <a:srgbClr val="204498"/>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5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7.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57.xml"/><Relationship Id="rId5" Type="http://schemas.openxmlformats.org/officeDocument/2006/relationships/image" Target="../media/image47.png"/><Relationship Id="rId4" Type="http://schemas.openxmlformats.org/officeDocument/2006/relationships/image" Target="../media/image46.gi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hyperlink" Target="https://studentprivacy.ed.gov/" TargetMode="External"/><Relationship Id="rId2" Type="http://schemas.openxmlformats.org/officeDocument/2006/relationships/notesSlide" Target="../notesSlides/notesSlide27.xml"/><Relationship Id="rId1" Type="http://schemas.openxmlformats.org/officeDocument/2006/relationships/slideLayout" Target="../slideLayouts/slideLayout57.xml"/><Relationship Id="rId6" Type="http://schemas.openxmlformats.org/officeDocument/2006/relationships/image" Target="../media/image56.png"/><Relationship Id="rId5" Type="http://schemas.openxmlformats.org/officeDocument/2006/relationships/hyperlink" Target="mailto:privacyTA@ed.gov" TargetMode="Externa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5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openxmlformats.org/officeDocument/2006/relationships/hyperlink" Target="http://www.pngall.com/business-growth-chart-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029928" y="5029200"/>
            <a:ext cx="4049713" cy="1660842"/>
          </a:xfrm>
        </p:spPr>
        <p:txBody>
          <a:bodyPr>
            <a:normAutofit/>
          </a:bodyPr>
          <a:lstStyle/>
          <a:p>
            <a:r>
              <a:rPr lang="en-US" b="1" dirty="0">
                <a:solidFill>
                  <a:schemeClr val="tx1">
                    <a:lumMod val="95000"/>
                    <a:lumOff val="5000"/>
                  </a:schemeClr>
                </a:solidFill>
              </a:rPr>
              <a:t>Ross Lemke</a:t>
            </a:r>
          </a:p>
          <a:p>
            <a:r>
              <a:rPr lang="en-US" dirty="0">
                <a:solidFill>
                  <a:schemeClr val="tx1">
                    <a:lumMod val="95000"/>
                    <a:lumOff val="5000"/>
                  </a:schemeClr>
                </a:solidFill>
              </a:rPr>
              <a:t>Privacy Technical Assistance Center (PTAC)</a:t>
            </a:r>
          </a:p>
          <a:p>
            <a:endParaRPr lang="en-US" dirty="0"/>
          </a:p>
        </p:txBody>
      </p:sp>
      <p:sp>
        <p:nvSpPr>
          <p:cNvPr id="4" name="Title 3"/>
          <p:cNvSpPr>
            <a:spLocks noGrp="1"/>
          </p:cNvSpPr>
          <p:nvPr>
            <p:ph type="title"/>
          </p:nvPr>
        </p:nvSpPr>
        <p:spPr>
          <a:xfrm>
            <a:off x="1918108" y="1600200"/>
            <a:ext cx="7073492" cy="1143000"/>
          </a:xfrm>
        </p:spPr>
        <p:txBody>
          <a:bodyPr/>
          <a:lstStyle/>
          <a:p>
            <a:r>
              <a:rPr lang="en-US" b="0" i="1" dirty="0"/>
              <a:t>Free Cookies: How I Lured You to a Talk on Incident Response Best Practices</a:t>
            </a:r>
          </a:p>
        </p:txBody>
      </p:sp>
    </p:spTree>
    <p:extLst>
      <p:ext uri="{BB962C8B-B14F-4D97-AF65-F5344CB8AC3E}">
        <p14:creationId xmlns:p14="http://schemas.microsoft.com/office/powerpoint/2010/main" val="1461195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CE0EC-5D0D-4D3C-9F0B-C04FC5094D9F}"/>
              </a:ext>
            </a:extLst>
          </p:cNvPr>
          <p:cNvSpPr>
            <a:spLocks noGrp="1"/>
          </p:cNvSpPr>
          <p:nvPr>
            <p:ph type="title"/>
          </p:nvPr>
        </p:nvSpPr>
        <p:spPr/>
        <p:txBody>
          <a:bodyPr/>
          <a:lstStyle/>
          <a:p>
            <a:r>
              <a:rPr lang="en-US"/>
              <a:t>Many Laws May Apply</a:t>
            </a:r>
          </a:p>
        </p:txBody>
      </p:sp>
      <p:sp>
        <p:nvSpPr>
          <p:cNvPr id="3" name="Content Placeholder 2">
            <a:extLst>
              <a:ext uri="{FF2B5EF4-FFF2-40B4-BE49-F238E27FC236}">
                <a16:creationId xmlns:a16="http://schemas.microsoft.com/office/drawing/2014/main" id="{A584633A-81B2-40EC-89EE-7672252F0C5B}"/>
              </a:ext>
            </a:extLst>
          </p:cNvPr>
          <p:cNvSpPr>
            <a:spLocks noGrp="1"/>
          </p:cNvSpPr>
          <p:nvPr>
            <p:ph idx="1"/>
          </p:nvPr>
        </p:nvSpPr>
        <p:spPr>
          <a:xfrm>
            <a:off x="628650" y="1690688"/>
            <a:ext cx="7886700" cy="4351338"/>
          </a:xfrm>
        </p:spPr>
        <p:txBody>
          <a:bodyPr/>
          <a:lstStyle/>
          <a:p>
            <a:pPr>
              <a:spcAft>
                <a:spcPts val="1200"/>
              </a:spcAft>
            </a:pPr>
            <a:r>
              <a:rPr lang="en-US" dirty="0"/>
              <a:t>FERPA</a:t>
            </a:r>
          </a:p>
          <a:p>
            <a:pPr>
              <a:spcAft>
                <a:spcPts val="1200"/>
              </a:spcAft>
            </a:pPr>
            <a:r>
              <a:rPr lang="en-US" dirty="0"/>
              <a:t>IDEA</a:t>
            </a:r>
          </a:p>
          <a:p>
            <a:pPr>
              <a:spcAft>
                <a:spcPts val="1200"/>
              </a:spcAft>
            </a:pPr>
            <a:r>
              <a:rPr lang="en-US" dirty="0"/>
              <a:t>Higher Education Act (HEA)</a:t>
            </a:r>
          </a:p>
          <a:p>
            <a:pPr>
              <a:spcAft>
                <a:spcPts val="1200"/>
              </a:spcAft>
            </a:pPr>
            <a:r>
              <a:rPr lang="en-US" dirty="0"/>
              <a:t>GLBA implications &amp; other applicable financial laws</a:t>
            </a:r>
          </a:p>
          <a:p>
            <a:pPr>
              <a:spcAft>
                <a:spcPts val="1200"/>
              </a:spcAft>
            </a:pPr>
            <a:r>
              <a:rPr lang="en-US" dirty="0"/>
              <a:t>State Laws</a:t>
            </a:r>
          </a:p>
        </p:txBody>
      </p:sp>
      <p:pic>
        <p:nvPicPr>
          <p:cNvPr id="5" name="Picture 4" descr="Gavel resting on block">
            <a:extLst>
              <a:ext uri="{FF2B5EF4-FFF2-40B4-BE49-F238E27FC236}">
                <a16:creationId xmlns:a16="http://schemas.microsoft.com/office/drawing/2014/main" id="{288C93B4-4CAE-1CD1-07C7-7D1E4A35F9C8}"/>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02" b="98628" l="9874" r="99785">
                        <a14:foregroundMark x1="15066" y1="525" x2="62604" y2="30508"/>
                        <a14:foregroundMark x1="62604" y1="30508" x2="76244" y2="21348"/>
                        <a14:foregroundMark x1="74522" y1="26312" x2="64487" y2="32123"/>
                        <a14:foregroundMark x1="64487" y1="32123" x2="62362" y2="34705"/>
                        <a14:foregroundMark x1="88055" y1="19734" x2="82109" y2="15537"/>
                        <a14:foregroundMark x1="82109" y1="15537" x2="79580" y2="16021"/>
                        <a14:foregroundMark x1="89346" y1="25666" x2="94969" y2="36441"/>
                        <a14:foregroundMark x1="94969" y1="36441" x2="94592" y2="44270"/>
                        <a14:foregroundMark x1="94592" y1="44270" x2="89319" y2="53067"/>
                        <a14:foregroundMark x1="89319" y1="53067" x2="88808" y2="52785"/>
                        <a14:foregroundMark x1="93328" y1="47458" x2="97579" y2="60694"/>
                        <a14:foregroundMark x1="97579" y1="60694" x2="90611" y2="81033"/>
                        <a14:foregroundMark x1="90611" y1="81033" x2="85042" y2="91283"/>
                        <a14:foregroundMark x1="85042" y1="91283" x2="71267" y2="95198"/>
                        <a14:foregroundMark x1="71267" y1="95198" x2="43449" y2="93584"/>
                        <a14:foregroundMark x1="43449" y1="95198" x2="56497" y2="99677"/>
                        <a14:foregroundMark x1="56497" y1="99677" x2="79419" y2="96126"/>
                        <a14:foregroundMark x1="79419" y1="96126" x2="90153" y2="89185"/>
                        <a14:foregroundMark x1="90153" y1="89185" x2="97471" y2="78894"/>
                        <a14:foregroundMark x1="97471" y1="78894" x2="99785" y2="67635"/>
                        <a14:foregroundMark x1="99785" y1="67635" x2="99785" y2="61824"/>
                        <a14:foregroundMark x1="90530" y1="91324" x2="81437" y2="97700"/>
                        <a14:foregroundMark x1="81437" y1="97700" x2="42696" y2="98668"/>
                        <a14:foregroundMark x1="42696" y1="98668" x2="41404" y2="95036"/>
                        <a14:foregroundMark x1="43772" y1="17312" x2="23218" y2="202"/>
                        <a14:foregroundMark x1="45494" y1="18281" x2="41082" y2="15375"/>
                        <a14:foregroundMark x1="50632" y1="38902" x2="52139" y2="39225"/>
                        <a14:foregroundMark x1="46032" y1="19088" x2="46462" y2="19411"/>
                        <a14:foregroundMark x1="46462" y1="19249" x2="49583" y2="20379"/>
                        <a14:foregroundMark x1="46893" y1="18442" x2="24186" y2="525"/>
                        <a14:foregroundMark x1="47861" y1="19088" x2="49260" y2="19895"/>
                        <a14:backgroundMark x1="37100" y1="6013" x2="32365" y2="40"/>
                        <a14:backgroundMark x1="32365" y1="40" x2="32365" y2="40"/>
                        <a14:backgroundMark x1="54614" y1="37127" x2="52145" y2="38608"/>
                      </a14:backgroundRemoval>
                    </a14:imgEffect>
                  </a14:imgLayer>
                </a14:imgProps>
              </a:ext>
              <a:ext uri="{28A0092B-C50C-407E-A947-70E740481C1C}">
                <a14:useLocalDpi xmlns:a14="http://schemas.microsoft.com/office/drawing/2010/main" val="0"/>
              </a:ext>
            </a:extLst>
          </a:blip>
          <a:stretch>
            <a:fillRect/>
          </a:stretch>
        </p:blipFill>
        <p:spPr>
          <a:xfrm>
            <a:off x="6019800" y="4241800"/>
            <a:ext cx="3124200" cy="2082800"/>
          </a:xfrm>
          <a:prstGeom prst="rect">
            <a:avLst/>
          </a:prstGeom>
        </p:spPr>
      </p:pic>
    </p:spTree>
    <p:extLst>
      <p:ext uri="{BB962C8B-B14F-4D97-AF65-F5344CB8AC3E}">
        <p14:creationId xmlns:p14="http://schemas.microsoft.com/office/powerpoint/2010/main" val="1411559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A3806-BE8D-4461-B2EC-8047FF6AA442}"/>
              </a:ext>
            </a:extLst>
          </p:cNvPr>
          <p:cNvSpPr>
            <a:spLocks noGrp="1"/>
          </p:cNvSpPr>
          <p:nvPr>
            <p:ph type="title"/>
          </p:nvPr>
        </p:nvSpPr>
        <p:spPr/>
        <p:txBody>
          <a:bodyPr/>
          <a:lstStyle/>
          <a:p>
            <a:r>
              <a:rPr lang="en-US"/>
              <a:t>Building Robust Incident Response Capabilities</a:t>
            </a:r>
          </a:p>
        </p:txBody>
      </p:sp>
      <p:pic>
        <p:nvPicPr>
          <p:cNvPr id="7170" name="Picture 2" descr="A dumpster on fire">
            <a:extLst>
              <a:ext uri="{FF2B5EF4-FFF2-40B4-BE49-F238E27FC236}">
                <a16:creationId xmlns:a16="http://schemas.microsoft.com/office/drawing/2014/main" id="{72EB7012-421C-4623-AC10-C5F1F4D2E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150" y="2937076"/>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 firefigher">
            <a:extLst>
              <a:ext uri="{FF2B5EF4-FFF2-40B4-BE49-F238E27FC236}">
                <a16:creationId xmlns:a16="http://schemas.microsoft.com/office/drawing/2014/main" id="{379B6316-5BED-445B-8FBD-444B81E277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26" y="3733800"/>
            <a:ext cx="5794176" cy="216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055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meme saying Incident response planning is just a film crew short of an episode of Doomsday Preppers - Change my mind.">
            <a:extLst>
              <a:ext uri="{FF2B5EF4-FFF2-40B4-BE49-F238E27FC236}">
                <a16:creationId xmlns:a16="http://schemas.microsoft.com/office/drawing/2014/main" id="{84CD74AE-DD6E-E68B-2FBD-77933B68032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3693" y="635000"/>
            <a:ext cx="7006669" cy="52458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4406B-4010-6B4A-343E-DE19FB5F19D6}"/>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Incident Response is like Doomsday Preppers</a:t>
            </a:r>
          </a:p>
        </p:txBody>
      </p:sp>
    </p:spTree>
    <p:extLst>
      <p:ext uri="{BB962C8B-B14F-4D97-AF65-F5344CB8AC3E}">
        <p14:creationId xmlns:p14="http://schemas.microsoft.com/office/powerpoint/2010/main" val="515287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9BBE2-4EE1-49AE-BFDE-8E63811BB63D}"/>
              </a:ext>
            </a:extLst>
          </p:cNvPr>
          <p:cNvSpPr>
            <a:spLocks noGrp="1"/>
          </p:cNvSpPr>
          <p:nvPr>
            <p:ph type="title"/>
          </p:nvPr>
        </p:nvSpPr>
        <p:spPr/>
        <p:txBody>
          <a:bodyPr/>
          <a:lstStyle/>
          <a:p>
            <a:r>
              <a:rPr lang="en-US" dirty="0"/>
              <a:t>Incident Response:</a:t>
            </a:r>
            <a:br>
              <a:rPr lang="en-US" dirty="0"/>
            </a:br>
            <a:r>
              <a:rPr lang="en-US" dirty="0"/>
              <a:t>What’s Inside the Box?</a:t>
            </a:r>
          </a:p>
        </p:txBody>
      </p:sp>
      <p:sp>
        <p:nvSpPr>
          <p:cNvPr id="3" name="Content Placeholder 2">
            <a:extLst>
              <a:ext uri="{FF2B5EF4-FFF2-40B4-BE49-F238E27FC236}">
                <a16:creationId xmlns:a16="http://schemas.microsoft.com/office/drawing/2014/main" id="{07768B9F-B79B-639B-D4C4-2369F2B7FD61}"/>
              </a:ext>
            </a:extLst>
          </p:cNvPr>
          <p:cNvSpPr>
            <a:spLocks noGrp="1"/>
          </p:cNvSpPr>
          <p:nvPr>
            <p:ph idx="1"/>
          </p:nvPr>
        </p:nvSpPr>
        <p:spPr>
          <a:xfrm>
            <a:off x="431800" y="1843088"/>
            <a:ext cx="8521700" cy="4367211"/>
          </a:xfrm>
        </p:spPr>
        <p:txBody>
          <a:bodyPr>
            <a:normAutofit fontScale="25000" lnSpcReduction="20000"/>
          </a:bodyPr>
          <a:lstStyle/>
          <a:p>
            <a:pPr marL="0" indent="0" algn="l">
              <a:buNone/>
            </a:pPr>
            <a:r>
              <a:rPr lang="en-US" sz="14400" b="0" i="0" dirty="0">
                <a:solidFill>
                  <a:srgbClr val="374151"/>
                </a:solidFill>
                <a:effectLst/>
                <a:latin typeface="Söhne"/>
              </a:rPr>
              <a:t>Key phases typically include:</a:t>
            </a:r>
          </a:p>
          <a:p>
            <a:pPr algn="l">
              <a:spcAft>
                <a:spcPts val="600"/>
              </a:spcAft>
              <a:buFont typeface="+mj-lt"/>
              <a:buAutoNum type="arabicPeriod"/>
            </a:pPr>
            <a:r>
              <a:rPr lang="en-US" sz="9600" b="1" i="0" dirty="0">
                <a:solidFill>
                  <a:srgbClr val="374151"/>
                </a:solidFill>
                <a:effectLst/>
                <a:latin typeface="Söhne"/>
              </a:rPr>
              <a:t>Preparation</a:t>
            </a:r>
            <a:r>
              <a:rPr lang="en-US" sz="9600" b="0" i="0" dirty="0">
                <a:solidFill>
                  <a:srgbClr val="374151"/>
                </a:solidFill>
                <a:effectLst/>
                <a:latin typeface="Söhne"/>
              </a:rPr>
              <a:t>: Defining the response team, roles and responsibilities, developing communication plans, and resourcing</a:t>
            </a:r>
          </a:p>
          <a:p>
            <a:pPr algn="l">
              <a:spcAft>
                <a:spcPts val="600"/>
              </a:spcAft>
              <a:buFont typeface="+mj-lt"/>
              <a:buAutoNum type="arabicPeriod"/>
            </a:pPr>
            <a:r>
              <a:rPr lang="en-US" sz="9600" b="1" i="0" dirty="0">
                <a:solidFill>
                  <a:srgbClr val="374151"/>
                </a:solidFill>
                <a:effectLst/>
                <a:latin typeface="Söhne"/>
              </a:rPr>
              <a:t>Identification</a:t>
            </a:r>
            <a:r>
              <a:rPr lang="en-US" sz="9600" b="0" i="0" dirty="0">
                <a:solidFill>
                  <a:srgbClr val="374151"/>
                </a:solidFill>
                <a:effectLst/>
                <a:latin typeface="Söhne"/>
              </a:rPr>
              <a:t>: Detecting and determining the nature of the incident. </a:t>
            </a:r>
          </a:p>
          <a:p>
            <a:pPr algn="l">
              <a:spcAft>
                <a:spcPts val="600"/>
              </a:spcAft>
              <a:buFont typeface="+mj-lt"/>
              <a:buAutoNum type="arabicPeriod"/>
            </a:pPr>
            <a:r>
              <a:rPr lang="en-US" sz="9600" b="1" i="0" dirty="0">
                <a:solidFill>
                  <a:srgbClr val="374151"/>
                </a:solidFill>
                <a:effectLst/>
                <a:latin typeface="Söhne"/>
              </a:rPr>
              <a:t>Containment</a:t>
            </a:r>
            <a:r>
              <a:rPr lang="en-US" sz="9600" b="0" i="0" dirty="0">
                <a:solidFill>
                  <a:srgbClr val="374151"/>
                </a:solidFill>
                <a:effectLst/>
                <a:latin typeface="Söhne"/>
              </a:rPr>
              <a:t>: Containing the incident, mitigating further damage</a:t>
            </a:r>
          </a:p>
          <a:p>
            <a:pPr algn="l">
              <a:spcAft>
                <a:spcPts val="600"/>
              </a:spcAft>
              <a:buFont typeface="+mj-lt"/>
              <a:buAutoNum type="arabicPeriod"/>
            </a:pPr>
            <a:r>
              <a:rPr lang="en-US" sz="9600" b="1" i="0" dirty="0">
                <a:solidFill>
                  <a:srgbClr val="374151"/>
                </a:solidFill>
                <a:effectLst/>
                <a:latin typeface="Söhne"/>
              </a:rPr>
              <a:t>Eradication</a:t>
            </a:r>
            <a:r>
              <a:rPr lang="en-US" sz="9600" b="0" i="0" dirty="0">
                <a:solidFill>
                  <a:srgbClr val="374151"/>
                </a:solidFill>
                <a:effectLst/>
                <a:latin typeface="Söhne"/>
              </a:rPr>
              <a:t>: This involves removing the threat from the affected systems</a:t>
            </a:r>
          </a:p>
          <a:p>
            <a:pPr algn="l">
              <a:spcAft>
                <a:spcPts val="600"/>
              </a:spcAft>
              <a:buFont typeface="+mj-lt"/>
              <a:buAutoNum type="arabicPeriod"/>
            </a:pPr>
            <a:r>
              <a:rPr lang="en-US" sz="9600" b="1" i="0" dirty="0">
                <a:solidFill>
                  <a:srgbClr val="374151"/>
                </a:solidFill>
                <a:effectLst/>
                <a:latin typeface="Söhne"/>
              </a:rPr>
              <a:t>Recovery</a:t>
            </a:r>
            <a:r>
              <a:rPr lang="en-US" sz="9600" b="0" i="0" dirty="0">
                <a:solidFill>
                  <a:srgbClr val="374151"/>
                </a:solidFill>
                <a:effectLst/>
                <a:latin typeface="Söhne"/>
              </a:rPr>
              <a:t>: Restoring and returning systems and networks to normal operations</a:t>
            </a:r>
          </a:p>
          <a:p>
            <a:pPr algn="l">
              <a:spcAft>
                <a:spcPts val="600"/>
              </a:spcAft>
              <a:buFont typeface="+mj-lt"/>
              <a:buAutoNum type="arabicPeriod"/>
            </a:pPr>
            <a:r>
              <a:rPr lang="en-US" sz="9600" b="1" i="0" dirty="0">
                <a:solidFill>
                  <a:srgbClr val="374151"/>
                </a:solidFill>
                <a:effectLst/>
                <a:latin typeface="Söhne"/>
              </a:rPr>
              <a:t>Lessons Learned</a:t>
            </a:r>
            <a:r>
              <a:rPr lang="en-US" sz="9600" b="0" i="0" dirty="0">
                <a:solidFill>
                  <a:srgbClr val="374151"/>
                </a:solidFill>
                <a:effectLst/>
                <a:latin typeface="Söhne"/>
              </a:rPr>
              <a:t>: Post-mortem analysis and lessons learned for process improvement</a:t>
            </a:r>
          </a:p>
        </p:txBody>
      </p:sp>
    </p:spTree>
    <p:extLst>
      <p:ext uri="{BB962C8B-B14F-4D97-AF65-F5344CB8AC3E}">
        <p14:creationId xmlns:p14="http://schemas.microsoft.com/office/powerpoint/2010/main" val="981387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00758-6CE6-563F-30C5-3A1E5F0D2061}"/>
              </a:ext>
            </a:extLst>
          </p:cNvPr>
          <p:cNvSpPr>
            <a:spLocks noGrp="1"/>
          </p:cNvSpPr>
          <p:nvPr>
            <p:ph type="title"/>
          </p:nvPr>
        </p:nvSpPr>
        <p:spPr/>
        <p:txBody>
          <a:bodyPr/>
          <a:lstStyle/>
          <a:p>
            <a:r>
              <a:rPr lang="en-US" dirty="0"/>
              <a:t>Step #1: Have a Plan</a:t>
            </a:r>
          </a:p>
        </p:txBody>
      </p:sp>
      <p:sp>
        <p:nvSpPr>
          <p:cNvPr id="3" name="Content Placeholder 2">
            <a:extLst>
              <a:ext uri="{FF2B5EF4-FFF2-40B4-BE49-F238E27FC236}">
                <a16:creationId xmlns:a16="http://schemas.microsoft.com/office/drawing/2014/main" id="{3518B7C4-4A6A-1266-403F-047A8788174E}"/>
              </a:ext>
            </a:extLst>
          </p:cNvPr>
          <p:cNvSpPr>
            <a:spLocks noGrp="1"/>
          </p:cNvSpPr>
          <p:nvPr>
            <p:ph idx="1"/>
          </p:nvPr>
        </p:nvSpPr>
        <p:spPr/>
        <p:txBody>
          <a:bodyPr>
            <a:normAutofit/>
          </a:bodyPr>
          <a:lstStyle/>
          <a:p>
            <a:pPr marL="0" indent="0" algn="ctr">
              <a:buNone/>
            </a:pPr>
            <a:r>
              <a:rPr lang="en-US" sz="3600" b="1" i="1" dirty="0"/>
              <a:t>Failure to plan is planning to Fail…</a:t>
            </a:r>
          </a:p>
          <a:p>
            <a:pPr marL="0" indent="0" algn="ctr">
              <a:buNone/>
            </a:pPr>
            <a:endParaRPr lang="en-US" sz="3600" b="1" i="1" dirty="0"/>
          </a:p>
          <a:p>
            <a:pPr marL="0" indent="0" algn="ctr">
              <a:buNone/>
            </a:pPr>
            <a:endParaRPr lang="en-US" sz="3200" b="1" i="1" dirty="0"/>
          </a:p>
          <a:p>
            <a:pPr marL="0" indent="0" algn="ctr">
              <a:buNone/>
            </a:pPr>
            <a:r>
              <a:rPr lang="en-US" sz="4800" b="1" i="1" dirty="0">
                <a:solidFill>
                  <a:srgbClr val="FF0000"/>
                </a:solidFill>
              </a:rPr>
              <a:t>You Need an Incident Response Plan</a:t>
            </a:r>
            <a:endParaRPr lang="en-US" sz="5400" b="1" i="1" dirty="0">
              <a:solidFill>
                <a:srgbClr val="FF0000"/>
              </a:solidFill>
            </a:endParaRPr>
          </a:p>
        </p:txBody>
      </p:sp>
    </p:spTree>
    <p:extLst>
      <p:ext uri="{BB962C8B-B14F-4D97-AF65-F5344CB8AC3E}">
        <p14:creationId xmlns:p14="http://schemas.microsoft.com/office/powerpoint/2010/main" val="2404654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9E5A-BC1B-BEDD-55FD-2BD1AE4A2656}"/>
              </a:ext>
            </a:extLst>
          </p:cNvPr>
          <p:cNvSpPr>
            <a:spLocks noGrp="1"/>
          </p:cNvSpPr>
          <p:nvPr>
            <p:ph type="title"/>
          </p:nvPr>
        </p:nvSpPr>
        <p:spPr/>
        <p:txBody>
          <a:bodyPr/>
          <a:lstStyle/>
          <a:p>
            <a:r>
              <a:rPr lang="en-US" dirty="0"/>
              <a:t>Incident Response Plans</a:t>
            </a:r>
          </a:p>
        </p:txBody>
      </p:sp>
      <p:sp>
        <p:nvSpPr>
          <p:cNvPr id="3" name="Content Placeholder 2">
            <a:extLst>
              <a:ext uri="{FF2B5EF4-FFF2-40B4-BE49-F238E27FC236}">
                <a16:creationId xmlns:a16="http://schemas.microsoft.com/office/drawing/2014/main" id="{8E8B692B-EDD5-6F2F-DA8E-BB23B2BD26D7}"/>
              </a:ext>
            </a:extLst>
          </p:cNvPr>
          <p:cNvSpPr>
            <a:spLocks noGrp="1"/>
          </p:cNvSpPr>
          <p:nvPr>
            <p:ph idx="1"/>
          </p:nvPr>
        </p:nvSpPr>
        <p:spPr>
          <a:xfrm>
            <a:off x="628650" y="1825625"/>
            <a:ext cx="7886700" cy="1831975"/>
          </a:xfrm>
        </p:spPr>
        <p:txBody>
          <a:bodyPr/>
          <a:lstStyle/>
          <a:p>
            <a:pPr marL="0" indent="0">
              <a:buNone/>
            </a:pPr>
            <a:r>
              <a:rPr lang="en-US" b="0" i="0" dirty="0">
                <a:solidFill>
                  <a:srgbClr val="202124"/>
                </a:solidFill>
                <a:effectLst/>
                <a:latin typeface="Google Sans"/>
              </a:rPr>
              <a:t>“An Incident Response Plan is </a:t>
            </a:r>
            <a:r>
              <a:rPr lang="en-US" b="0" i="0" dirty="0">
                <a:solidFill>
                  <a:srgbClr val="040C28"/>
                </a:solidFill>
                <a:effectLst/>
                <a:latin typeface="Google Sans"/>
              </a:rPr>
              <a:t>a written document, formally approved by the senior leadership team, that helps your organization before, during, and after a confirmed or suspected security incident</a:t>
            </a:r>
            <a:r>
              <a:rPr lang="en-US" b="0" i="0" dirty="0">
                <a:solidFill>
                  <a:srgbClr val="202124"/>
                </a:solidFill>
                <a:effectLst/>
                <a:latin typeface="Google Sans"/>
              </a:rPr>
              <a:t>.” -CISA</a:t>
            </a:r>
            <a:endParaRPr lang="en-US" dirty="0"/>
          </a:p>
        </p:txBody>
      </p:sp>
      <p:sp>
        <p:nvSpPr>
          <p:cNvPr id="5" name="TextBox 4">
            <a:extLst>
              <a:ext uri="{FF2B5EF4-FFF2-40B4-BE49-F238E27FC236}">
                <a16:creationId xmlns:a16="http://schemas.microsoft.com/office/drawing/2014/main" id="{5A55777B-CCFA-91AB-802B-A442F981C6A2}"/>
              </a:ext>
            </a:extLst>
          </p:cNvPr>
          <p:cNvSpPr txBox="1"/>
          <p:nvPr/>
        </p:nvSpPr>
        <p:spPr>
          <a:xfrm>
            <a:off x="249433" y="3792537"/>
            <a:ext cx="4653710" cy="2031325"/>
          </a:xfrm>
          <a:prstGeom prst="rect">
            <a:avLst/>
          </a:prstGeom>
          <a:noFill/>
        </p:spPr>
        <p:txBody>
          <a:bodyPr wrap="none" rtlCol="0">
            <a:spAutoFit/>
          </a:bodyPr>
          <a:lstStyle/>
          <a:p>
            <a:pPr marL="285750" indent="-285750">
              <a:spcAft>
                <a:spcPts val="1200"/>
              </a:spcAft>
              <a:buFont typeface="Arial" panose="020B0604020202020204" pitchFamily="34" charset="0"/>
              <a:buChar char="•"/>
            </a:pPr>
            <a:r>
              <a:rPr lang="en-US" sz="2400" i="1" dirty="0"/>
              <a:t>Defines the Purpose / Mission</a:t>
            </a:r>
          </a:p>
          <a:p>
            <a:pPr marL="285750" indent="-285750">
              <a:spcAft>
                <a:spcPts val="1200"/>
              </a:spcAft>
              <a:buFont typeface="Arial" panose="020B0604020202020204" pitchFamily="34" charset="0"/>
              <a:buChar char="•"/>
            </a:pPr>
            <a:r>
              <a:rPr lang="en-US" sz="2400" i="1" dirty="0"/>
              <a:t>Identifies Roles &amp; Responsibilities</a:t>
            </a:r>
          </a:p>
          <a:p>
            <a:pPr marL="285750" indent="-285750">
              <a:spcAft>
                <a:spcPts val="1200"/>
              </a:spcAft>
              <a:buFont typeface="Arial" panose="020B0604020202020204" pitchFamily="34" charset="0"/>
              <a:buChar char="•"/>
            </a:pPr>
            <a:r>
              <a:rPr lang="en-US" sz="2400" i="1" dirty="0"/>
              <a:t>Sets organizational priorities</a:t>
            </a:r>
          </a:p>
          <a:p>
            <a:pPr marL="285750" indent="-285750">
              <a:spcAft>
                <a:spcPts val="1200"/>
              </a:spcAft>
              <a:buFont typeface="Arial" panose="020B0604020202020204" pitchFamily="34" charset="0"/>
              <a:buChar char="•"/>
            </a:pPr>
            <a:r>
              <a:rPr lang="en-US" sz="2400" i="1" dirty="0"/>
              <a:t>Determines response thresholds</a:t>
            </a:r>
          </a:p>
        </p:txBody>
      </p:sp>
      <p:sp>
        <p:nvSpPr>
          <p:cNvPr id="6" name="TextBox 5">
            <a:extLst>
              <a:ext uri="{FF2B5EF4-FFF2-40B4-BE49-F238E27FC236}">
                <a16:creationId xmlns:a16="http://schemas.microsoft.com/office/drawing/2014/main" id="{C1F2BE26-2B1D-5BA4-7EF7-3B60BA93D511}"/>
              </a:ext>
            </a:extLst>
          </p:cNvPr>
          <p:cNvSpPr txBox="1"/>
          <p:nvPr/>
        </p:nvSpPr>
        <p:spPr>
          <a:xfrm>
            <a:off x="4903142" y="3792537"/>
            <a:ext cx="4088457" cy="224676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i="1" dirty="0"/>
              <a:t>Outlines response processes</a:t>
            </a:r>
          </a:p>
          <a:p>
            <a:pPr marL="285750" indent="-285750">
              <a:spcAft>
                <a:spcPts val="1200"/>
              </a:spcAft>
              <a:buFont typeface="Arial" panose="020B0604020202020204" pitchFamily="34" charset="0"/>
              <a:buChar char="•"/>
            </a:pPr>
            <a:r>
              <a:rPr lang="en-US" sz="2400" i="1" dirty="0"/>
              <a:t>Creates standards for documentation &amp; metrics</a:t>
            </a:r>
          </a:p>
          <a:p>
            <a:pPr marL="285750" indent="-285750">
              <a:spcAft>
                <a:spcPts val="1200"/>
              </a:spcAft>
              <a:buFont typeface="Arial" panose="020B0604020202020204" pitchFamily="34" charset="0"/>
              <a:buChar char="•"/>
            </a:pPr>
            <a:r>
              <a:rPr lang="en-US" sz="2400" i="1" dirty="0"/>
              <a:t>Establishes compliance &amp; review timelines</a:t>
            </a:r>
          </a:p>
        </p:txBody>
      </p:sp>
    </p:spTree>
    <p:extLst>
      <p:ext uri="{BB962C8B-B14F-4D97-AF65-F5344CB8AC3E}">
        <p14:creationId xmlns:p14="http://schemas.microsoft.com/office/powerpoint/2010/main" val="3424169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7D09E-C4F1-AF35-5A71-A6254A4C99F7}"/>
              </a:ext>
            </a:extLst>
          </p:cNvPr>
          <p:cNvSpPr>
            <a:spLocks noGrp="1"/>
          </p:cNvSpPr>
          <p:nvPr>
            <p:ph type="title"/>
          </p:nvPr>
        </p:nvSpPr>
        <p:spPr/>
        <p:txBody>
          <a:bodyPr/>
          <a:lstStyle/>
          <a:p>
            <a:r>
              <a:rPr lang="en-US" dirty="0"/>
              <a:t>Putting a Plan Together</a:t>
            </a:r>
          </a:p>
        </p:txBody>
      </p:sp>
      <p:graphicFrame>
        <p:nvGraphicFramePr>
          <p:cNvPr id="4" name="Content Placeholder 3" descr="A graphic showing the incident response lifecyle including Preparation, Identification, Containment, Eradication, Recovery and Lessons Learned">
            <a:extLst>
              <a:ext uri="{FF2B5EF4-FFF2-40B4-BE49-F238E27FC236}">
                <a16:creationId xmlns:a16="http://schemas.microsoft.com/office/drawing/2014/main" id="{094C0DB4-6F6A-6A36-3E80-2937C3A0DD1E}"/>
              </a:ext>
            </a:extLst>
          </p:cNvPr>
          <p:cNvGraphicFramePr>
            <a:graphicFrameLocks noGrp="1"/>
          </p:cNvGraphicFramePr>
          <p:nvPr>
            <p:ph idx="1"/>
            <p:extLst>
              <p:ext uri="{D42A27DB-BD31-4B8C-83A1-F6EECF244321}">
                <p14:modId xmlns:p14="http://schemas.microsoft.com/office/powerpoint/2010/main" val="538799775"/>
              </p:ext>
            </p:extLst>
          </p:nvPr>
        </p:nvGraphicFramePr>
        <p:xfrm>
          <a:off x="628650" y="1473200"/>
          <a:ext cx="7886700" cy="4703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6522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887137-304C-BD21-B7F6-E21F70D6D2CA}"/>
              </a:ext>
            </a:extLst>
          </p:cNvPr>
          <p:cNvSpPr>
            <a:spLocks noGrp="1"/>
          </p:cNvSpPr>
          <p:nvPr>
            <p:ph type="title"/>
          </p:nvPr>
        </p:nvSpPr>
        <p:spPr>
          <a:xfrm>
            <a:off x="480060" y="325369"/>
            <a:ext cx="3914140" cy="1439931"/>
          </a:xfrm>
        </p:spPr>
        <p:txBody>
          <a:bodyPr anchor="b">
            <a:normAutofit/>
          </a:bodyPr>
          <a:lstStyle/>
          <a:p>
            <a:r>
              <a:rPr lang="en-US" sz="4300" dirty="0"/>
              <a:t>Putting a Plan Together</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45A8DD-AB79-F2A2-E9E5-D9DF2DF343E6}"/>
              </a:ext>
            </a:extLst>
          </p:cNvPr>
          <p:cNvSpPr>
            <a:spLocks noGrp="1"/>
          </p:cNvSpPr>
          <p:nvPr>
            <p:ph idx="1"/>
          </p:nvPr>
        </p:nvSpPr>
        <p:spPr>
          <a:xfrm>
            <a:off x="480060" y="2872899"/>
            <a:ext cx="3914140" cy="3320668"/>
          </a:xfrm>
        </p:spPr>
        <p:txBody>
          <a:bodyPr>
            <a:normAutofit fontScale="92500"/>
          </a:bodyPr>
          <a:lstStyle/>
          <a:p>
            <a:r>
              <a:rPr lang="en-US" sz="2400" b="1" dirty="0"/>
              <a:t>Determine the “Musts”</a:t>
            </a:r>
          </a:p>
          <a:p>
            <a:r>
              <a:rPr lang="en-US" sz="2400" b="1" dirty="0"/>
              <a:t>Define your Stakeholders</a:t>
            </a:r>
          </a:p>
          <a:p>
            <a:r>
              <a:rPr lang="en-US" sz="2400" b="1" dirty="0"/>
              <a:t>Obtain leadership buy-in</a:t>
            </a:r>
          </a:p>
          <a:p>
            <a:r>
              <a:rPr lang="en-US" sz="2400" b="1" dirty="0"/>
              <a:t>Understand what you have</a:t>
            </a:r>
          </a:p>
          <a:p>
            <a:r>
              <a:rPr lang="en-US" sz="2400" b="1" dirty="0"/>
              <a:t>Evaluate the threat</a:t>
            </a:r>
          </a:p>
          <a:p>
            <a:r>
              <a:rPr lang="en-US" sz="2400" b="1" dirty="0"/>
              <a:t>Perform a risk-assessment</a:t>
            </a:r>
          </a:p>
        </p:txBody>
      </p:sp>
      <p:pic>
        <p:nvPicPr>
          <p:cNvPr id="5" name="Picture 4" descr="Business woman looking up">
            <a:extLst>
              <a:ext uri="{FF2B5EF4-FFF2-40B4-BE49-F238E27FC236}">
                <a16:creationId xmlns:a16="http://schemas.microsoft.com/office/drawing/2014/main" id="{1B59EBCC-DA58-A9C8-A0B6-3A56080287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115"/>
          <a:stretch/>
        </p:blipFill>
        <p:spPr>
          <a:xfrm>
            <a:off x="4600324" y="820928"/>
            <a:ext cx="4542533" cy="603707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34872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FBE2B-C593-483F-AC9F-822D4E4F4D7E}"/>
              </a:ext>
            </a:extLst>
          </p:cNvPr>
          <p:cNvSpPr>
            <a:spLocks noGrp="1"/>
          </p:cNvSpPr>
          <p:nvPr>
            <p:ph type="title"/>
          </p:nvPr>
        </p:nvSpPr>
        <p:spPr/>
        <p:txBody>
          <a:bodyPr/>
          <a:lstStyle/>
          <a:p>
            <a:r>
              <a:rPr lang="en-US" dirty="0"/>
              <a:t>Perform Annual Risk Assessments</a:t>
            </a:r>
          </a:p>
        </p:txBody>
      </p:sp>
      <p:sp>
        <p:nvSpPr>
          <p:cNvPr id="3" name="Content Placeholder 2">
            <a:extLst>
              <a:ext uri="{FF2B5EF4-FFF2-40B4-BE49-F238E27FC236}">
                <a16:creationId xmlns:a16="http://schemas.microsoft.com/office/drawing/2014/main" id="{87C28B78-EC7F-45FC-B6AD-DB636CA63EDF}"/>
              </a:ext>
            </a:extLst>
          </p:cNvPr>
          <p:cNvSpPr>
            <a:spLocks noGrp="1"/>
          </p:cNvSpPr>
          <p:nvPr>
            <p:ph idx="1"/>
          </p:nvPr>
        </p:nvSpPr>
        <p:spPr/>
        <p:txBody>
          <a:bodyPr/>
          <a:lstStyle/>
          <a:p>
            <a:pPr marL="0" indent="0">
              <a:buNone/>
            </a:pPr>
            <a:r>
              <a:rPr lang="en-US" b="1" i="1" dirty="0"/>
              <a:t>“The process of identifying the risks to system security and determining the probability of occurrence, the resulting impact, and the additional safeguards that mitigate this impact.” </a:t>
            </a:r>
          </a:p>
          <a:p>
            <a:pPr marL="0" indent="0" algn="r">
              <a:buNone/>
            </a:pPr>
            <a:r>
              <a:rPr lang="en-US" dirty="0"/>
              <a:t>	</a:t>
            </a:r>
            <a:r>
              <a:rPr lang="en-US" sz="1800" dirty="0"/>
              <a:t>-National Institute of Standards and Technology (NIST)</a:t>
            </a:r>
            <a:endParaRPr lang="en-US" dirty="0"/>
          </a:p>
        </p:txBody>
      </p:sp>
      <p:pic>
        <p:nvPicPr>
          <p:cNvPr id="1026" name="Picture 2" descr="Magnifying Glass ">
            <a:extLst>
              <a:ext uri="{FF2B5EF4-FFF2-40B4-BE49-F238E27FC236}">
                <a16:creationId xmlns:a16="http://schemas.microsoft.com/office/drawing/2014/main" id="{B3087990-62AC-4D9F-9620-862EC1725F4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400" r="93300">
                        <a14:foregroundMark x1="60700" y1="42900" x2="58900" y2="42500"/>
                        <a14:foregroundMark x1="11550" y1="74850" x2="7150" y2="80700"/>
                        <a14:foregroundMark x1="7150" y1="80700" x2="6400" y2="78900"/>
                        <a14:foregroundMark x1="92800" y1="23350" x2="93300" y2="33700"/>
                        <a14:foregroundMark x1="93300" y1="33700" x2="90000" y2="441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8650" y="3781425"/>
            <a:ext cx="2530475" cy="253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472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FC50C-0D76-4CC4-B320-1540D03DE8BF}"/>
              </a:ext>
            </a:extLst>
          </p:cNvPr>
          <p:cNvSpPr>
            <a:spLocks noGrp="1"/>
          </p:cNvSpPr>
          <p:nvPr>
            <p:ph type="title"/>
          </p:nvPr>
        </p:nvSpPr>
        <p:spPr/>
        <p:txBody>
          <a:bodyPr/>
          <a:lstStyle/>
          <a:p>
            <a:pPr algn="ctr"/>
            <a:r>
              <a:rPr lang="en-US" dirty="0"/>
              <a:t>What is a Risk Assessment?</a:t>
            </a:r>
          </a:p>
        </p:txBody>
      </p:sp>
      <p:sp>
        <p:nvSpPr>
          <p:cNvPr id="3" name="Content Placeholder 2">
            <a:extLst>
              <a:ext uri="{FF2B5EF4-FFF2-40B4-BE49-F238E27FC236}">
                <a16:creationId xmlns:a16="http://schemas.microsoft.com/office/drawing/2014/main" id="{7782DD65-2F77-4041-896A-CF8EA7EF90CA}"/>
              </a:ext>
            </a:extLst>
          </p:cNvPr>
          <p:cNvSpPr>
            <a:spLocks noGrp="1"/>
          </p:cNvSpPr>
          <p:nvPr>
            <p:ph idx="1"/>
          </p:nvPr>
        </p:nvSpPr>
        <p:spPr/>
        <p:txBody>
          <a:bodyPr>
            <a:normAutofit lnSpcReduction="10000"/>
          </a:bodyPr>
          <a:lstStyle/>
          <a:p>
            <a:pPr marL="0" indent="0">
              <a:buNone/>
            </a:pPr>
            <a:r>
              <a:rPr lang="en-US" dirty="0"/>
              <a:t>Formal organizational process involving leadership, IT, and organizational stakeholders</a:t>
            </a:r>
          </a:p>
          <a:p>
            <a:pPr marL="0" indent="0">
              <a:buNone/>
            </a:pPr>
            <a:r>
              <a:rPr lang="en-US" b="1" dirty="0"/>
              <a:t>Four stages:</a:t>
            </a:r>
          </a:p>
          <a:p>
            <a:pPr lvl="1"/>
            <a:r>
              <a:rPr lang="en-US" b="1" dirty="0"/>
              <a:t>Identification</a:t>
            </a:r>
            <a:r>
              <a:rPr lang="en-US" dirty="0"/>
              <a:t> – </a:t>
            </a:r>
            <a:r>
              <a:rPr lang="en-US" i="1" dirty="0"/>
              <a:t>finding, documenting, and categorizing risks</a:t>
            </a:r>
          </a:p>
          <a:p>
            <a:pPr lvl="1"/>
            <a:r>
              <a:rPr lang="en-US" b="1" dirty="0"/>
              <a:t>Analysis – </a:t>
            </a:r>
            <a:r>
              <a:rPr lang="en-US" i="1" dirty="0"/>
              <a:t>ascertaining the nature of the risks and determining their potential impact and effects</a:t>
            </a:r>
          </a:p>
          <a:p>
            <a:pPr lvl="1"/>
            <a:r>
              <a:rPr lang="en-US" b="1" dirty="0"/>
              <a:t>Evaluation – </a:t>
            </a:r>
            <a:r>
              <a:rPr lang="en-US" i="1" dirty="0"/>
              <a:t>applying organizational risk tolerance and existing controls to the risk to determine significance</a:t>
            </a:r>
            <a:endParaRPr lang="en-US" b="1" i="1" dirty="0"/>
          </a:p>
          <a:p>
            <a:pPr lvl="1"/>
            <a:r>
              <a:rPr lang="en-US" b="1" dirty="0"/>
              <a:t>Control – </a:t>
            </a:r>
            <a:r>
              <a:rPr lang="en-US" dirty="0"/>
              <a:t>identifying and applying mitigating controls to reduce the risk based on analysis</a:t>
            </a:r>
          </a:p>
          <a:p>
            <a:endParaRPr lang="en-US" dirty="0"/>
          </a:p>
        </p:txBody>
      </p:sp>
    </p:spTree>
    <p:extLst>
      <p:ext uri="{BB962C8B-B14F-4D97-AF65-F5344CB8AC3E}">
        <p14:creationId xmlns:p14="http://schemas.microsoft.com/office/powerpoint/2010/main" val="4158612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F11462-8B44-91F4-4A04-98A3ED54B563}"/>
              </a:ext>
              <a:ext uri="{C183D7F6-B498-43B3-948B-1728B52AA6E4}">
                <adec:decorative xmlns:adec="http://schemas.microsoft.com/office/drawing/2017/decorative" val="1"/>
              </a:ext>
            </a:extLst>
          </p:cNvPr>
          <p:cNvSpPr/>
          <p:nvPr/>
        </p:nvSpPr>
        <p:spPr>
          <a:xfrm>
            <a:off x="0" y="0"/>
            <a:ext cx="9144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Picture 5" descr="A comic showing a little girl asking Santa Clause for a Dragon. When Santa tells her to be realistic she asks for every school district to have an incident response plan. Santa responds by asking the girl what color she wants her dragon.">
            <a:extLst>
              <a:ext uri="{FF2B5EF4-FFF2-40B4-BE49-F238E27FC236}">
                <a16:creationId xmlns:a16="http://schemas.microsoft.com/office/drawing/2014/main" id="{072B45A5-6824-BEFD-AA12-846B709B5F0F}"/>
              </a:ext>
            </a:extLst>
          </p:cNvPr>
          <p:cNvPicPr>
            <a:picLocks noChangeAspect="1"/>
          </p:cNvPicPr>
          <p:nvPr/>
        </p:nvPicPr>
        <p:blipFill>
          <a:blip r:embed="rId2"/>
          <a:stretch>
            <a:fillRect/>
          </a:stretch>
        </p:blipFill>
        <p:spPr>
          <a:xfrm>
            <a:off x="990600" y="13689"/>
            <a:ext cx="6858000" cy="6844311"/>
          </a:xfrm>
          <a:prstGeom prst="rect">
            <a:avLst/>
          </a:prstGeom>
        </p:spPr>
      </p:pic>
      <p:sp>
        <p:nvSpPr>
          <p:cNvPr id="2" name="Title 1">
            <a:extLst>
              <a:ext uri="{FF2B5EF4-FFF2-40B4-BE49-F238E27FC236}">
                <a16:creationId xmlns:a16="http://schemas.microsoft.com/office/drawing/2014/main" id="{C3D03083-8C08-B37F-DD72-0E297704383A}"/>
              </a:ext>
            </a:extLst>
          </p:cNvPr>
          <p:cNvSpPr>
            <a:spLocks noGrp="1"/>
          </p:cNvSpPr>
          <p:nvPr>
            <p:ph type="ctrTitle"/>
          </p:nvPr>
        </p:nvSpPr>
        <p:spPr>
          <a:xfrm>
            <a:off x="1143000" y="-2387600"/>
            <a:ext cx="6858000" cy="2387600"/>
          </a:xfrm>
        </p:spPr>
        <p:txBody>
          <a:bodyPr vert="horz" lIns="91440" tIns="45720" rIns="91440" bIns="45720" rtlCol="0" anchor="b">
            <a:normAutofit/>
          </a:bodyPr>
          <a:lstStyle/>
          <a:p>
            <a:r>
              <a:rPr lang="en-US" dirty="0"/>
              <a:t>Incident Response</a:t>
            </a:r>
          </a:p>
        </p:txBody>
      </p:sp>
    </p:spTree>
    <p:extLst>
      <p:ext uri="{BB962C8B-B14F-4D97-AF65-F5344CB8AC3E}">
        <p14:creationId xmlns:p14="http://schemas.microsoft.com/office/powerpoint/2010/main" val="3599997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AE1B9-E263-F68E-2316-AEA897EBE337}"/>
              </a:ext>
            </a:extLst>
          </p:cNvPr>
          <p:cNvSpPr>
            <a:spLocks noGrp="1"/>
          </p:cNvSpPr>
          <p:nvPr>
            <p:ph type="title"/>
          </p:nvPr>
        </p:nvSpPr>
        <p:spPr/>
        <p:txBody>
          <a:bodyPr/>
          <a:lstStyle/>
          <a:p>
            <a:r>
              <a:rPr lang="en-US" dirty="0"/>
              <a:t>Continuous Re-Assessment</a:t>
            </a:r>
          </a:p>
        </p:txBody>
      </p:sp>
      <p:sp>
        <p:nvSpPr>
          <p:cNvPr id="3" name="Content Placeholder 2">
            <a:extLst>
              <a:ext uri="{FF2B5EF4-FFF2-40B4-BE49-F238E27FC236}">
                <a16:creationId xmlns:a16="http://schemas.microsoft.com/office/drawing/2014/main" id="{D7DC4C14-465A-E2FC-AACF-E80CECECE55A}"/>
              </a:ext>
            </a:extLst>
          </p:cNvPr>
          <p:cNvSpPr>
            <a:spLocks noGrp="1"/>
          </p:cNvSpPr>
          <p:nvPr>
            <p:ph idx="1"/>
          </p:nvPr>
        </p:nvSpPr>
        <p:spPr/>
        <p:txBody>
          <a:bodyPr>
            <a:normAutofit lnSpcReduction="10000"/>
          </a:bodyPr>
          <a:lstStyle/>
          <a:p>
            <a:r>
              <a:rPr lang="en-US" dirty="0"/>
              <a:t> Incident response plans are tailored to threats</a:t>
            </a:r>
          </a:p>
          <a:p>
            <a:r>
              <a:rPr lang="en-US" dirty="0"/>
              <a:t>Threats change over time</a:t>
            </a:r>
          </a:p>
          <a:p>
            <a:r>
              <a:rPr lang="en-US" dirty="0"/>
              <a:t>Risk-assessments drive understanding of the threat</a:t>
            </a:r>
          </a:p>
          <a:p>
            <a:r>
              <a:rPr lang="en-US" dirty="0"/>
              <a:t>Periodically perform risk assessments and leverage the results to enhance incident response</a:t>
            </a:r>
          </a:p>
          <a:p>
            <a:r>
              <a:rPr lang="en-US" dirty="0"/>
              <a:t>Tie these processes together with training and awareness to supercharge your preparedness and resilience</a:t>
            </a:r>
          </a:p>
        </p:txBody>
      </p:sp>
    </p:spTree>
    <p:extLst>
      <p:ext uri="{BB962C8B-B14F-4D97-AF65-F5344CB8AC3E}">
        <p14:creationId xmlns:p14="http://schemas.microsoft.com/office/powerpoint/2010/main" val="4077541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E75A6-B3B2-213E-118B-E30B4D3BE473}"/>
              </a:ext>
            </a:extLst>
          </p:cNvPr>
          <p:cNvSpPr>
            <a:spLocks noGrp="1"/>
          </p:cNvSpPr>
          <p:nvPr>
            <p:ph type="title"/>
          </p:nvPr>
        </p:nvSpPr>
        <p:spPr/>
        <p:txBody>
          <a:bodyPr/>
          <a:lstStyle/>
          <a:p>
            <a:r>
              <a:rPr lang="en-US" dirty="0"/>
              <a:t>Incident Response Teams</a:t>
            </a:r>
          </a:p>
        </p:txBody>
      </p:sp>
      <p:sp>
        <p:nvSpPr>
          <p:cNvPr id="3" name="Content Placeholder 2">
            <a:extLst>
              <a:ext uri="{FF2B5EF4-FFF2-40B4-BE49-F238E27FC236}">
                <a16:creationId xmlns:a16="http://schemas.microsoft.com/office/drawing/2014/main" id="{FEE82125-A1F5-0208-D6B9-09E887B5D7E1}"/>
              </a:ext>
            </a:extLst>
          </p:cNvPr>
          <p:cNvSpPr>
            <a:spLocks noGrp="1"/>
          </p:cNvSpPr>
          <p:nvPr>
            <p:ph idx="1"/>
          </p:nvPr>
        </p:nvSpPr>
        <p:spPr/>
        <p:txBody>
          <a:bodyPr>
            <a:normAutofit/>
          </a:bodyPr>
          <a:lstStyle/>
          <a:p>
            <a:pPr marL="0" indent="0" algn="ctr">
              <a:buNone/>
            </a:pPr>
            <a:r>
              <a:rPr lang="en-US" sz="3200" b="1" i="1" dirty="0"/>
              <a:t>There are two key success factors to good Incident Response Team performance.  </a:t>
            </a:r>
          </a:p>
          <a:p>
            <a:pPr marL="0" indent="0">
              <a:buNone/>
            </a:pPr>
            <a:endParaRPr lang="en-US" dirty="0"/>
          </a:p>
          <a:p>
            <a:pPr marL="0" indent="0">
              <a:buNone/>
            </a:pPr>
            <a:r>
              <a:rPr lang="en-US" sz="3500" b="1" i="1" dirty="0">
                <a:solidFill>
                  <a:srgbClr val="FF0000"/>
                </a:solidFill>
              </a:rPr>
              <a:t>The right Team</a:t>
            </a:r>
          </a:p>
          <a:p>
            <a:pPr marL="0" indent="0">
              <a:buNone/>
            </a:pPr>
            <a:r>
              <a:rPr lang="en-US" sz="3500" b="1" i="1" dirty="0">
                <a:solidFill>
                  <a:srgbClr val="FF0000"/>
                </a:solidFill>
              </a:rPr>
              <a:t>	&amp;</a:t>
            </a:r>
          </a:p>
          <a:p>
            <a:pPr marL="0" indent="0">
              <a:buNone/>
            </a:pPr>
            <a:r>
              <a:rPr lang="en-US" sz="3500" b="1" i="1" dirty="0">
                <a:solidFill>
                  <a:srgbClr val="FF0000"/>
                </a:solidFill>
              </a:rPr>
              <a:t>Somebody in-charge</a:t>
            </a:r>
          </a:p>
          <a:p>
            <a:endParaRPr lang="en-US" dirty="0"/>
          </a:p>
        </p:txBody>
      </p:sp>
      <p:pic>
        <p:nvPicPr>
          <p:cNvPr id="7" name="Picture 6" descr="Businessman hands on hips">
            <a:extLst>
              <a:ext uri="{FF2B5EF4-FFF2-40B4-BE49-F238E27FC236}">
                <a16:creationId xmlns:a16="http://schemas.microsoft.com/office/drawing/2014/main" id="{53E59168-4DDD-2EA6-C041-4E20CFB619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7995"/>
          <a:stretch/>
        </p:blipFill>
        <p:spPr>
          <a:xfrm>
            <a:off x="5932825" y="2812663"/>
            <a:ext cx="3211175" cy="3499237"/>
          </a:xfrm>
          <a:prstGeom prst="rect">
            <a:avLst/>
          </a:prstGeom>
        </p:spPr>
      </p:pic>
    </p:spTree>
    <p:extLst>
      <p:ext uri="{BB962C8B-B14F-4D97-AF65-F5344CB8AC3E}">
        <p14:creationId xmlns:p14="http://schemas.microsoft.com/office/powerpoint/2010/main" val="3071908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1B1F2-BC8A-A4DA-AA73-8A7BC1F9951C}"/>
              </a:ext>
            </a:extLst>
          </p:cNvPr>
          <p:cNvSpPr>
            <a:spLocks noGrp="1"/>
          </p:cNvSpPr>
          <p:nvPr>
            <p:ph type="title"/>
          </p:nvPr>
        </p:nvSpPr>
        <p:spPr/>
        <p:txBody>
          <a:bodyPr/>
          <a:lstStyle/>
          <a:p>
            <a:r>
              <a:rPr lang="en-US" dirty="0"/>
              <a:t>Incident Response Team</a:t>
            </a:r>
          </a:p>
        </p:txBody>
      </p:sp>
      <p:sp>
        <p:nvSpPr>
          <p:cNvPr id="3" name="Content Placeholder 2">
            <a:extLst>
              <a:ext uri="{FF2B5EF4-FFF2-40B4-BE49-F238E27FC236}">
                <a16:creationId xmlns:a16="http://schemas.microsoft.com/office/drawing/2014/main" id="{20729572-8F06-CC17-4936-B9F29BC88F30}"/>
              </a:ext>
            </a:extLst>
          </p:cNvPr>
          <p:cNvSpPr>
            <a:spLocks noGrp="1"/>
          </p:cNvSpPr>
          <p:nvPr>
            <p:ph idx="1"/>
          </p:nvPr>
        </p:nvSpPr>
        <p:spPr>
          <a:xfrm>
            <a:off x="628650" y="1825625"/>
            <a:ext cx="7886700" cy="1831975"/>
          </a:xfrm>
        </p:spPr>
        <p:txBody>
          <a:bodyPr>
            <a:normAutofit lnSpcReduction="10000"/>
          </a:bodyPr>
          <a:lstStyle/>
          <a:p>
            <a:pPr marL="0" indent="0" algn="ctr">
              <a:buNone/>
            </a:pPr>
            <a:r>
              <a:rPr lang="en-US" sz="3200" b="1" dirty="0"/>
              <a:t>Incident Response Teams are groups tasked with the response, management, and recovery of security and privacy incidents.</a:t>
            </a:r>
          </a:p>
        </p:txBody>
      </p:sp>
      <p:sp>
        <p:nvSpPr>
          <p:cNvPr id="4" name="Rectangle: Rounded Corners 3">
            <a:extLst>
              <a:ext uri="{FF2B5EF4-FFF2-40B4-BE49-F238E27FC236}">
                <a16:creationId xmlns:a16="http://schemas.microsoft.com/office/drawing/2014/main" id="{6F01BF7F-F9E5-D6DD-6A48-E058AE6B7150}"/>
              </a:ext>
            </a:extLst>
          </p:cNvPr>
          <p:cNvSpPr/>
          <p:nvPr/>
        </p:nvSpPr>
        <p:spPr>
          <a:xfrm>
            <a:off x="457200" y="3886200"/>
            <a:ext cx="3810000" cy="22098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dirty="0">
                <a:solidFill>
                  <a:schemeClr val="tx1"/>
                </a:solidFill>
              </a:rPr>
              <a:t>Leadership</a:t>
            </a:r>
          </a:p>
          <a:p>
            <a:pPr marL="285750" indent="-285750">
              <a:buFont typeface="Arial" panose="020B0604020202020204" pitchFamily="34" charset="0"/>
              <a:buChar char="•"/>
            </a:pPr>
            <a:r>
              <a:rPr lang="en-US" sz="2400" b="1" dirty="0">
                <a:solidFill>
                  <a:schemeClr val="tx1"/>
                </a:solidFill>
              </a:rPr>
              <a:t>Legal</a:t>
            </a:r>
          </a:p>
          <a:p>
            <a:pPr marL="285750" indent="-285750">
              <a:buFont typeface="Arial" panose="020B0604020202020204" pitchFamily="34" charset="0"/>
              <a:buChar char="•"/>
            </a:pPr>
            <a:r>
              <a:rPr lang="en-US" sz="2400" b="1" dirty="0">
                <a:solidFill>
                  <a:schemeClr val="tx1"/>
                </a:solidFill>
              </a:rPr>
              <a:t>Communications / PA</a:t>
            </a:r>
          </a:p>
          <a:p>
            <a:pPr marL="285750" indent="-285750">
              <a:buFont typeface="Arial" panose="020B0604020202020204" pitchFamily="34" charset="0"/>
              <a:buChar char="•"/>
            </a:pPr>
            <a:r>
              <a:rPr lang="en-US" sz="2400" b="1" dirty="0">
                <a:solidFill>
                  <a:schemeClr val="tx1"/>
                </a:solidFill>
              </a:rPr>
              <a:t>IT</a:t>
            </a:r>
          </a:p>
        </p:txBody>
      </p:sp>
      <p:sp>
        <p:nvSpPr>
          <p:cNvPr id="5" name="Rectangle: Rounded Corners 4">
            <a:extLst>
              <a:ext uri="{FF2B5EF4-FFF2-40B4-BE49-F238E27FC236}">
                <a16:creationId xmlns:a16="http://schemas.microsoft.com/office/drawing/2014/main" id="{C4EBD0C6-9578-6CDE-3661-3B4F7B3C4E83}"/>
              </a:ext>
            </a:extLst>
          </p:cNvPr>
          <p:cNvSpPr/>
          <p:nvPr/>
        </p:nvSpPr>
        <p:spPr>
          <a:xfrm>
            <a:off x="4876802" y="3886200"/>
            <a:ext cx="3810000" cy="22098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dirty="0">
                <a:solidFill>
                  <a:schemeClr val="tx1"/>
                </a:solidFill>
              </a:rPr>
              <a:t>Vendors / Partners</a:t>
            </a:r>
          </a:p>
          <a:p>
            <a:pPr marL="285750" indent="-285750">
              <a:buFont typeface="Arial" panose="020B0604020202020204" pitchFamily="34" charset="0"/>
              <a:buChar char="•"/>
            </a:pPr>
            <a:r>
              <a:rPr lang="en-US" sz="2400" b="1" dirty="0">
                <a:solidFill>
                  <a:schemeClr val="tx1"/>
                </a:solidFill>
              </a:rPr>
              <a:t>Law Enforcement</a:t>
            </a:r>
          </a:p>
          <a:p>
            <a:pPr marL="285750" indent="-285750">
              <a:buFont typeface="Arial" panose="020B0604020202020204" pitchFamily="34" charset="0"/>
              <a:buChar char="•"/>
            </a:pPr>
            <a:r>
              <a:rPr lang="en-US" sz="2400" b="1" dirty="0">
                <a:solidFill>
                  <a:schemeClr val="tx1"/>
                </a:solidFill>
              </a:rPr>
              <a:t>Facilities</a:t>
            </a:r>
          </a:p>
          <a:p>
            <a:pPr marL="285750" indent="-285750">
              <a:buFont typeface="Arial" panose="020B0604020202020204" pitchFamily="34" charset="0"/>
              <a:buChar char="•"/>
            </a:pPr>
            <a:r>
              <a:rPr lang="en-US" sz="2400" b="1" dirty="0">
                <a:solidFill>
                  <a:schemeClr val="tx1"/>
                </a:solidFill>
              </a:rPr>
              <a:t>State Agencies</a:t>
            </a:r>
          </a:p>
        </p:txBody>
      </p:sp>
      <p:sp>
        <p:nvSpPr>
          <p:cNvPr id="6" name="TextBox 5">
            <a:extLst>
              <a:ext uri="{FF2B5EF4-FFF2-40B4-BE49-F238E27FC236}">
                <a16:creationId xmlns:a16="http://schemas.microsoft.com/office/drawing/2014/main" id="{EE495BC2-3834-6B9A-5664-755F29E03744}"/>
              </a:ext>
            </a:extLst>
          </p:cNvPr>
          <p:cNvSpPr txBox="1"/>
          <p:nvPr/>
        </p:nvSpPr>
        <p:spPr>
          <a:xfrm>
            <a:off x="1866423" y="3395990"/>
            <a:ext cx="991553" cy="523220"/>
          </a:xfrm>
          <a:prstGeom prst="rect">
            <a:avLst/>
          </a:prstGeom>
          <a:noFill/>
        </p:spPr>
        <p:txBody>
          <a:bodyPr wrap="none" rtlCol="0">
            <a:spAutoFit/>
          </a:bodyPr>
          <a:lstStyle/>
          <a:p>
            <a:r>
              <a:rPr lang="en-US" sz="2800" b="1" dirty="0"/>
              <a:t>CORE</a:t>
            </a:r>
          </a:p>
        </p:txBody>
      </p:sp>
      <p:sp>
        <p:nvSpPr>
          <p:cNvPr id="7" name="TextBox 6">
            <a:extLst>
              <a:ext uri="{FF2B5EF4-FFF2-40B4-BE49-F238E27FC236}">
                <a16:creationId xmlns:a16="http://schemas.microsoft.com/office/drawing/2014/main" id="{64170187-E998-8FF8-CEA0-DCA70563A477}"/>
              </a:ext>
            </a:extLst>
          </p:cNvPr>
          <p:cNvSpPr txBox="1"/>
          <p:nvPr/>
        </p:nvSpPr>
        <p:spPr>
          <a:xfrm>
            <a:off x="6082732" y="3388380"/>
            <a:ext cx="1398140" cy="523220"/>
          </a:xfrm>
          <a:prstGeom prst="rect">
            <a:avLst/>
          </a:prstGeom>
          <a:noFill/>
        </p:spPr>
        <p:txBody>
          <a:bodyPr wrap="none" rtlCol="0">
            <a:spAutoFit/>
          </a:bodyPr>
          <a:lstStyle/>
          <a:p>
            <a:r>
              <a:rPr lang="en-US" sz="2800" b="1" dirty="0"/>
              <a:t>AD-HOC</a:t>
            </a:r>
          </a:p>
        </p:txBody>
      </p:sp>
    </p:spTree>
    <p:extLst>
      <p:ext uri="{BB962C8B-B14F-4D97-AF65-F5344CB8AC3E}">
        <p14:creationId xmlns:p14="http://schemas.microsoft.com/office/powerpoint/2010/main" val="1402602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816AE-4773-36CB-23C3-7FCE10126928}"/>
              </a:ext>
            </a:extLst>
          </p:cNvPr>
          <p:cNvSpPr>
            <a:spLocks noGrp="1"/>
          </p:cNvSpPr>
          <p:nvPr>
            <p:ph type="title"/>
          </p:nvPr>
        </p:nvSpPr>
        <p:spPr/>
        <p:txBody>
          <a:bodyPr/>
          <a:lstStyle/>
          <a:p>
            <a:r>
              <a:rPr lang="en-US" dirty="0"/>
              <a:t>Incident Response Team Responsibilities</a:t>
            </a:r>
          </a:p>
        </p:txBody>
      </p:sp>
      <p:sp>
        <p:nvSpPr>
          <p:cNvPr id="3" name="Content Placeholder 2">
            <a:extLst>
              <a:ext uri="{FF2B5EF4-FFF2-40B4-BE49-F238E27FC236}">
                <a16:creationId xmlns:a16="http://schemas.microsoft.com/office/drawing/2014/main" id="{0461D07F-89F9-A234-7876-2FA6834AB742}"/>
              </a:ext>
            </a:extLst>
          </p:cNvPr>
          <p:cNvSpPr>
            <a:spLocks noGrp="1"/>
          </p:cNvSpPr>
          <p:nvPr>
            <p:ph idx="1"/>
          </p:nvPr>
        </p:nvSpPr>
        <p:spPr/>
        <p:txBody>
          <a:bodyPr>
            <a:normAutofit lnSpcReduction="10000"/>
          </a:bodyPr>
          <a:lstStyle/>
          <a:p>
            <a:r>
              <a:rPr lang="en-US" dirty="0"/>
              <a:t>Assess, analyze, and manage incidents from initial reporting to out-brief</a:t>
            </a:r>
          </a:p>
          <a:p>
            <a:r>
              <a:rPr lang="en-US" dirty="0"/>
              <a:t>Speed recovery, ensure threat data flow, contain the incident</a:t>
            </a:r>
          </a:p>
          <a:p>
            <a:r>
              <a:rPr lang="en-US" dirty="0"/>
              <a:t>Coordinate with stakeholders, decisionmakers, regulatory bodies, and communicate</a:t>
            </a:r>
          </a:p>
          <a:p>
            <a:r>
              <a:rPr lang="en-US" dirty="0"/>
              <a:t>Documentation &amp; reporting of response actions</a:t>
            </a:r>
          </a:p>
          <a:p>
            <a:r>
              <a:rPr lang="en-US" dirty="0"/>
              <a:t>Post-incident analysis, prevention, education, and training</a:t>
            </a:r>
          </a:p>
        </p:txBody>
      </p:sp>
    </p:spTree>
    <p:extLst>
      <p:ext uri="{BB962C8B-B14F-4D97-AF65-F5344CB8AC3E}">
        <p14:creationId xmlns:p14="http://schemas.microsoft.com/office/powerpoint/2010/main" val="1302820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784EA-CE4A-3C17-B2C9-C9C9420CC2AB}"/>
              </a:ext>
            </a:extLst>
          </p:cNvPr>
          <p:cNvSpPr>
            <a:spLocks noGrp="1"/>
          </p:cNvSpPr>
          <p:nvPr>
            <p:ph type="title"/>
          </p:nvPr>
        </p:nvSpPr>
        <p:spPr/>
        <p:txBody>
          <a:bodyPr/>
          <a:lstStyle/>
          <a:p>
            <a:r>
              <a:rPr lang="en-US" dirty="0"/>
              <a:t>Who’s in Charge Here?</a:t>
            </a:r>
            <a:br>
              <a:rPr lang="en-US" dirty="0"/>
            </a:br>
            <a:r>
              <a:rPr lang="en-US" dirty="0"/>
              <a:t>The Role of the Incident Manager</a:t>
            </a:r>
          </a:p>
        </p:txBody>
      </p:sp>
      <p:sp>
        <p:nvSpPr>
          <p:cNvPr id="3" name="Content Placeholder 2">
            <a:extLst>
              <a:ext uri="{FF2B5EF4-FFF2-40B4-BE49-F238E27FC236}">
                <a16:creationId xmlns:a16="http://schemas.microsoft.com/office/drawing/2014/main" id="{73EBE872-F2E2-E309-6725-7A797455EDC2}"/>
              </a:ext>
            </a:extLst>
          </p:cNvPr>
          <p:cNvSpPr>
            <a:spLocks noGrp="1"/>
          </p:cNvSpPr>
          <p:nvPr>
            <p:ph idx="1"/>
          </p:nvPr>
        </p:nvSpPr>
        <p:spPr>
          <a:xfrm>
            <a:off x="628650" y="1825625"/>
            <a:ext cx="7886700" cy="1717675"/>
          </a:xfrm>
        </p:spPr>
        <p:txBody>
          <a:bodyPr>
            <a:normAutofit/>
          </a:bodyPr>
          <a:lstStyle/>
          <a:p>
            <a:pPr marL="0" indent="0" algn="ctr">
              <a:buNone/>
            </a:pPr>
            <a:r>
              <a:rPr lang="en-US" sz="3600" b="1" i="1" dirty="0">
                <a:solidFill>
                  <a:srgbClr val="374151"/>
                </a:solidFill>
                <a:latin typeface="Söhne"/>
              </a:rPr>
              <a:t>Acts</a:t>
            </a:r>
            <a:r>
              <a:rPr lang="en-US" sz="3600" b="1" i="1" dirty="0">
                <a:solidFill>
                  <a:srgbClr val="374151"/>
                </a:solidFill>
                <a:effectLst/>
                <a:latin typeface="Söhne"/>
              </a:rPr>
              <a:t> as the coordinator and focal point for the response efforts </a:t>
            </a:r>
            <a:endParaRPr lang="en-US" sz="3600" b="1" i="1" dirty="0"/>
          </a:p>
        </p:txBody>
      </p:sp>
      <p:sp>
        <p:nvSpPr>
          <p:cNvPr id="4" name="TextBox 3">
            <a:extLst>
              <a:ext uri="{FF2B5EF4-FFF2-40B4-BE49-F238E27FC236}">
                <a16:creationId xmlns:a16="http://schemas.microsoft.com/office/drawing/2014/main" id="{43969D0C-466F-59C2-FF91-30976A863358}"/>
              </a:ext>
            </a:extLst>
          </p:cNvPr>
          <p:cNvSpPr txBox="1"/>
          <p:nvPr/>
        </p:nvSpPr>
        <p:spPr>
          <a:xfrm>
            <a:off x="628650" y="3173968"/>
            <a:ext cx="3799310" cy="738664"/>
          </a:xfrm>
          <a:prstGeom prst="rect">
            <a:avLst/>
          </a:prstGeom>
          <a:noFill/>
        </p:spPr>
        <p:txBody>
          <a:bodyPr wrap="none" rtlCol="0">
            <a:spAutoFit/>
          </a:bodyPr>
          <a:lstStyle/>
          <a:p>
            <a:r>
              <a:rPr lang="en-US" sz="2400" b="1" dirty="0"/>
              <a:t>Key Responsibilities Include:</a:t>
            </a:r>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B7D7F774-F89F-A5EB-DDE8-E7A924CEA954}"/>
              </a:ext>
            </a:extLst>
          </p:cNvPr>
          <p:cNvSpPr txBox="1"/>
          <p:nvPr/>
        </p:nvSpPr>
        <p:spPr>
          <a:xfrm>
            <a:off x="628650" y="4064000"/>
            <a:ext cx="4285084" cy="1938992"/>
          </a:xfrm>
          <a:prstGeom prst="rect">
            <a:avLst/>
          </a:prstGeom>
          <a:noFill/>
        </p:spPr>
        <p:txBody>
          <a:bodyPr wrap="none" rtlCol="0">
            <a:spAutoFit/>
          </a:bodyPr>
          <a:lstStyle/>
          <a:p>
            <a:pPr marL="285750" indent="-285750">
              <a:buFont typeface="Arial" panose="020B0604020202020204" pitchFamily="34" charset="0"/>
              <a:buChar char="•"/>
            </a:pPr>
            <a:r>
              <a:rPr lang="en-US" sz="2400" dirty="0"/>
              <a:t>Incident Coordination &amp; </a:t>
            </a:r>
            <a:r>
              <a:rPr lang="en-US" sz="2400" dirty="0" err="1"/>
              <a:t>Mgmt</a:t>
            </a:r>
            <a:endParaRPr lang="en-US" sz="2400" dirty="0"/>
          </a:p>
          <a:p>
            <a:pPr marL="285750" indent="-285750">
              <a:buFont typeface="Arial" panose="020B0604020202020204" pitchFamily="34" charset="0"/>
              <a:buChar char="•"/>
            </a:pPr>
            <a:r>
              <a:rPr lang="en-US" sz="2400" dirty="0"/>
              <a:t>Communication</a:t>
            </a:r>
          </a:p>
          <a:p>
            <a:pPr marL="285750" indent="-285750">
              <a:buFont typeface="Arial" panose="020B0604020202020204" pitchFamily="34" charset="0"/>
              <a:buChar char="•"/>
            </a:pPr>
            <a:r>
              <a:rPr lang="en-US" sz="2400" dirty="0"/>
              <a:t>Decision Making</a:t>
            </a:r>
          </a:p>
          <a:p>
            <a:pPr marL="285750" indent="-285750">
              <a:buFont typeface="Arial" panose="020B0604020202020204" pitchFamily="34" charset="0"/>
              <a:buChar char="•"/>
            </a:pPr>
            <a:r>
              <a:rPr lang="en-US" sz="2400" dirty="0"/>
              <a:t>Strategy &amp; Planning</a:t>
            </a:r>
          </a:p>
          <a:p>
            <a:pPr marL="285750" indent="-285750">
              <a:buFont typeface="Arial" panose="020B0604020202020204" pitchFamily="34" charset="0"/>
              <a:buChar char="•"/>
            </a:pPr>
            <a:r>
              <a:rPr lang="en-US" sz="2400" dirty="0"/>
              <a:t>Resource Allocation</a:t>
            </a:r>
          </a:p>
        </p:txBody>
      </p:sp>
      <p:sp>
        <p:nvSpPr>
          <p:cNvPr id="7" name="TextBox 6">
            <a:extLst>
              <a:ext uri="{FF2B5EF4-FFF2-40B4-BE49-F238E27FC236}">
                <a16:creationId xmlns:a16="http://schemas.microsoft.com/office/drawing/2014/main" id="{05AE52F2-923C-7468-7F81-9CD5301F1503}"/>
              </a:ext>
            </a:extLst>
          </p:cNvPr>
          <p:cNvSpPr txBox="1"/>
          <p:nvPr/>
        </p:nvSpPr>
        <p:spPr>
          <a:xfrm>
            <a:off x="5080000" y="4064000"/>
            <a:ext cx="3023135" cy="1477328"/>
          </a:xfrm>
          <a:prstGeom prst="rect">
            <a:avLst/>
          </a:prstGeom>
          <a:noFill/>
        </p:spPr>
        <p:txBody>
          <a:bodyPr wrap="none" rtlCol="0">
            <a:spAutoFit/>
          </a:bodyPr>
          <a:lstStyle>
            <a:defPPr>
              <a:defRPr lang="en-US"/>
            </a:defPPr>
            <a:lvl1pPr marL="285750" indent="-285750">
              <a:buFont typeface="Arial" panose="020B0604020202020204" pitchFamily="34" charset="0"/>
              <a:buChar char="•"/>
              <a:defRPr sz="2400"/>
            </a:lvl1pPr>
          </a:lstStyle>
          <a:p>
            <a:r>
              <a:rPr lang="en-US" dirty="0"/>
              <a:t>Post-Incident Review</a:t>
            </a:r>
          </a:p>
          <a:p>
            <a:r>
              <a:rPr lang="en-US" dirty="0"/>
              <a:t>Compliance Considerations</a:t>
            </a:r>
          </a:p>
          <a:p>
            <a:r>
              <a:rPr lang="en-US" dirty="0"/>
              <a:t>Process Improvement</a:t>
            </a:r>
          </a:p>
          <a:p>
            <a:r>
              <a:rPr lang="en-US" dirty="0"/>
              <a:t>Training &amp; Awareness</a:t>
            </a:r>
          </a:p>
          <a:p>
            <a:endParaRPr lang="en-US" dirty="0"/>
          </a:p>
        </p:txBody>
      </p:sp>
    </p:spTree>
    <p:extLst>
      <p:ext uri="{BB962C8B-B14F-4D97-AF65-F5344CB8AC3E}">
        <p14:creationId xmlns:p14="http://schemas.microsoft.com/office/powerpoint/2010/main" val="3387914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202" y="495992"/>
            <a:ext cx="3146355" cy="5638831"/>
          </a:xfrm>
          <a:noFill/>
        </p:spPr>
        <p:txBody>
          <a:bodyPr vert="horz" lIns="91440" tIns="45720" rIns="91440" bIns="45720" rtlCol="0" anchor="ctr">
            <a:normAutofit/>
          </a:bodyPr>
          <a:lstStyle/>
          <a:p>
            <a:r>
              <a:rPr lang="en-US" sz="4200" kern="1200" dirty="0">
                <a:solidFill>
                  <a:schemeClr val="tx1"/>
                </a:solidFill>
                <a:latin typeface="+mj-lt"/>
                <a:ea typeface="+mj-ea"/>
                <a:cs typeface="+mj-cs"/>
              </a:rPr>
              <a:t>Let’s Talk IR Secret Sauce</a:t>
            </a:r>
          </a:p>
        </p:txBody>
      </p:sp>
      <p:graphicFrame>
        <p:nvGraphicFramePr>
          <p:cNvPr id="7" name="Subtitle 2">
            <a:extLst>
              <a:ext uri="{FF2B5EF4-FFF2-40B4-BE49-F238E27FC236}">
                <a16:creationId xmlns:a16="http://schemas.microsoft.com/office/drawing/2014/main" id="{335D4900-E1DA-4BB4-A881-6844BE5C312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1962837"/>
              </p:ext>
            </p:extLst>
          </p:nvPr>
        </p:nvGraphicFramePr>
        <p:xfrm>
          <a:off x="3686960" y="866585"/>
          <a:ext cx="4690291" cy="5056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748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6338B-BDD9-4083-98D8-CEE0EB270331}"/>
              </a:ext>
            </a:extLst>
          </p:cNvPr>
          <p:cNvSpPr>
            <a:spLocks noGrp="1"/>
          </p:cNvSpPr>
          <p:nvPr>
            <p:ph type="title"/>
          </p:nvPr>
        </p:nvSpPr>
        <p:spPr/>
        <p:txBody>
          <a:bodyPr/>
          <a:lstStyle/>
          <a:p>
            <a:r>
              <a:rPr lang="en-US" dirty="0"/>
              <a:t>Privacy &amp; IT Security Training</a:t>
            </a:r>
          </a:p>
        </p:txBody>
      </p:sp>
      <p:sp>
        <p:nvSpPr>
          <p:cNvPr id="3" name="Content Placeholder 2">
            <a:extLst>
              <a:ext uri="{FF2B5EF4-FFF2-40B4-BE49-F238E27FC236}">
                <a16:creationId xmlns:a16="http://schemas.microsoft.com/office/drawing/2014/main" id="{AF32419E-C396-48F0-A18A-6E49C16E344C}"/>
              </a:ext>
            </a:extLst>
          </p:cNvPr>
          <p:cNvSpPr>
            <a:spLocks noGrp="1"/>
          </p:cNvSpPr>
          <p:nvPr>
            <p:ph idx="1"/>
          </p:nvPr>
        </p:nvSpPr>
        <p:spPr>
          <a:xfrm>
            <a:off x="279737" y="1719597"/>
            <a:ext cx="4117807" cy="4351338"/>
          </a:xfrm>
        </p:spPr>
        <p:txBody>
          <a:bodyPr>
            <a:normAutofit fontScale="92500" lnSpcReduction="10000"/>
          </a:bodyPr>
          <a:lstStyle/>
          <a:p>
            <a:pPr>
              <a:spcAft>
                <a:spcPts val="1200"/>
              </a:spcAft>
            </a:pPr>
            <a:r>
              <a:rPr lang="en-US" dirty="0"/>
              <a:t>Annual threat awareness training for all employees, faculty, administrators, students</a:t>
            </a:r>
          </a:p>
          <a:p>
            <a:pPr>
              <a:spcAft>
                <a:spcPts val="1200"/>
              </a:spcAft>
            </a:pPr>
            <a:r>
              <a:rPr lang="en-US" dirty="0"/>
              <a:t>Focusing on cyber-hygiene, social engineering awareness, and threat reporting</a:t>
            </a:r>
          </a:p>
          <a:p>
            <a:pPr>
              <a:spcAft>
                <a:spcPts val="1200"/>
              </a:spcAft>
            </a:pPr>
            <a:r>
              <a:rPr lang="en-US" dirty="0"/>
              <a:t>Great time to revisit AUP and employee expectations for security</a:t>
            </a:r>
          </a:p>
          <a:p>
            <a:endParaRPr lang="en-US" dirty="0"/>
          </a:p>
        </p:txBody>
      </p:sp>
      <p:pic>
        <p:nvPicPr>
          <p:cNvPr id="6" name="Picture 5" descr="Young school girl pointed to side">
            <a:extLst>
              <a:ext uri="{FF2B5EF4-FFF2-40B4-BE49-F238E27FC236}">
                <a16:creationId xmlns:a16="http://schemas.microsoft.com/office/drawing/2014/main" id="{FE0E1E66-1314-418A-B53F-EF3C201EEF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1" y="1905000"/>
            <a:ext cx="2425360" cy="4445167"/>
          </a:xfrm>
          <a:prstGeom prst="rect">
            <a:avLst/>
          </a:prstGeom>
        </p:spPr>
      </p:pic>
    </p:spTree>
    <p:extLst>
      <p:ext uri="{BB962C8B-B14F-4D97-AF65-F5344CB8AC3E}">
        <p14:creationId xmlns:p14="http://schemas.microsoft.com/office/powerpoint/2010/main" val="3110036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B8EBA-99FE-4F56-9E22-814E6774754E}"/>
              </a:ext>
            </a:extLst>
          </p:cNvPr>
          <p:cNvSpPr>
            <a:spLocks noGrp="1"/>
          </p:cNvSpPr>
          <p:nvPr>
            <p:ph type="title"/>
          </p:nvPr>
        </p:nvSpPr>
        <p:spPr/>
        <p:txBody>
          <a:bodyPr/>
          <a:lstStyle/>
          <a:p>
            <a:r>
              <a:rPr lang="en-US" dirty="0"/>
              <a:t>Leadership Involvement</a:t>
            </a:r>
          </a:p>
        </p:txBody>
      </p:sp>
      <p:sp>
        <p:nvSpPr>
          <p:cNvPr id="3" name="Content Placeholder 2">
            <a:extLst>
              <a:ext uri="{FF2B5EF4-FFF2-40B4-BE49-F238E27FC236}">
                <a16:creationId xmlns:a16="http://schemas.microsoft.com/office/drawing/2014/main" id="{A90953C0-6ABC-40E0-BBD9-BA6689560BF5}"/>
              </a:ext>
            </a:extLst>
          </p:cNvPr>
          <p:cNvSpPr>
            <a:spLocks noGrp="1"/>
          </p:cNvSpPr>
          <p:nvPr>
            <p:ph idx="1"/>
          </p:nvPr>
        </p:nvSpPr>
        <p:spPr/>
        <p:txBody>
          <a:bodyPr>
            <a:normAutofit/>
          </a:bodyPr>
          <a:lstStyle/>
          <a:p>
            <a:pPr>
              <a:spcAft>
                <a:spcPts val="1200"/>
              </a:spcAft>
            </a:pPr>
            <a:r>
              <a:rPr lang="en-US"/>
              <a:t>Formal policy &amp; plan</a:t>
            </a:r>
          </a:p>
          <a:p>
            <a:pPr>
              <a:spcAft>
                <a:spcPts val="1200"/>
              </a:spcAft>
            </a:pPr>
            <a:r>
              <a:rPr lang="en-US"/>
              <a:t>Publicized and socialized throughout the organization </a:t>
            </a:r>
          </a:p>
          <a:p>
            <a:pPr>
              <a:spcAft>
                <a:spcPts val="1200"/>
              </a:spcAft>
            </a:pPr>
            <a:r>
              <a:rPr lang="en-US"/>
              <a:t>Supported by reporting &amp; feedback mechanisms</a:t>
            </a:r>
          </a:p>
          <a:p>
            <a:pPr>
              <a:spcAft>
                <a:spcPts val="1200"/>
              </a:spcAft>
            </a:pPr>
            <a:r>
              <a:rPr lang="en-US"/>
              <a:t>Policy should assign roles and responsibilities, including leadership presence on IRT</a:t>
            </a:r>
          </a:p>
          <a:p>
            <a:pPr>
              <a:spcAft>
                <a:spcPts val="1200"/>
              </a:spcAft>
            </a:pPr>
            <a:r>
              <a:rPr lang="en-US"/>
              <a:t>Absolutely NOT just an IT thing!</a:t>
            </a:r>
          </a:p>
        </p:txBody>
      </p:sp>
    </p:spTree>
    <p:extLst>
      <p:ext uri="{BB962C8B-B14F-4D97-AF65-F5344CB8AC3E}">
        <p14:creationId xmlns:p14="http://schemas.microsoft.com/office/powerpoint/2010/main" val="24581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Legal Eagles</a:t>
            </a:r>
            <a:endParaRPr lang="en-US" sz="3600"/>
          </a:p>
        </p:txBody>
      </p:sp>
      <p:sp>
        <p:nvSpPr>
          <p:cNvPr id="3" name="Content Placeholder 2"/>
          <p:cNvSpPr>
            <a:spLocks noGrp="1"/>
          </p:cNvSpPr>
          <p:nvPr>
            <p:ph idx="1"/>
          </p:nvPr>
        </p:nvSpPr>
        <p:spPr>
          <a:xfrm>
            <a:off x="628649" y="1552670"/>
            <a:ext cx="8107623" cy="4351338"/>
          </a:xfrm>
        </p:spPr>
        <p:txBody>
          <a:bodyPr>
            <a:normAutofit/>
          </a:bodyPr>
          <a:lstStyle/>
          <a:p>
            <a:pPr marL="0" indent="0">
              <a:lnSpc>
                <a:spcPct val="100000"/>
              </a:lnSpc>
              <a:buNone/>
              <a:defRPr/>
            </a:pPr>
            <a:r>
              <a:rPr lang="en-US" b="1" i="1"/>
              <a:t>Legal Counsel is a huge benefit in incident response. This could be your local counsel, outside counsel </a:t>
            </a:r>
            <a:r>
              <a:rPr lang="en-US" i="1"/>
              <a:t>(or even cyber-insurance company). </a:t>
            </a:r>
          </a:p>
          <a:p>
            <a:pPr marL="0" indent="0">
              <a:lnSpc>
                <a:spcPct val="100000"/>
              </a:lnSpc>
              <a:buNone/>
              <a:defRPr/>
            </a:pPr>
            <a:endParaRPr lang="en-US" sz="2400"/>
          </a:p>
          <a:p>
            <a:pPr marL="0" indent="0">
              <a:lnSpc>
                <a:spcPct val="100000"/>
              </a:lnSpc>
              <a:buNone/>
              <a:defRPr/>
            </a:pPr>
            <a:endParaRPr lang="en-US" sz="2400"/>
          </a:p>
          <a:p>
            <a:pPr marL="0" indent="0">
              <a:lnSpc>
                <a:spcPct val="100000"/>
              </a:lnSpc>
              <a:buNone/>
              <a:defRPr/>
            </a:pPr>
            <a:endParaRPr lang="en-US" sz="2400"/>
          </a:p>
          <a:p>
            <a:pPr marL="0" indent="0">
              <a:buNone/>
            </a:pPr>
            <a:endParaRPr lang="en-US"/>
          </a:p>
          <a:p>
            <a:endParaRPr lang="en-US" sz="1600"/>
          </a:p>
        </p:txBody>
      </p:sp>
      <p:pic>
        <p:nvPicPr>
          <p:cNvPr id="4098" name="Picture 2" descr="Bald Eagle Mullet Vinyl Sticker,">
            <a:extLst>
              <a:ext uri="{FF2B5EF4-FFF2-40B4-BE49-F238E27FC236}">
                <a16:creationId xmlns:a16="http://schemas.microsoft.com/office/drawing/2014/main" id="{AE9EF859-FFF6-4BB4-9185-610A6D7AA9F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902" b="99346" l="9804" r="89706">
                        <a14:foregroundMark x1="66667" y1="8987" x2="43627" y2="2451"/>
                        <a14:foregroundMark x1="43627" y1="2451" x2="32516" y2="5065"/>
                        <a14:foregroundMark x1="32516" y1="5065" x2="29575" y2="8333"/>
                        <a14:foregroundMark x1="29412" y1="26961" x2="60621" y2="49673"/>
                        <a14:foregroundMark x1="60621" y1="49673" x2="52451" y2="62582"/>
                        <a14:foregroundMark x1="52451" y1="62582" x2="25327" y2="76471"/>
                        <a14:foregroundMark x1="25327" y1="76471" x2="24510" y2="76634"/>
                        <a14:foregroundMark x1="26634" y1="58660" x2="33170" y2="76471"/>
                        <a14:foregroundMark x1="33170" y1="76471" x2="34314" y2="77614"/>
                        <a14:foregroundMark x1="22876" y1="30556" x2="25654" y2="34804"/>
                        <a14:foregroundMark x1="31536" y1="25163" x2="82353" y2="35294"/>
                        <a14:foregroundMark x1="82353" y1="35294" x2="81536" y2="36111"/>
                        <a14:foregroundMark x1="82353" y1="35621" x2="84150" y2="36601"/>
                        <a14:foregroundMark x1="59314" y1="54902" x2="58170" y2="70425"/>
                        <a14:foregroundMark x1="58170" y1="70425" x2="41503" y2="77614"/>
                        <a14:foregroundMark x1="61275" y1="86438" x2="64542" y2="94118"/>
                        <a14:foregroundMark x1="70098" y1="97059" x2="71569" y2="99346"/>
                        <a14:foregroundMark x1="51471" y1="40033" x2="35621" y2="37745"/>
                        <a14:foregroundMark x1="35621" y1="37745" x2="29248" y2="28431"/>
                        <a14:foregroundMark x1="29248" y1="28431" x2="47712" y2="22222"/>
                        <a14:foregroundMark x1="47712" y1="22222" x2="57190" y2="23529"/>
                        <a14:foregroundMark x1="57190" y1="23529" x2="58497" y2="25163"/>
                        <a14:foregroundMark x1="63072" y1="24673" x2="41830" y2="17320"/>
                        <a14:foregroundMark x1="33824" y1="21569" x2="26797" y2="26634"/>
                        <a14:foregroundMark x1="26797" y1="26634" x2="27451" y2="26797"/>
                        <a14:foregroundMark x1="35458" y1="35948" x2="53595" y2="48366"/>
                        <a14:foregroundMark x1="53595" y1="48366" x2="44281" y2="39216"/>
                        <a14:foregroundMark x1="44281" y1="39216" x2="33987" y2="38725"/>
                        <a14:foregroundMark x1="33987" y1="38725" x2="28431" y2="31536"/>
                        <a14:foregroundMark x1="28431" y1="31536" x2="28268" y2="31046"/>
                        <a14:foregroundMark x1="22549" y1="77124" x2="22549" y2="77124"/>
                        <a14:foregroundMark x1="23529" y1="76797" x2="17974" y2="78105"/>
                        <a14:foregroundMark x1="22386" y1="71895" x2="24510" y2="60948"/>
                        <a14:foregroundMark x1="19608" y1="70098" x2="17974" y2="70261"/>
                        <a14:foregroundMark x1="27941" y1="77124" x2="22876" y2="79739"/>
                        <a14:foregroundMark x1="27941" y1="80556" x2="39052" y2="77941"/>
                        <a14:foregroundMark x1="39052" y1="77941" x2="39542" y2="77614"/>
                        <a14:foregroundMark x1="51144" y1="75654" x2="49020" y2="84804"/>
                        <a14:foregroundMark x1="49020" y1="84804" x2="41340" y2="80392"/>
                        <a14:foregroundMark x1="41340" y1="80392" x2="41176" y2="80065"/>
                        <a14:foregroundMark x1="50163" y1="78758" x2="55556" y2="84150"/>
                      </a14:backgroundRemoval>
                    </a14:imgEffect>
                  </a14:imgLayer>
                </a14:imgProps>
              </a:ext>
              <a:ext uri="{28A0092B-C50C-407E-A947-70E740481C1C}">
                <a14:useLocalDpi xmlns:a14="http://schemas.microsoft.com/office/drawing/2010/main" val="0"/>
              </a:ext>
            </a:extLst>
          </a:blip>
          <a:srcRect/>
          <a:stretch>
            <a:fillRect/>
          </a:stretch>
        </p:blipFill>
        <p:spPr bwMode="auto">
          <a:xfrm>
            <a:off x="6689962" y="3857862"/>
            <a:ext cx="2454038" cy="24540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904A64-71C5-4E76-8EC1-4CB3CCF66F39}"/>
              </a:ext>
            </a:extLst>
          </p:cNvPr>
          <p:cNvSpPr txBox="1"/>
          <p:nvPr/>
        </p:nvSpPr>
        <p:spPr>
          <a:xfrm>
            <a:off x="739111" y="3561270"/>
            <a:ext cx="5840389" cy="280076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Often confusing legal requirements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Need to protect organizational interests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Interfacing with Law Enforcement &amp; State entities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342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9F801-6A94-49E9-8837-7F291AC684A8}"/>
              </a:ext>
            </a:extLst>
          </p:cNvPr>
          <p:cNvSpPr>
            <a:spLocks noGrp="1"/>
          </p:cNvSpPr>
          <p:nvPr>
            <p:ph type="title"/>
          </p:nvPr>
        </p:nvSpPr>
        <p:spPr/>
        <p:txBody>
          <a:bodyPr/>
          <a:lstStyle/>
          <a:p>
            <a:r>
              <a:rPr lang="en-US"/>
              <a:t>Communications is KEY</a:t>
            </a:r>
          </a:p>
        </p:txBody>
      </p:sp>
      <p:sp>
        <p:nvSpPr>
          <p:cNvPr id="3" name="Content Placeholder 2">
            <a:extLst>
              <a:ext uri="{FF2B5EF4-FFF2-40B4-BE49-F238E27FC236}">
                <a16:creationId xmlns:a16="http://schemas.microsoft.com/office/drawing/2014/main" id="{0A087E59-3342-42F8-80B2-5AC7DE7A830B}"/>
              </a:ext>
            </a:extLst>
          </p:cNvPr>
          <p:cNvSpPr>
            <a:spLocks noGrp="1"/>
          </p:cNvSpPr>
          <p:nvPr>
            <p:ph idx="1"/>
          </p:nvPr>
        </p:nvSpPr>
        <p:spPr>
          <a:xfrm>
            <a:off x="857534" y="3184139"/>
            <a:ext cx="5714430" cy="3032978"/>
          </a:xfrm>
        </p:spPr>
        <p:txBody>
          <a:bodyPr>
            <a:normAutofit fontScale="92500"/>
          </a:bodyPr>
          <a:lstStyle/>
          <a:p>
            <a:r>
              <a:rPr lang="en-US" sz="2400"/>
              <a:t>Ransomware &amp; DDoS require some ‘</a:t>
            </a:r>
            <a:r>
              <a:rPr lang="en-US" sz="2400" err="1"/>
              <a:t>splaining</a:t>
            </a:r>
            <a:endParaRPr lang="en-US" sz="2400"/>
          </a:p>
          <a:p>
            <a:r>
              <a:rPr lang="en-US" sz="2400"/>
              <a:t>Need concise, clear, consistent messaging both internally and externally</a:t>
            </a:r>
          </a:p>
          <a:p>
            <a:r>
              <a:rPr lang="en-US" sz="2400"/>
              <a:t>Frees up critical response resources</a:t>
            </a:r>
          </a:p>
          <a:p>
            <a:r>
              <a:rPr lang="en-US" sz="2400"/>
              <a:t>Consistency of messaging conveys reassurance that the response is under control</a:t>
            </a:r>
          </a:p>
        </p:txBody>
      </p:sp>
      <p:pic>
        <p:nvPicPr>
          <p:cNvPr id="7" name="Picture 6" descr="A woman speaking into a microphone">
            <a:extLst>
              <a:ext uri="{FF2B5EF4-FFF2-40B4-BE49-F238E27FC236}">
                <a16:creationId xmlns:a16="http://schemas.microsoft.com/office/drawing/2014/main" id="{3FE8DCC0-D45F-4A16-BADE-1538A2E19D5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77" b="97933" l="2632" r="97059">
                        <a14:foregroundMark x1="3251" y1="27390" x2="28019" y2="91473"/>
                        <a14:foregroundMark x1="28019" y1="91473" x2="36068" y2="95349"/>
                        <a14:foregroundMark x1="36068" y1="95349" x2="46285" y2="95349"/>
                        <a14:foregroundMark x1="46285" y1="95349" x2="35759" y2="86563"/>
                        <a14:foregroundMark x1="35759" y1="86563" x2="28793" y2="66408"/>
                        <a14:foregroundMark x1="28793" y1="66408" x2="26935" y2="26873"/>
                        <a14:foregroundMark x1="26935" y1="26873" x2="11610" y2="20930"/>
                        <a14:foregroundMark x1="11610" y1="20930" x2="4025" y2="30749"/>
                        <a14:foregroundMark x1="3406" y1="49612" x2="3406" y2="49612"/>
                        <a14:foregroundMark x1="3251" y1="49096" x2="2941" y2="52196"/>
                        <a14:foregroundMark x1="8824" y1="57364" x2="9598" y2="62791"/>
                        <a14:foregroundMark x1="18111" y1="73643" x2="20433" y2="93023"/>
                        <a14:foregroundMark x1="20433" y1="93023" x2="33437" y2="98450"/>
                        <a14:foregroundMark x1="33437" y1="98450" x2="50310" y2="97416"/>
                        <a14:foregroundMark x1="50310" y1="97416" x2="49845" y2="96641"/>
                        <a14:foregroundMark x1="12074" y1="42119" x2="9598" y2="29716"/>
                        <a14:foregroundMark x1="9598" y1="29716" x2="10991" y2="25840"/>
                        <a14:foregroundMark x1="11610" y1="29457" x2="5728" y2="45478"/>
                        <a14:foregroundMark x1="5728" y1="45478" x2="5573" y2="46512"/>
                        <a14:foregroundMark x1="10526" y1="36176" x2="10991" y2="55814"/>
                        <a14:foregroundMark x1="10991" y1="55814" x2="17183" y2="62016"/>
                        <a14:foregroundMark x1="9598" y1="63566" x2="9133" y2="66667"/>
                        <a14:foregroundMark x1="43344" y1="55039" x2="87461" y2="25840"/>
                        <a14:foregroundMark x1="87461" y1="25840" x2="91022" y2="40310"/>
                        <a14:foregroundMark x1="91022" y1="40310" x2="94737" y2="46512"/>
                        <a14:foregroundMark x1="87771" y1="6977" x2="91022" y2="35917"/>
                        <a14:foregroundMark x1="96486" y1="48006" x2="88080" y2="9302"/>
                        <a14:foregroundMark x1="88080" y1="9302" x2="88080" y2="9302"/>
                        <a14:foregroundMark x1="20124" y1="11370" x2="23781" y2="15092"/>
                        <a14:foregroundMark x1="58669" y1="96124" x2="63313" y2="97933"/>
                        <a14:backgroundMark x1="25542" y1="17054" x2="25542" y2="17054"/>
                        <a14:backgroundMark x1="99226" y1="48062" x2="93808" y2="78036"/>
                        <a14:backgroundMark x1="93808" y1="78036" x2="81734" y2="99483"/>
                        <a14:backgroundMark x1="23994" y1="14729" x2="28328" y2="19121"/>
                        <a14:backgroundMark x1="8824" y1="66925" x2="8824" y2="66925"/>
                      </a14:backgroundRemoval>
                    </a14:imgEffect>
                  </a14:imgLayer>
                </a14:imgProps>
              </a:ext>
            </a:extLst>
          </a:blip>
          <a:stretch>
            <a:fillRect/>
          </a:stretch>
        </p:blipFill>
        <p:spPr>
          <a:xfrm>
            <a:off x="6217121" y="4700628"/>
            <a:ext cx="2708515" cy="1622593"/>
          </a:xfrm>
          <a:prstGeom prst="rect">
            <a:avLst/>
          </a:prstGeom>
        </p:spPr>
      </p:pic>
      <p:sp>
        <p:nvSpPr>
          <p:cNvPr id="8" name="TextBox 7">
            <a:extLst>
              <a:ext uri="{FF2B5EF4-FFF2-40B4-BE49-F238E27FC236}">
                <a16:creationId xmlns:a16="http://schemas.microsoft.com/office/drawing/2014/main" id="{163BE85A-10DB-4DC0-8EB4-1362A240A5B8}"/>
              </a:ext>
            </a:extLst>
          </p:cNvPr>
          <p:cNvSpPr txBox="1"/>
          <p:nvPr/>
        </p:nvSpPr>
        <p:spPr>
          <a:xfrm>
            <a:off x="628650" y="1464874"/>
            <a:ext cx="78867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panose="020F0502020204030204"/>
                <a:ea typeface="+mn-ea"/>
                <a:cs typeface="+mn-cs"/>
              </a:rPr>
              <a:t>Think about including Public Affairs / Communications representatives in your IRT. Message is the often the hardest part of a response</a:t>
            </a:r>
          </a:p>
        </p:txBody>
      </p:sp>
    </p:spTree>
    <p:extLst>
      <p:ext uri="{BB962C8B-B14F-4D97-AF65-F5344CB8AC3E}">
        <p14:creationId xmlns:p14="http://schemas.microsoft.com/office/powerpoint/2010/main" val="4240305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gnifying glass and question mark">
            <a:extLst>
              <a:ext uri="{FF2B5EF4-FFF2-40B4-BE49-F238E27FC236}">
                <a16:creationId xmlns:a16="http://schemas.microsoft.com/office/drawing/2014/main" id="{A8D67687-A495-CAB5-DE73-668F823EAB01}"/>
              </a:ext>
            </a:extLst>
          </p:cNvPr>
          <p:cNvPicPr>
            <a:picLocks noChangeAspect="1"/>
          </p:cNvPicPr>
          <p:nvPr/>
        </p:nvPicPr>
        <p:blipFill rotWithShape="1">
          <a:blip r:embed="rId3"/>
          <a:srcRect l="36107" t="9091" r="15416"/>
          <a:stretch/>
        </p:blipFill>
        <p:spPr>
          <a:xfrm>
            <a:off x="20" y="10"/>
            <a:ext cx="5998108" cy="6857990"/>
          </a:xfrm>
          <a:prstGeom prst="rect">
            <a:avLst/>
          </a:prstGeom>
        </p:spPr>
      </p:pic>
      <p:sp>
        <p:nvSpPr>
          <p:cNvPr id="3" name="Title 2">
            <a:extLst>
              <a:ext uri="{FF2B5EF4-FFF2-40B4-BE49-F238E27FC236}">
                <a16:creationId xmlns:a16="http://schemas.microsoft.com/office/drawing/2014/main" id="{9FAA741D-3C97-1400-81D0-3A40554BBF10}"/>
              </a:ext>
            </a:extLst>
          </p:cNvPr>
          <p:cNvSpPr>
            <a:spLocks noGrp="1"/>
          </p:cNvSpPr>
          <p:nvPr>
            <p:ph type="title"/>
          </p:nvPr>
        </p:nvSpPr>
        <p:spPr>
          <a:xfrm>
            <a:off x="5886450" y="1122363"/>
            <a:ext cx="3017520" cy="3204134"/>
          </a:xfrm>
        </p:spPr>
        <p:txBody>
          <a:bodyPr vert="horz" lIns="91440" tIns="45720" rIns="91440" bIns="45720" rtlCol="0" anchor="b">
            <a:normAutofit/>
          </a:bodyPr>
          <a:lstStyle/>
          <a:p>
            <a:r>
              <a:rPr lang="en-US" sz="4200">
                <a:solidFill>
                  <a:schemeClr val="tx1"/>
                </a:solidFill>
                <a:latin typeface="+mj-lt"/>
                <a:cs typeface="+mj-cs"/>
              </a:rPr>
              <a:t>Why Incident Response is</a:t>
            </a:r>
            <a:br>
              <a:rPr lang="en-US" sz="4200">
                <a:solidFill>
                  <a:schemeClr val="tx1"/>
                </a:solidFill>
                <a:latin typeface="+mj-lt"/>
                <a:cs typeface="+mj-cs"/>
              </a:rPr>
            </a:br>
            <a:r>
              <a:rPr lang="en-US" sz="4200">
                <a:solidFill>
                  <a:schemeClr val="tx1"/>
                </a:solidFill>
                <a:latin typeface="+mj-lt"/>
                <a:cs typeface="+mj-cs"/>
              </a:rPr>
              <a:t>Important?</a:t>
            </a:r>
          </a:p>
        </p:txBody>
      </p:sp>
    </p:spTree>
    <p:extLst>
      <p:ext uri="{BB962C8B-B14F-4D97-AF65-F5344CB8AC3E}">
        <p14:creationId xmlns:p14="http://schemas.microsoft.com/office/powerpoint/2010/main" val="2949529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08404-CB4F-40A9-B666-1AD6238FE97C}"/>
              </a:ext>
            </a:extLst>
          </p:cNvPr>
          <p:cNvSpPr>
            <a:spLocks noGrp="1"/>
          </p:cNvSpPr>
          <p:nvPr>
            <p:ph type="title"/>
          </p:nvPr>
        </p:nvSpPr>
        <p:spPr/>
        <p:txBody>
          <a:bodyPr/>
          <a:lstStyle/>
          <a:p>
            <a:r>
              <a:rPr lang="en-US"/>
              <a:t>Start Strong….</a:t>
            </a:r>
          </a:p>
        </p:txBody>
      </p:sp>
      <p:sp>
        <p:nvSpPr>
          <p:cNvPr id="3" name="Content Placeholder 2">
            <a:extLst>
              <a:ext uri="{FF2B5EF4-FFF2-40B4-BE49-F238E27FC236}">
                <a16:creationId xmlns:a16="http://schemas.microsoft.com/office/drawing/2014/main" id="{FC7185DF-3E7A-4218-A13D-01BF6E638183}"/>
              </a:ext>
            </a:extLst>
          </p:cNvPr>
          <p:cNvSpPr>
            <a:spLocks noGrp="1"/>
          </p:cNvSpPr>
          <p:nvPr>
            <p:ph idx="1"/>
          </p:nvPr>
        </p:nvSpPr>
        <p:spPr>
          <a:xfrm>
            <a:off x="628650" y="1825625"/>
            <a:ext cx="7524750" cy="4351338"/>
          </a:xfrm>
        </p:spPr>
        <p:txBody>
          <a:bodyPr/>
          <a:lstStyle/>
          <a:p>
            <a:r>
              <a:rPr lang="en-US"/>
              <a:t>Not everything is a data breach (see legal counsel)</a:t>
            </a:r>
          </a:p>
          <a:p>
            <a:r>
              <a:rPr lang="en-US"/>
              <a:t>Every response should begin by VALIDATING the incident</a:t>
            </a:r>
          </a:p>
          <a:p>
            <a:r>
              <a:rPr lang="en-US"/>
              <a:t>Ensure the reports are correct and accurate</a:t>
            </a:r>
          </a:p>
          <a:p>
            <a:r>
              <a:rPr lang="en-US"/>
              <a:t>Establish the basis of fact before you begin to throw switches and sound sirens</a:t>
            </a:r>
          </a:p>
          <a:p>
            <a:r>
              <a:rPr lang="en-US"/>
              <a:t>Jumping the gun is as bad as being slow to react</a:t>
            </a:r>
          </a:p>
          <a:p>
            <a:endParaRPr lang="en-US"/>
          </a:p>
        </p:txBody>
      </p:sp>
      <p:pic>
        <p:nvPicPr>
          <p:cNvPr id="6146" name="Picture 2" descr="A meme showing someone shouting &quot;10,000,000 Student records you say? Let me check on that.">
            <a:extLst>
              <a:ext uri="{FF2B5EF4-FFF2-40B4-BE49-F238E27FC236}">
                <a16:creationId xmlns:a16="http://schemas.microsoft.com/office/drawing/2014/main" id="{21540AF0-0F1E-4E75-8A8A-35BF56E1E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365125"/>
            <a:ext cx="7848600" cy="586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9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D2D7C-47DC-4503-854D-A4BE52DC10C2}"/>
              </a:ext>
            </a:extLst>
          </p:cNvPr>
          <p:cNvSpPr>
            <a:spLocks noGrp="1"/>
          </p:cNvSpPr>
          <p:nvPr>
            <p:ph type="title"/>
          </p:nvPr>
        </p:nvSpPr>
        <p:spPr/>
        <p:txBody>
          <a:bodyPr/>
          <a:lstStyle/>
          <a:p>
            <a:r>
              <a:rPr lang="en-US"/>
              <a:t>Would you like to play a game? </a:t>
            </a:r>
          </a:p>
        </p:txBody>
      </p:sp>
      <p:sp>
        <p:nvSpPr>
          <p:cNvPr id="3" name="Content Placeholder 2">
            <a:extLst>
              <a:ext uri="{FF2B5EF4-FFF2-40B4-BE49-F238E27FC236}">
                <a16:creationId xmlns:a16="http://schemas.microsoft.com/office/drawing/2014/main" id="{F41C3E6B-43F4-43DD-9D7B-A30F5AD37B82}"/>
              </a:ext>
            </a:extLst>
          </p:cNvPr>
          <p:cNvSpPr>
            <a:spLocks noGrp="1"/>
          </p:cNvSpPr>
          <p:nvPr>
            <p:ph idx="1"/>
          </p:nvPr>
        </p:nvSpPr>
        <p:spPr>
          <a:xfrm>
            <a:off x="628650" y="1825625"/>
            <a:ext cx="7886700" cy="1135939"/>
          </a:xfrm>
        </p:spPr>
        <p:txBody>
          <a:bodyPr/>
          <a:lstStyle/>
          <a:p>
            <a:pPr marL="0" indent="0" algn="ctr">
              <a:buNone/>
            </a:pPr>
            <a:r>
              <a:rPr lang="en-US" sz="3200" b="1" i="1"/>
              <a:t>Threats evolve, so should your Incident Response plan!</a:t>
            </a:r>
          </a:p>
          <a:p>
            <a:endParaRPr lang="en-US"/>
          </a:p>
        </p:txBody>
      </p:sp>
      <p:sp>
        <p:nvSpPr>
          <p:cNvPr id="4" name="TextBox 3">
            <a:extLst>
              <a:ext uri="{FF2B5EF4-FFF2-40B4-BE49-F238E27FC236}">
                <a16:creationId xmlns:a16="http://schemas.microsoft.com/office/drawing/2014/main" id="{D0E7F481-2A1D-47D4-B303-2884DFCDE73D}"/>
              </a:ext>
            </a:extLst>
          </p:cNvPr>
          <p:cNvSpPr txBox="1"/>
          <p:nvPr/>
        </p:nvSpPr>
        <p:spPr>
          <a:xfrm>
            <a:off x="628649" y="3302759"/>
            <a:ext cx="7886699"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t>Periodic risk assessments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t>Annual IR exercise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t>Involve third-parties, vendors, and partners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t>Use as an opportunity to talk to law enforcement, cyber-insurance reps, contractors, etc.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55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0562F-BD00-4A69-9017-26B045FCA4D3}"/>
              </a:ext>
            </a:extLst>
          </p:cNvPr>
          <p:cNvSpPr>
            <a:spLocks noGrp="1"/>
          </p:cNvSpPr>
          <p:nvPr>
            <p:ph type="title"/>
          </p:nvPr>
        </p:nvSpPr>
        <p:spPr/>
        <p:txBody>
          <a:bodyPr/>
          <a:lstStyle/>
          <a:p>
            <a:r>
              <a:rPr lang="en-US"/>
              <a:t>Tabletop Exercises	</a:t>
            </a:r>
          </a:p>
        </p:txBody>
      </p:sp>
      <p:sp>
        <p:nvSpPr>
          <p:cNvPr id="3" name="Content Placeholder 2">
            <a:extLst>
              <a:ext uri="{FF2B5EF4-FFF2-40B4-BE49-F238E27FC236}">
                <a16:creationId xmlns:a16="http://schemas.microsoft.com/office/drawing/2014/main" id="{2FF4F312-FB82-4686-A458-1D490C5A3B19}"/>
              </a:ext>
            </a:extLst>
          </p:cNvPr>
          <p:cNvSpPr>
            <a:spLocks noGrp="1"/>
          </p:cNvSpPr>
          <p:nvPr>
            <p:ph idx="1"/>
          </p:nvPr>
        </p:nvSpPr>
        <p:spPr>
          <a:xfrm>
            <a:off x="628650" y="1484431"/>
            <a:ext cx="7886700" cy="1325563"/>
          </a:xfrm>
        </p:spPr>
        <p:txBody>
          <a:bodyPr/>
          <a:lstStyle/>
          <a:p>
            <a:pPr marL="0" indent="0">
              <a:buNone/>
            </a:pPr>
            <a:r>
              <a:rPr lang="en-US" b="1" i="1"/>
              <a:t>Simulated incident response based on carefully selected scenarios, where the IRT sits down and walks through a response.</a:t>
            </a:r>
          </a:p>
        </p:txBody>
      </p:sp>
      <p:sp>
        <p:nvSpPr>
          <p:cNvPr id="6" name="TextBox 5">
            <a:extLst>
              <a:ext uri="{FF2B5EF4-FFF2-40B4-BE49-F238E27FC236}">
                <a16:creationId xmlns:a16="http://schemas.microsoft.com/office/drawing/2014/main" id="{3FDABB4F-D7E2-4D9B-BA87-FA6CF738DDC2}"/>
              </a:ext>
            </a:extLst>
          </p:cNvPr>
          <p:cNvSpPr txBox="1"/>
          <p:nvPr/>
        </p:nvSpPr>
        <p:spPr>
          <a:xfrm>
            <a:off x="437580" y="3027913"/>
            <a:ext cx="4994229" cy="36317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Build IRT cohesiveness and confidence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Establish lines of communication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Identify problem areas and streamline the IRP</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Ensure process and plans are extensible to the widest spectrum of incidents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061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CC88-EB74-483B-847D-81959238D283}"/>
              </a:ext>
            </a:extLst>
          </p:cNvPr>
          <p:cNvSpPr>
            <a:spLocks noGrp="1"/>
          </p:cNvSpPr>
          <p:nvPr>
            <p:ph type="title"/>
          </p:nvPr>
        </p:nvSpPr>
        <p:spPr/>
        <p:txBody>
          <a:bodyPr/>
          <a:lstStyle/>
          <a:p>
            <a:r>
              <a:rPr lang="en-US" dirty="0"/>
              <a:t>Data Breach Resources</a:t>
            </a:r>
          </a:p>
        </p:txBody>
      </p:sp>
      <p:sp>
        <p:nvSpPr>
          <p:cNvPr id="3" name="Content Placeholder 2">
            <a:extLst>
              <a:ext uri="{FF2B5EF4-FFF2-40B4-BE49-F238E27FC236}">
                <a16:creationId xmlns:a16="http://schemas.microsoft.com/office/drawing/2014/main" id="{66331D63-2C6B-4C1E-88A5-AA4B3F6BE6BD}"/>
              </a:ext>
            </a:extLst>
          </p:cNvPr>
          <p:cNvSpPr>
            <a:spLocks noGrp="1"/>
          </p:cNvSpPr>
          <p:nvPr>
            <p:ph idx="1"/>
          </p:nvPr>
        </p:nvSpPr>
        <p:spPr>
          <a:xfrm>
            <a:off x="381000" y="1825625"/>
            <a:ext cx="8382000" cy="4351338"/>
          </a:xfrm>
        </p:spPr>
        <p:txBody>
          <a:bodyPr>
            <a:normAutofit/>
          </a:bodyPr>
          <a:lstStyle/>
          <a:p>
            <a:pPr marL="0" indent="0" algn="ctr">
              <a:buNone/>
            </a:pPr>
            <a:r>
              <a:rPr lang="en-US" sz="4000" i="1" dirty="0">
                <a:solidFill>
                  <a:schemeClr val="accent1">
                    <a:lumMod val="75000"/>
                  </a:schemeClr>
                </a:solidFill>
              </a:rPr>
              <a:t>Downloadable Data Breach Training Kits</a:t>
            </a:r>
          </a:p>
          <a:p>
            <a:pPr marL="0" indent="0" algn="ctr">
              <a:buNone/>
            </a:pPr>
            <a:r>
              <a:rPr lang="en-US" sz="1800" b="1" dirty="0"/>
              <a:t>https://studentprivacy.ed.gov/resources/data-breach-scenario-trainings</a:t>
            </a:r>
          </a:p>
        </p:txBody>
      </p:sp>
      <p:pic>
        <p:nvPicPr>
          <p:cNvPr id="9218" name="Picture 2" descr="People on laptops around a table">
            <a:extLst>
              <a:ext uri="{FF2B5EF4-FFF2-40B4-BE49-F238E27FC236}">
                <a16:creationId xmlns:a16="http://schemas.microsoft.com/office/drawing/2014/main" id="{D9820011-A0F9-441B-A716-ED2334967E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8350" y="3429000"/>
            <a:ext cx="26670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descr="New expansion pack available">
            <a:extLst>
              <a:ext uri="{FF2B5EF4-FFF2-40B4-BE49-F238E27FC236}">
                <a16:creationId xmlns:a16="http://schemas.microsoft.com/office/drawing/2014/main" id="{97A88EF1-6D83-4E3C-84FE-8F11881D5795}"/>
              </a:ext>
            </a:extLst>
          </p:cNvPr>
          <p:cNvGrpSpPr/>
          <p:nvPr/>
        </p:nvGrpSpPr>
        <p:grpSpPr>
          <a:xfrm>
            <a:off x="699838" y="3517900"/>
            <a:ext cx="3476625" cy="2646639"/>
            <a:chOff x="699838" y="3517900"/>
            <a:chExt cx="3476625" cy="2646639"/>
          </a:xfrm>
        </p:grpSpPr>
        <p:sp>
          <p:nvSpPr>
            <p:cNvPr id="8" name="Explosion: 14 Points 7">
              <a:extLst>
                <a:ext uri="{FF2B5EF4-FFF2-40B4-BE49-F238E27FC236}">
                  <a16:creationId xmlns:a16="http://schemas.microsoft.com/office/drawing/2014/main" id="{FF8406D4-6E50-447C-A3ED-57F559E9C9DC}"/>
                </a:ext>
              </a:extLst>
            </p:cNvPr>
            <p:cNvSpPr/>
            <p:nvPr/>
          </p:nvSpPr>
          <p:spPr>
            <a:xfrm>
              <a:off x="823663" y="3586439"/>
              <a:ext cx="3352800" cy="25781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Explosion: 14 Points 4">
              <a:extLst>
                <a:ext uri="{FF2B5EF4-FFF2-40B4-BE49-F238E27FC236}">
                  <a16:creationId xmlns:a16="http://schemas.microsoft.com/office/drawing/2014/main" id="{552C31FC-FC2C-4169-B798-4811E82DFA56}"/>
                </a:ext>
              </a:extLst>
            </p:cNvPr>
            <p:cNvSpPr/>
            <p:nvPr/>
          </p:nvSpPr>
          <p:spPr>
            <a:xfrm>
              <a:off x="699838" y="3517900"/>
              <a:ext cx="3352800" cy="2578100"/>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C546B6-9A26-4F63-BB26-F74167549CC3}"/>
                </a:ext>
              </a:extLst>
            </p:cNvPr>
            <p:cNvSpPr txBox="1"/>
            <p:nvPr/>
          </p:nvSpPr>
          <p:spPr>
            <a:xfrm rot="19815634">
              <a:off x="1131266" y="4459991"/>
              <a:ext cx="2150863" cy="830997"/>
            </a:xfrm>
            <a:prstGeom prst="rect">
              <a:avLst/>
            </a:prstGeom>
            <a:noFill/>
          </p:spPr>
          <p:txBody>
            <a:bodyPr wrap="square" rtlCol="0">
              <a:spAutoFit/>
            </a:bodyPr>
            <a:lstStyle/>
            <a:p>
              <a:pPr algn="ctr"/>
              <a:r>
                <a:rPr lang="en-US" sz="2400" b="1" dirty="0">
                  <a:effectLst>
                    <a:outerShdw blurRad="50800" dist="38100" dir="2700000" algn="tl" rotWithShape="0">
                      <a:prstClr val="black">
                        <a:alpha val="40000"/>
                      </a:prstClr>
                    </a:outerShdw>
                  </a:effectLst>
                </a:rPr>
                <a:t>New Expansion</a:t>
              </a:r>
            </a:p>
            <a:p>
              <a:pPr algn="ctr"/>
              <a:r>
                <a:rPr lang="en-US" sz="2400" b="1" dirty="0">
                  <a:effectLst>
                    <a:outerShdw blurRad="50800" dist="38100" dir="2700000" algn="tl" rotWithShape="0">
                      <a:prstClr val="black">
                        <a:alpha val="40000"/>
                      </a:prstClr>
                    </a:outerShdw>
                  </a:effectLst>
                </a:rPr>
                <a:t>Pack Available!</a:t>
              </a:r>
            </a:p>
          </p:txBody>
        </p:sp>
      </p:grpSp>
    </p:spTree>
    <p:extLst>
      <p:ext uri="{BB962C8B-B14F-4D97-AF65-F5344CB8AC3E}">
        <p14:creationId xmlns:p14="http://schemas.microsoft.com/office/powerpoint/2010/main" val="210595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Feedback Loops</a:t>
            </a:r>
          </a:p>
        </p:txBody>
      </p:sp>
      <p:sp>
        <p:nvSpPr>
          <p:cNvPr id="31747" name="Rectangle 3"/>
          <p:cNvSpPr>
            <a:spLocks noGrp="1" noChangeArrowheads="1"/>
          </p:cNvSpPr>
          <p:nvPr>
            <p:ph idx="1"/>
          </p:nvPr>
        </p:nvSpPr>
        <p:spPr>
          <a:xfrm>
            <a:off x="628649" y="1671637"/>
            <a:ext cx="7886700" cy="4576763"/>
          </a:xfrm>
        </p:spPr>
        <p:txBody>
          <a:bodyPr lIns="92075" tIns="46038" rIns="92075" bIns="46038">
            <a:normAutofit/>
          </a:bodyPr>
          <a:lstStyle/>
          <a:p>
            <a:pPr marL="0" indent="0">
              <a:lnSpc>
                <a:spcPct val="100000"/>
              </a:lnSpc>
              <a:spcBef>
                <a:spcPts val="0"/>
              </a:spcBef>
              <a:spcAft>
                <a:spcPts val="600"/>
              </a:spcAft>
              <a:buNone/>
            </a:pPr>
            <a:r>
              <a:rPr lang="en-US" sz="4000" b="1" i="1">
                <a:solidFill>
                  <a:schemeClr val="bg2">
                    <a:lumMod val="75000"/>
                  </a:schemeClr>
                </a:solidFill>
              </a:rPr>
              <a:t>“The most neglected part of the incident response plan is the part where you remember all the mistakes you made and fix them for next time”</a:t>
            </a:r>
          </a:p>
          <a:p>
            <a:pPr marL="0" indent="0" algn="r">
              <a:lnSpc>
                <a:spcPct val="100000"/>
              </a:lnSpc>
              <a:spcBef>
                <a:spcPts val="0"/>
              </a:spcBef>
              <a:spcAft>
                <a:spcPts val="600"/>
              </a:spcAft>
              <a:buNone/>
            </a:pPr>
            <a:r>
              <a:rPr lang="en-US"/>
              <a:t>-</a:t>
            </a:r>
            <a:r>
              <a:rPr lang="en-US" sz="3200" b="1"/>
              <a:t>Me</a:t>
            </a:r>
            <a:endParaRPr lang="en-US" b="1"/>
          </a:p>
        </p:txBody>
      </p:sp>
    </p:spTree>
    <p:extLst>
      <p:ext uri="{BB962C8B-B14F-4D97-AF65-F5344CB8AC3E}">
        <p14:creationId xmlns:p14="http://schemas.microsoft.com/office/powerpoint/2010/main" val="653370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Feedback Loops</a:t>
            </a:r>
          </a:p>
        </p:txBody>
      </p:sp>
      <p:sp>
        <p:nvSpPr>
          <p:cNvPr id="31747" name="Rectangle 3"/>
          <p:cNvSpPr>
            <a:spLocks noGrp="1" noChangeArrowheads="1"/>
          </p:cNvSpPr>
          <p:nvPr>
            <p:ph idx="1"/>
          </p:nvPr>
        </p:nvSpPr>
        <p:spPr>
          <a:xfrm>
            <a:off x="628649" y="1671637"/>
            <a:ext cx="7886700" cy="4576763"/>
          </a:xfrm>
        </p:spPr>
        <p:txBody>
          <a:bodyPr lIns="92075" tIns="46038" rIns="92075" bIns="46038">
            <a:normAutofit/>
          </a:bodyPr>
          <a:lstStyle/>
          <a:p>
            <a:pPr marL="0" indent="0">
              <a:lnSpc>
                <a:spcPct val="100000"/>
              </a:lnSpc>
              <a:spcBef>
                <a:spcPts val="0"/>
              </a:spcBef>
              <a:spcAft>
                <a:spcPts val="600"/>
              </a:spcAft>
              <a:buNone/>
            </a:pPr>
            <a:r>
              <a:rPr lang="en-US"/>
              <a:t>Every organization should document their process and capture important data for process improvement:</a:t>
            </a:r>
          </a:p>
          <a:p>
            <a:pPr marL="0" indent="0">
              <a:lnSpc>
                <a:spcPct val="100000"/>
              </a:lnSpc>
              <a:spcBef>
                <a:spcPts val="0"/>
              </a:spcBef>
              <a:spcAft>
                <a:spcPts val="600"/>
              </a:spcAft>
              <a:buNone/>
            </a:pPr>
            <a:endParaRPr lang="en-US"/>
          </a:p>
          <a:p>
            <a:pPr marL="1882775">
              <a:lnSpc>
                <a:spcPct val="100000"/>
              </a:lnSpc>
              <a:spcBef>
                <a:spcPts val="600"/>
              </a:spcBef>
              <a:spcAft>
                <a:spcPts val="600"/>
              </a:spcAft>
            </a:pPr>
            <a:r>
              <a:rPr lang="en-US" i="1"/>
              <a:t>What worked well?</a:t>
            </a:r>
          </a:p>
          <a:p>
            <a:pPr marL="1882775">
              <a:lnSpc>
                <a:spcPct val="100000"/>
              </a:lnSpc>
              <a:spcBef>
                <a:spcPts val="600"/>
              </a:spcBef>
              <a:spcAft>
                <a:spcPts val="600"/>
              </a:spcAft>
            </a:pPr>
            <a:r>
              <a:rPr lang="en-US" i="1"/>
              <a:t>What didn’t work at all?</a:t>
            </a:r>
          </a:p>
          <a:p>
            <a:pPr marL="1882775">
              <a:lnSpc>
                <a:spcPct val="100000"/>
              </a:lnSpc>
              <a:spcBef>
                <a:spcPts val="600"/>
              </a:spcBef>
              <a:spcAft>
                <a:spcPts val="600"/>
              </a:spcAft>
            </a:pPr>
            <a:r>
              <a:rPr lang="en-US" i="1"/>
              <a:t>Did we miss something?</a:t>
            </a:r>
          </a:p>
          <a:p>
            <a:pPr marL="1882775">
              <a:lnSpc>
                <a:spcPct val="100000"/>
              </a:lnSpc>
              <a:spcBef>
                <a:spcPts val="600"/>
              </a:spcBef>
              <a:spcAft>
                <a:spcPts val="600"/>
              </a:spcAft>
            </a:pPr>
            <a:r>
              <a:rPr lang="en-US" i="1"/>
              <a:t>What can we do better?</a:t>
            </a:r>
          </a:p>
        </p:txBody>
      </p:sp>
    </p:spTree>
    <p:extLst>
      <p:ext uri="{BB962C8B-B14F-4D97-AF65-F5344CB8AC3E}">
        <p14:creationId xmlns:p14="http://schemas.microsoft.com/office/powerpoint/2010/main" val="3565969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161C0-5E25-1E9B-67DD-4BFB32CFC92C}"/>
              </a:ext>
            </a:extLst>
          </p:cNvPr>
          <p:cNvSpPr>
            <a:spLocks noGrp="1"/>
          </p:cNvSpPr>
          <p:nvPr>
            <p:ph type="title"/>
          </p:nvPr>
        </p:nvSpPr>
        <p:spPr/>
        <p:txBody>
          <a:bodyPr/>
          <a:lstStyle/>
          <a:p>
            <a:r>
              <a:rPr lang="en-US" dirty="0"/>
              <a:t>Let’s Talk Over Some Examples</a:t>
            </a:r>
          </a:p>
        </p:txBody>
      </p:sp>
      <p:sp>
        <p:nvSpPr>
          <p:cNvPr id="3" name="Content Placeholder 2">
            <a:extLst>
              <a:ext uri="{FF2B5EF4-FFF2-40B4-BE49-F238E27FC236}">
                <a16:creationId xmlns:a16="http://schemas.microsoft.com/office/drawing/2014/main" id="{94347DE6-250A-4B88-943F-18AAC770B584}"/>
              </a:ext>
            </a:extLst>
          </p:cNvPr>
          <p:cNvSpPr>
            <a:spLocks noGrp="1"/>
          </p:cNvSpPr>
          <p:nvPr>
            <p:ph idx="1"/>
          </p:nvPr>
        </p:nvSpPr>
        <p:spPr/>
        <p:txBody>
          <a:bodyPr/>
          <a:lstStyle/>
          <a:p>
            <a:endParaRPr lang="en-US"/>
          </a:p>
        </p:txBody>
      </p:sp>
      <p:pic>
        <p:nvPicPr>
          <p:cNvPr id="8194" name="Picture 2" descr="Sacrifices GIFs | Tenor">
            <a:extLst>
              <a:ext uri="{FF2B5EF4-FFF2-40B4-BE49-F238E27FC236}">
                <a16:creationId xmlns:a16="http://schemas.microsoft.com/office/drawing/2014/main" id="{80EFBF5F-EDAB-159D-9B0C-1C7C2434C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665" y="1524000"/>
            <a:ext cx="6884670" cy="4506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268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dline on Los Angeles Unified Data Breach">
            <a:extLst>
              <a:ext uri="{FF2B5EF4-FFF2-40B4-BE49-F238E27FC236}">
                <a16:creationId xmlns:a16="http://schemas.microsoft.com/office/drawing/2014/main" id="{150211E9-1589-D6FA-9E0D-E8501CCAC01F}"/>
              </a:ext>
            </a:extLst>
          </p:cNvPr>
          <p:cNvPicPr>
            <a:picLocks noChangeAspect="1"/>
          </p:cNvPicPr>
          <p:nvPr/>
        </p:nvPicPr>
        <p:blipFill>
          <a:blip r:embed="rId2"/>
          <a:stretch>
            <a:fillRect/>
          </a:stretch>
        </p:blipFill>
        <p:spPr>
          <a:xfrm rot="689674">
            <a:off x="4043749" y="856543"/>
            <a:ext cx="4717883" cy="1291286"/>
          </a:xfrm>
          <a:prstGeom prst="rect">
            <a:avLst/>
          </a:prstGeom>
        </p:spPr>
      </p:pic>
      <p:sp>
        <p:nvSpPr>
          <p:cNvPr id="2" name="Title 1">
            <a:extLst>
              <a:ext uri="{FF2B5EF4-FFF2-40B4-BE49-F238E27FC236}">
                <a16:creationId xmlns:a16="http://schemas.microsoft.com/office/drawing/2014/main" id="{0B973A6D-E0AB-D5F9-B445-5C561271E3E3}"/>
              </a:ext>
            </a:extLst>
          </p:cNvPr>
          <p:cNvSpPr>
            <a:spLocks noGrp="1"/>
          </p:cNvSpPr>
          <p:nvPr>
            <p:ph type="title"/>
          </p:nvPr>
        </p:nvSpPr>
        <p:spPr/>
        <p:txBody>
          <a:bodyPr/>
          <a:lstStyle/>
          <a:p>
            <a:r>
              <a:rPr lang="en-US" dirty="0"/>
              <a:t>Example #1</a:t>
            </a:r>
          </a:p>
        </p:txBody>
      </p:sp>
      <p:sp>
        <p:nvSpPr>
          <p:cNvPr id="3" name="Content Placeholder 2">
            <a:extLst>
              <a:ext uri="{FF2B5EF4-FFF2-40B4-BE49-F238E27FC236}">
                <a16:creationId xmlns:a16="http://schemas.microsoft.com/office/drawing/2014/main" id="{7C980BFA-B939-D307-9283-F656EA0B4EA8}"/>
              </a:ext>
            </a:extLst>
          </p:cNvPr>
          <p:cNvSpPr>
            <a:spLocks noGrp="1"/>
          </p:cNvSpPr>
          <p:nvPr>
            <p:ph idx="1"/>
          </p:nvPr>
        </p:nvSpPr>
        <p:spPr>
          <a:xfrm>
            <a:off x="628650" y="1973132"/>
            <a:ext cx="7886700" cy="688975"/>
          </a:xfrm>
        </p:spPr>
        <p:txBody>
          <a:bodyPr>
            <a:normAutofit/>
          </a:bodyPr>
          <a:lstStyle/>
          <a:p>
            <a:pPr marL="0" indent="0">
              <a:buNone/>
            </a:pPr>
            <a:r>
              <a:rPr lang="en-US" sz="3600" b="1" dirty="0"/>
              <a:t>LA Unified School District</a:t>
            </a:r>
          </a:p>
        </p:txBody>
      </p:sp>
      <p:sp>
        <p:nvSpPr>
          <p:cNvPr id="6" name="TextBox 5">
            <a:extLst>
              <a:ext uri="{FF2B5EF4-FFF2-40B4-BE49-F238E27FC236}">
                <a16:creationId xmlns:a16="http://schemas.microsoft.com/office/drawing/2014/main" id="{150450A6-B235-04B5-5BC9-922DFDA18978}"/>
              </a:ext>
            </a:extLst>
          </p:cNvPr>
          <p:cNvSpPr txBox="1"/>
          <p:nvPr/>
        </p:nvSpPr>
        <p:spPr>
          <a:xfrm>
            <a:off x="533400" y="2741116"/>
            <a:ext cx="7981950" cy="301621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t>LAUSD attacked by Vice Society in September 2022</a:t>
            </a:r>
          </a:p>
          <a:p>
            <a:pPr marL="285750" indent="-285750">
              <a:spcAft>
                <a:spcPts val="1200"/>
              </a:spcAft>
              <a:buFont typeface="Arial" panose="020B0604020202020204" pitchFamily="34" charset="0"/>
              <a:buChar char="•"/>
            </a:pPr>
            <a:r>
              <a:rPr lang="en-US" sz="2000" dirty="0"/>
              <a:t>Superintendent held a press conference downplaying rumors that highly sensitive information had been released on the Dark Web</a:t>
            </a:r>
          </a:p>
          <a:p>
            <a:pPr marL="285750" indent="-285750">
              <a:spcAft>
                <a:spcPts val="1200"/>
              </a:spcAft>
              <a:buFont typeface="Arial" panose="020B0604020202020204" pitchFamily="34" charset="0"/>
              <a:buChar char="•"/>
            </a:pPr>
            <a:r>
              <a:rPr lang="en-US" sz="2000" dirty="0"/>
              <a:t>Only some </a:t>
            </a:r>
            <a:r>
              <a:rPr lang="en-US" sz="2000" i="1" dirty="0"/>
              <a:t>“outliers” </a:t>
            </a:r>
            <a:r>
              <a:rPr lang="en-US" sz="2000" dirty="0"/>
              <a:t>of critically sensitive PII </a:t>
            </a:r>
          </a:p>
          <a:p>
            <a:pPr marL="285750" indent="-285750">
              <a:spcAft>
                <a:spcPts val="1200"/>
              </a:spcAft>
              <a:buFont typeface="Arial" panose="020B0604020202020204" pitchFamily="34" charset="0"/>
              <a:buChar char="•"/>
            </a:pPr>
            <a:r>
              <a:rPr lang="en-US" sz="2000" dirty="0"/>
              <a:t>Senior IT managers put out statements claimed </a:t>
            </a:r>
            <a:r>
              <a:rPr lang="en-US" sz="2000" i="1" dirty="0"/>
              <a:t>“Los Angeles Unified takes student, family and employee privacy very seriously and has been implementing enhanced protections and procedures to ensure our data security,”</a:t>
            </a:r>
          </a:p>
        </p:txBody>
      </p:sp>
    </p:spTree>
    <p:extLst>
      <p:ext uri="{BB962C8B-B14F-4D97-AF65-F5344CB8AC3E}">
        <p14:creationId xmlns:p14="http://schemas.microsoft.com/office/powerpoint/2010/main" val="2238864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D2061-7E23-CB92-A615-BE877F4588AC}"/>
              </a:ext>
            </a:extLst>
          </p:cNvPr>
          <p:cNvSpPr>
            <a:spLocks noGrp="1"/>
          </p:cNvSpPr>
          <p:nvPr>
            <p:ph type="title"/>
          </p:nvPr>
        </p:nvSpPr>
        <p:spPr/>
        <p:txBody>
          <a:bodyPr/>
          <a:lstStyle/>
          <a:p>
            <a:r>
              <a:rPr lang="en-US" dirty="0"/>
              <a:t>Example #1</a:t>
            </a:r>
          </a:p>
        </p:txBody>
      </p:sp>
      <p:sp>
        <p:nvSpPr>
          <p:cNvPr id="3" name="Content Placeholder 2">
            <a:extLst>
              <a:ext uri="{FF2B5EF4-FFF2-40B4-BE49-F238E27FC236}">
                <a16:creationId xmlns:a16="http://schemas.microsoft.com/office/drawing/2014/main" id="{A837E00D-19FE-2676-0CFF-E3580B672598}"/>
              </a:ext>
            </a:extLst>
          </p:cNvPr>
          <p:cNvSpPr>
            <a:spLocks noGrp="1"/>
          </p:cNvSpPr>
          <p:nvPr>
            <p:ph idx="1"/>
          </p:nvPr>
        </p:nvSpPr>
        <p:spPr>
          <a:xfrm>
            <a:off x="628650" y="1825625"/>
            <a:ext cx="7886700" cy="2365375"/>
          </a:xfrm>
        </p:spPr>
        <p:txBody>
          <a:bodyPr>
            <a:normAutofit fontScale="92500" lnSpcReduction="10000"/>
          </a:bodyPr>
          <a:lstStyle/>
          <a:p>
            <a:r>
              <a:rPr lang="en-US" dirty="0"/>
              <a:t>The truth of the matter was that around 500 Gigabytes of highly sensitive PII was released</a:t>
            </a:r>
          </a:p>
          <a:p>
            <a:r>
              <a:rPr lang="en-US" dirty="0"/>
              <a:t>Some estimated put the tally at thousands of students’ psychological evaluations were included in the data dump</a:t>
            </a:r>
          </a:p>
          <a:p>
            <a:r>
              <a:rPr lang="en-US" dirty="0"/>
              <a:t>Additionally, the data included:</a:t>
            </a:r>
          </a:p>
          <a:p>
            <a:endParaRPr lang="en-US" dirty="0"/>
          </a:p>
        </p:txBody>
      </p:sp>
      <p:sp>
        <p:nvSpPr>
          <p:cNvPr id="4" name="TextBox 3">
            <a:extLst>
              <a:ext uri="{FF2B5EF4-FFF2-40B4-BE49-F238E27FC236}">
                <a16:creationId xmlns:a16="http://schemas.microsoft.com/office/drawing/2014/main" id="{3B0C210A-CECA-F332-EA30-180EA99578FE}"/>
              </a:ext>
            </a:extLst>
          </p:cNvPr>
          <p:cNvSpPr txBox="1"/>
          <p:nvPr/>
        </p:nvSpPr>
        <p:spPr>
          <a:xfrm>
            <a:off x="2510249" y="4331334"/>
            <a:ext cx="4123501" cy="1846659"/>
          </a:xfrm>
          <a:prstGeom prst="rect">
            <a:avLst/>
          </a:prstGeom>
          <a:noFill/>
        </p:spPr>
        <p:txBody>
          <a:bodyPr wrap="none" rtlCol="0">
            <a:spAutoFit/>
          </a:bodyPr>
          <a:lstStyle/>
          <a:p>
            <a:pPr marL="285750" indent="-285750">
              <a:buFont typeface="Arial" panose="020B0604020202020204" pitchFamily="34" charset="0"/>
              <a:buChar char="•"/>
            </a:pPr>
            <a:r>
              <a:rPr lang="en-US" sz="2400" i="1" dirty="0">
                <a:solidFill>
                  <a:srgbClr val="FF0000"/>
                </a:solidFill>
              </a:rPr>
              <a:t>Scanned Social Security cards</a:t>
            </a:r>
          </a:p>
          <a:p>
            <a:pPr marL="285750" indent="-285750">
              <a:buFont typeface="Arial" panose="020B0604020202020204" pitchFamily="34" charset="0"/>
              <a:buChar char="•"/>
            </a:pPr>
            <a:r>
              <a:rPr lang="en-US" sz="2400" i="1" dirty="0">
                <a:solidFill>
                  <a:srgbClr val="FF0000"/>
                </a:solidFill>
              </a:rPr>
              <a:t>Passport information</a:t>
            </a:r>
          </a:p>
          <a:p>
            <a:pPr marL="285750" indent="-285750">
              <a:buFont typeface="Arial" panose="020B0604020202020204" pitchFamily="34" charset="0"/>
              <a:buChar char="•"/>
            </a:pPr>
            <a:r>
              <a:rPr lang="en-US" sz="2400" i="1" dirty="0">
                <a:solidFill>
                  <a:srgbClr val="FF0000"/>
                </a:solidFill>
              </a:rPr>
              <a:t>Financial records</a:t>
            </a:r>
          </a:p>
          <a:p>
            <a:pPr marL="285750" indent="-285750">
              <a:buFont typeface="Arial" panose="020B0604020202020204" pitchFamily="34" charset="0"/>
              <a:buChar char="•"/>
            </a:pPr>
            <a:r>
              <a:rPr lang="en-US" sz="2400" i="1" dirty="0">
                <a:solidFill>
                  <a:srgbClr val="FF0000"/>
                </a:solidFill>
              </a:rPr>
              <a:t>Personnel files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116622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85B8-ABAD-8DB5-FED8-BDF2AE984660}"/>
              </a:ext>
            </a:extLst>
          </p:cNvPr>
          <p:cNvSpPr>
            <a:spLocks noGrp="1"/>
          </p:cNvSpPr>
          <p:nvPr>
            <p:ph type="title"/>
          </p:nvPr>
        </p:nvSpPr>
        <p:spPr/>
        <p:txBody>
          <a:bodyPr/>
          <a:lstStyle/>
          <a:p>
            <a:r>
              <a:rPr lang="en-US" dirty="0"/>
              <a:t>Example #1 – What can we take away</a:t>
            </a:r>
          </a:p>
        </p:txBody>
      </p:sp>
      <p:sp>
        <p:nvSpPr>
          <p:cNvPr id="3" name="Content Placeholder 2">
            <a:extLst>
              <a:ext uri="{FF2B5EF4-FFF2-40B4-BE49-F238E27FC236}">
                <a16:creationId xmlns:a16="http://schemas.microsoft.com/office/drawing/2014/main" id="{005850C5-DDDD-3A9D-C54C-FCEAF19D08D2}"/>
              </a:ext>
            </a:extLst>
          </p:cNvPr>
          <p:cNvSpPr>
            <a:spLocks noGrp="1"/>
          </p:cNvSpPr>
          <p:nvPr>
            <p:ph idx="1"/>
          </p:nvPr>
        </p:nvSpPr>
        <p:spPr>
          <a:xfrm>
            <a:off x="381000" y="1825625"/>
            <a:ext cx="4572000" cy="4351338"/>
          </a:xfrm>
        </p:spPr>
        <p:txBody>
          <a:bodyPr>
            <a:normAutofit fontScale="85000" lnSpcReduction="10000"/>
          </a:bodyPr>
          <a:lstStyle/>
          <a:p>
            <a:pPr>
              <a:spcAft>
                <a:spcPts val="600"/>
              </a:spcAft>
            </a:pPr>
            <a:r>
              <a:rPr lang="en-US" sz="3200" dirty="0"/>
              <a:t>Communications is the key</a:t>
            </a:r>
          </a:p>
          <a:p>
            <a:pPr>
              <a:spcAft>
                <a:spcPts val="600"/>
              </a:spcAft>
            </a:pPr>
            <a:r>
              <a:rPr lang="en-US" sz="3200" dirty="0"/>
              <a:t>You can’t un-ring the bell</a:t>
            </a:r>
          </a:p>
          <a:p>
            <a:pPr>
              <a:spcAft>
                <a:spcPts val="600"/>
              </a:spcAft>
            </a:pPr>
            <a:r>
              <a:rPr lang="en-US" sz="3200" dirty="0"/>
              <a:t>Concise, honest, transparent, unspeculative statements are the best policy</a:t>
            </a:r>
          </a:p>
          <a:p>
            <a:pPr>
              <a:spcAft>
                <a:spcPts val="600"/>
              </a:spcAft>
            </a:pPr>
            <a:r>
              <a:rPr lang="en-US" sz="3200" dirty="0"/>
              <a:t>Obfuscating, downplaying, or withholding information is a recipe for disaster</a:t>
            </a:r>
          </a:p>
        </p:txBody>
      </p:sp>
      <p:pic>
        <p:nvPicPr>
          <p:cNvPr id="1028" name="Picture 4" descr="A meme from the TV show Jeopardy showing &quot;And the Category is &quot;Statements that didn't age well for 800 dollars&quot;">
            <a:extLst>
              <a:ext uri="{FF2B5EF4-FFF2-40B4-BE49-F238E27FC236}">
                <a16:creationId xmlns:a16="http://schemas.microsoft.com/office/drawing/2014/main" id="{1C729185-4027-EF30-01DF-5BA58DDF2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6790" y="1705928"/>
            <a:ext cx="3178560" cy="425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196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067AE-7D4D-6823-B280-5D0D9A40EFBA}"/>
              </a:ext>
            </a:extLst>
          </p:cNvPr>
          <p:cNvSpPr>
            <a:spLocks noGrp="1"/>
          </p:cNvSpPr>
          <p:nvPr>
            <p:ph type="title"/>
          </p:nvPr>
        </p:nvSpPr>
        <p:spPr/>
        <p:txBody>
          <a:bodyPr/>
          <a:lstStyle/>
          <a:p>
            <a:r>
              <a:rPr lang="en-US" dirty="0"/>
              <a:t>Education: </a:t>
            </a:r>
            <a:r>
              <a:rPr lang="en-US" u="sng" dirty="0"/>
              <a:t>THE</a:t>
            </a:r>
            <a:r>
              <a:rPr lang="en-US" dirty="0"/>
              <a:t> Most Targeted Sector</a:t>
            </a:r>
          </a:p>
        </p:txBody>
      </p:sp>
      <p:sp>
        <p:nvSpPr>
          <p:cNvPr id="3" name="Content Placeholder 2">
            <a:extLst>
              <a:ext uri="{FF2B5EF4-FFF2-40B4-BE49-F238E27FC236}">
                <a16:creationId xmlns:a16="http://schemas.microsoft.com/office/drawing/2014/main" id="{B20E29BE-5AB1-6119-98B4-1804992278EA}"/>
              </a:ext>
            </a:extLst>
          </p:cNvPr>
          <p:cNvSpPr>
            <a:spLocks noGrp="1"/>
          </p:cNvSpPr>
          <p:nvPr>
            <p:ph idx="1"/>
          </p:nvPr>
        </p:nvSpPr>
        <p:spPr>
          <a:xfrm>
            <a:off x="628650" y="1825625"/>
            <a:ext cx="7600950" cy="4351338"/>
          </a:xfrm>
        </p:spPr>
        <p:txBody>
          <a:bodyPr/>
          <a:lstStyle/>
          <a:p>
            <a:pPr>
              <a:spcAft>
                <a:spcPts val="600"/>
              </a:spcAft>
            </a:pPr>
            <a:r>
              <a:rPr lang="en-US" dirty="0"/>
              <a:t>30% increase in cyberattacks on schools</a:t>
            </a:r>
          </a:p>
          <a:p>
            <a:pPr>
              <a:spcAft>
                <a:spcPts val="600"/>
              </a:spcAft>
            </a:pPr>
            <a:r>
              <a:rPr lang="en-US" dirty="0"/>
              <a:t>~650k students impacted in 2021 alone</a:t>
            </a:r>
          </a:p>
          <a:p>
            <a:pPr>
              <a:spcAft>
                <a:spcPts val="600"/>
              </a:spcAft>
            </a:pPr>
            <a:r>
              <a:rPr lang="en-US" dirty="0"/>
              <a:t>Targeted more than healthcare and government</a:t>
            </a:r>
          </a:p>
        </p:txBody>
      </p:sp>
      <p:pic>
        <p:nvPicPr>
          <p:cNvPr id="5" name="Picture 4" descr="A headline saying that the top target for ransomware is K-12 schools">
            <a:extLst>
              <a:ext uri="{FF2B5EF4-FFF2-40B4-BE49-F238E27FC236}">
                <a16:creationId xmlns:a16="http://schemas.microsoft.com/office/drawing/2014/main" id="{FB7D1B05-46F1-7AD1-4BE7-025B17DB946F}"/>
              </a:ext>
            </a:extLst>
          </p:cNvPr>
          <p:cNvPicPr>
            <a:picLocks noChangeAspect="1"/>
          </p:cNvPicPr>
          <p:nvPr/>
        </p:nvPicPr>
        <p:blipFill>
          <a:blip r:embed="rId3"/>
          <a:stretch>
            <a:fillRect/>
          </a:stretch>
        </p:blipFill>
        <p:spPr>
          <a:xfrm>
            <a:off x="3838663" y="4678948"/>
            <a:ext cx="4572000" cy="2179052"/>
          </a:xfrm>
          <a:prstGeom prst="rect">
            <a:avLst/>
          </a:prstGeom>
        </p:spPr>
      </p:pic>
    </p:spTree>
    <p:extLst>
      <p:ext uri="{BB962C8B-B14F-4D97-AF65-F5344CB8AC3E}">
        <p14:creationId xmlns:p14="http://schemas.microsoft.com/office/powerpoint/2010/main" val="1682494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C7362-A8BF-C590-796B-9EE722ACB683}"/>
              </a:ext>
            </a:extLst>
          </p:cNvPr>
          <p:cNvSpPr>
            <a:spLocks noGrp="1"/>
          </p:cNvSpPr>
          <p:nvPr>
            <p:ph type="title"/>
          </p:nvPr>
        </p:nvSpPr>
        <p:spPr/>
        <p:txBody>
          <a:bodyPr/>
          <a:lstStyle/>
          <a:p>
            <a:r>
              <a:rPr lang="en-US" dirty="0"/>
              <a:t>Example #2</a:t>
            </a:r>
          </a:p>
        </p:txBody>
      </p:sp>
      <p:sp>
        <p:nvSpPr>
          <p:cNvPr id="3" name="Content Placeholder 2">
            <a:extLst>
              <a:ext uri="{FF2B5EF4-FFF2-40B4-BE49-F238E27FC236}">
                <a16:creationId xmlns:a16="http://schemas.microsoft.com/office/drawing/2014/main" id="{059FE4C7-5800-1F33-5BDD-AE634596285D}"/>
              </a:ext>
            </a:extLst>
          </p:cNvPr>
          <p:cNvSpPr>
            <a:spLocks noGrp="1"/>
          </p:cNvSpPr>
          <p:nvPr>
            <p:ph idx="1"/>
          </p:nvPr>
        </p:nvSpPr>
        <p:spPr>
          <a:xfrm>
            <a:off x="628650" y="1825625"/>
            <a:ext cx="7886700" cy="612775"/>
          </a:xfrm>
        </p:spPr>
        <p:txBody>
          <a:bodyPr vert="horz" lIns="91440" tIns="45720" rIns="91440" bIns="45720" rtlCol="0">
            <a:normAutofit/>
          </a:bodyPr>
          <a:lstStyle/>
          <a:p>
            <a:pPr marL="0" indent="0">
              <a:buNone/>
            </a:pPr>
            <a:r>
              <a:rPr lang="en-US" sz="3600" b="1" dirty="0"/>
              <a:t>Minneapolis Public Schools</a:t>
            </a:r>
          </a:p>
        </p:txBody>
      </p:sp>
      <p:pic>
        <p:nvPicPr>
          <p:cNvPr id="5" name="Picture 4" descr="Headline from the Minneapolis public schools hack">
            <a:extLst>
              <a:ext uri="{FF2B5EF4-FFF2-40B4-BE49-F238E27FC236}">
                <a16:creationId xmlns:a16="http://schemas.microsoft.com/office/drawing/2014/main" id="{7D221007-713D-03EB-A95D-8E0B43F102FB}"/>
              </a:ext>
            </a:extLst>
          </p:cNvPr>
          <p:cNvPicPr>
            <a:picLocks noChangeAspect="1"/>
          </p:cNvPicPr>
          <p:nvPr/>
        </p:nvPicPr>
        <p:blipFill>
          <a:blip r:embed="rId2"/>
          <a:stretch>
            <a:fillRect/>
          </a:stretch>
        </p:blipFill>
        <p:spPr>
          <a:xfrm>
            <a:off x="809100" y="2643851"/>
            <a:ext cx="7525800" cy="3238952"/>
          </a:xfrm>
          <a:prstGeom prst="rect">
            <a:avLst/>
          </a:prstGeom>
        </p:spPr>
      </p:pic>
    </p:spTree>
    <p:extLst>
      <p:ext uri="{BB962C8B-B14F-4D97-AF65-F5344CB8AC3E}">
        <p14:creationId xmlns:p14="http://schemas.microsoft.com/office/powerpoint/2010/main" val="2773678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29BA1-68E1-EEBE-011D-6C66E6627F29}"/>
              </a:ext>
            </a:extLst>
          </p:cNvPr>
          <p:cNvSpPr>
            <a:spLocks noGrp="1"/>
          </p:cNvSpPr>
          <p:nvPr>
            <p:ph type="title"/>
          </p:nvPr>
        </p:nvSpPr>
        <p:spPr/>
        <p:txBody>
          <a:bodyPr/>
          <a:lstStyle/>
          <a:p>
            <a:r>
              <a:rPr lang="en-US" dirty="0"/>
              <a:t>Example #2</a:t>
            </a:r>
          </a:p>
        </p:txBody>
      </p:sp>
      <p:sp>
        <p:nvSpPr>
          <p:cNvPr id="3" name="Content Placeholder 2">
            <a:extLst>
              <a:ext uri="{FF2B5EF4-FFF2-40B4-BE49-F238E27FC236}">
                <a16:creationId xmlns:a16="http://schemas.microsoft.com/office/drawing/2014/main" id="{E4F78B20-0E6D-C8C4-1E31-C7F85AC65610}"/>
              </a:ext>
            </a:extLst>
          </p:cNvPr>
          <p:cNvSpPr>
            <a:spLocks noGrp="1"/>
          </p:cNvSpPr>
          <p:nvPr>
            <p:ph idx="1"/>
          </p:nvPr>
        </p:nvSpPr>
        <p:spPr>
          <a:xfrm>
            <a:off x="228600" y="1825625"/>
            <a:ext cx="4419600" cy="4351338"/>
          </a:xfrm>
        </p:spPr>
        <p:txBody>
          <a:bodyPr/>
          <a:lstStyle/>
          <a:p>
            <a:pPr>
              <a:spcAft>
                <a:spcPts val="1200"/>
              </a:spcAft>
            </a:pPr>
            <a:r>
              <a:rPr lang="en-US" dirty="0"/>
              <a:t>MPS systems went down due to what they termed an “Encryption Event”</a:t>
            </a:r>
          </a:p>
          <a:p>
            <a:pPr>
              <a:spcAft>
                <a:spcPts val="1200"/>
              </a:spcAft>
            </a:pPr>
            <a:r>
              <a:rPr lang="en-US" dirty="0"/>
              <a:t>The school claimed it paid no ransom and that there was no evidence that any data accessed was used to commit fraud</a:t>
            </a:r>
          </a:p>
        </p:txBody>
      </p:sp>
      <p:pic>
        <p:nvPicPr>
          <p:cNvPr id="2050" name="Picture 2" descr="Meme depicting a plain old Winnie the Poo with the caption of Ransomware Operator followed by a picture of a fancy Winnie the Poo with the caption of encryption event planner">
            <a:extLst>
              <a:ext uri="{FF2B5EF4-FFF2-40B4-BE49-F238E27FC236}">
                <a16:creationId xmlns:a16="http://schemas.microsoft.com/office/drawing/2014/main" id="{116B03CA-01D9-61F7-1345-70C8DA9CED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110581"/>
            <a:ext cx="3611917" cy="263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817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14B7-FA44-CE47-A999-ED2A3AC83B93}"/>
              </a:ext>
            </a:extLst>
          </p:cNvPr>
          <p:cNvSpPr>
            <a:spLocks noGrp="1"/>
          </p:cNvSpPr>
          <p:nvPr>
            <p:ph type="title"/>
          </p:nvPr>
        </p:nvSpPr>
        <p:spPr/>
        <p:txBody>
          <a:bodyPr/>
          <a:lstStyle/>
          <a:p>
            <a:r>
              <a:rPr lang="en-US" dirty="0"/>
              <a:t>Example #2</a:t>
            </a:r>
          </a:p>
        </p:txBody>
      </p:sp>
      <p:pic>
        <p:nvPicPr>
          <p:cNvPr id="5" name="Content Placeholder 4" descr="News article on the Minneapolis breach.">
            <a:extLst>
              <a:ext uri="{FF2B5EF4-FFF2-40B4-BE49-F238E27FC236}">
                <a16:creationId xmlns:a16="http://schemas.microsoft.com/office/drawing/2014/main" id="{8D0BCD1B-53F8-B262-EE23-2D56C1DCDE2A}"/>
              </a:ext>
            </a:extLst>
          </p:cNvPr>
          <p:cNvPicPr>
            <a:picLocks noGrp="1" noChangeAspect="1"/>
          </p:cNvPicPr>
          <p:nvPr>
            <p:ph idx="1"/>
          </p:nvPr>
        </p:nvPicPr>
        <p:blipFill>
          <a:blip r:embed="rId3"/>
          <a:stretch>
            <a:fillRect/>
          </a:stretch>
        </p:blipFill>
        <p:spPr>
          <a:xfrm>
            <a:off x="533400" y="1690688"/>
            <a:ext cx="8014919" cy="2347912"/>
          </a:xfrm>
        </p:spPr>
      </p:pic>
      <p:sp>
        <p:nvSpPr>
          <p:cNvPr id="6" name="TextBox 5">
            <a:extLst>
              <a:ext uri="{FF2B5EF4-FFF2-40B4-BE49-F238E27FC236}">
                <a16:creationId xmlns:a16="http://schemas.microsoft.com/office/drawing/2014/main" id="{18F8EBD0-8701-DB63-A43B-244ECE2656CB}"/>
              </a:ext>
            </a:extLst>
          </p:cNvPr>
          <p:cNvSpPr txBox="1"/>
          <p:nvPr/>
        </p:nvSpPr>
        <p:spPr>
          <a:xfrm>
            <a:off x="762000" y="4274760"/>
            <a:ext cx="7753350" cy="1785104"/>
          </a:xfrm>
          <a:prstGeom prst="rect">
            <a:avLst/>
          </a:prstGeom>
          <a:noFill/>
        </p:spPr>
        <p:txBody>
          <a:bodyPr wrap="square" rtlCol="0">
            <a:spAutoFit/>
          </a:bodyPr>
          <a:lstStyle/>
          <a:p>
            <a:pPr marL="342900" indent="-342900">
              <a:spcAft>
                <a:spcPts val="1200"/>
              </a:spcAft>
              <a:buFont typeface="+mj-lt"/>
              <a:buAutoNum type="arabicPeriod"/>
            </a:pPr>
            <a:r>
              <a:rPr lang="en-US" sz="2000" dirty="0"/>
              <a:t>Don’t invent cutesy terms to obfuscate what you know to be true. Calling it an “encryption event” doesn’t fool anyone and sounds awful</a:t>
            </a:r>
          </a:p>
          <a:p>
            <a:pPr marL="342900" indent="-342900">
              <a:spcAft>
                <a:spcPts val="1200"/>
              </a:spcAft>
              <a:buFont typeface="+mj-lt"/>
              <a:buAutoNum type="arabicPeriod"/>
            </a:pPr>
            <a:r>
              <a:rPr lang="en-US" sz="2000" dirty="0"/>
              <a:t>Just because you can’t point to a specific instance of fraud and determine that it was the result of data from breach… doesn’t mean people don’t need to know about it.</a:t>
            </a:r>
          </a:p>
        </p:txBody>
      </p:sp>
      <p:pic>
        <p:nvPicPr>
          <p:cNvPr id="3074" name="Picture 2" descr="ArtStation - Another Doll? Epilogue.">
            <a:extLst>
              <a:ext uri="{FF2B5EF4-FFF2-40B4-BE49-F238E27FC236}">
                <a16:creationId xmlns:a16="http://schemas.microsoft.com/office/drawing/2014/main" id="{D53F1AF1-C401-7C63-7D2C-4F53EC55CC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1" y="-517"/>
            <a:ext cx="9175141" cy="682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5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F0D1-39DA-4142-72F2-923832364DB5}"/>
              </a:ext>
            </a:extLst>
          </p:cNvPr>
          <p:cNvSpPr>
            <a:spLocks noGrp="1"/>
          </p:cNvSpPr>
          <p:nvPr>
            <p:ph type="title"/>
          </p:nvPr>
        </p:nvSpPr>
        <p:spPr/>
        <p:txBody>
          <a:bodyPr/>
          <a:lstStyle/>
          <a:p>
            <a:r>
              <a:rPr lang="en-US" dirty="0"/>
              <a:t>Example #2</a:t>
            </a:r>
          </a:p>
        </p:txBody>
      </p:sp>
      <p:pic>
        <p:nvPicPr>
          <p:cNvPr id="5" name="Content Placeholder 4" descr="News article on the Minneapolis breach">
            <a:extLst>
              <a:ext uri="{FF2B5EF4-FFF2-40B4-BE49-F238E27FC236}">
                <a16:creationId xmlns:a16="http://schemas.microsoft.com/office/drawing/2014/main" id="{E1C1F969-0A0C-5CC4-749A-1E27039B711D}"/>
              </a:ext>
            </a:extLst>
          </p:cNvPr>
          <p:cNvPicPr>
            <a:picLocks noGrp="1" noChangeAspect="1"/>
          </p:cNvPicPr>
          <p:nvPr>
            <p:ph idx="1"/>
          </p:nvPr>
        </p:nvPicPr>
        <p:blipFill>
          <a:blip r:embed="rId3"/>
          <a:stretch>
            <a:fillRect/>
          </a:stretch>
        </p:blipFill>
        <p:spPr>
          <a:xfrm>
            <a:off x="624840" y="1690688"/>
            <a:ext cx="7743462" cy="3948112"/>
          </a:xfrm>
        </p:spPr>
      </p:pic>
      <p:pic>
        <p:nvPicPr>
          <p:cNvPr id="8" name="Picture 2" descr="ArtStation - Another Doll? Epilogue.">
            <a:extLst>
              <a:ext uri="{FF2B5EF4-FFF2-40B4-BE49-F238E27FC236}">
                <a16:creationId xmlns:a16="http://schemas.microsoft.com/office/drawing/2014/main" id="{86A95718-0E88-7AC9-018C-09670DEF4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 y="0"/>
            <a:ext cx="9175141" cy="682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31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BE68-97FA-FBAD-E66E-EC4E35053CBB}"/>
              </a:ext>
            </a:extLst>
          </p:cNvPr>
          <p:cNvSpPr>
            <a:spLocks noGrp="1"/>
          </p:cNvSpPr>
          <p:nvPr>
            <p:ph type="title"/>
          </p:nvPr>
        </p:nvSpPr>
        <p:spPr/>
        <p:txBody>
          <a:bodyPr/>
          <a:lstStyle/>
          <a:p>
            <a:r>
              <a:rPr lang="en-US" dirty="0"/>
              <a:t>Example #3</a:t>
            </a:r>
          </a:p>
        </p:txBody>
      </p:sp>
      <p:sp>
        <p:nvSpPr>
          <p:cNvPr id="3" name="Content Placeholder 2">
            <a:extLst>
              <a:ext uri="{FF2B5EF4-FFF2-40B4-BE49-F238E27FC236}">
                <a16:creationId xmlns:a16="http://schemas.microsoft.com/office/drawing/2014/main" id="{2B02E8D8-D576-BD75-9C58-62896007354C}"/>
              </a:ext>
            </a:extLst>
          </p:cNvPr>
          <p:cNvSpPr>
            <a:spLocks noGrp="1"/>
          </p:cNvSpPr>
          <p:nvPr>
            <p:ph idx="1"/>
          </p:nvPr>
        </p:nvSpPr>
        <p:spPr/>
        <p:txBody>
          <a:bodyPr>
            <a:normAutofit/>
          </a:bodyPr>
          <a:lstStyle/>
          <a:p>
            <a:pPr marL="0" indent="0">
              <a:buNone/>
            </a:pPr>
            <a:r>
              <a:rPr lang="en-US" sz="4400" b="1" dirty="0"/>
              <a:t>Dear Missouri,</a:t>
            </a:r>
          </a:p>
          <a:p>
            <a:pPr marL="0" indent="0">
              <a:buNone/>
            </a:pPr>
            <a:r>
              <a:rPr lang="en-US" sz="4400" b="1" dirty="0"/>
              <a:t>CTRL + U is NOT a crime</a:t>
            </a:r>
          </a:p>
        </p:txBody>
      </p:sp>
      <p:pic>
        <p:nvPicPr>
          <p:cNvPr id="5" name="Picture 4" descr="A news headline on the Missouri breach.">
            <a:extLst>
              <a:ext uri="{FF2B5EF4-FFF2-40B4-BE49-F238E27FC236}">
                <a16:creationId xmlns:a16="http://schemas.microsoft.com/office/drawing/2014/main" id="{2E948675-067D-DE2B-3D9D-FA6ECB50F0A5}"/>
              </a:ext>
            </a:extLst>
          </p:cNvPr>
          <p:cNvPicPr>
            <a:picLocks noChangeAspect="1"/>
          </p:cNvPicPr>
          <p:nvPr/>
        </p:nvPicPr>
        <p:blipFill>
          <a:blip r:embed="rId3"/>
          <a:stretch>
            <a:fillRect/>
          </a:stretch>
        </p:blipFill>
        <p:spPr>
          <a:xfrm>
            <a:off x="4724400" y="293370"/>
            <a:ext cx="4196156" cy="1746757"/>
          </a:xfrm>
          <a:prstGeom prst="rect">
            <a:avLst/>
          </a:prstGeom>
        </p:spPr>
      </p:pic>
      <p:pic>
        <p:nvPicPr>
          <p:cNvPr id="4098" name="Picture 2" descr="Steve Harvey Shakes Head GIF - Steve Harvey Scared Nope - Discover &amp; Share  GIFs">
            <a:extLst>
              <a:ext uri="{FF2B5EF4-FFF2-40B4-BE49-F238E27FC236}">
                <a16:creationId xmlns:a16="http://schemas.microsoft.com/office/drawing/2014/main" id="{B0C0204A-D72F-87C8-5424-C4575A498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506518"/>
            <a:ext cx="2005581" cy="24431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ews Article on the Missouri Breach">
            <a:extLst>
              <a:ext uri="{FF2B5EF4-FFF2-40B4-BE49-F238E27FC236}">
                <a16:creationId xmlns:a16="http://schemas.microsoft.com/office/drawing/2014/main" id="{9EDCB531-F094-5928-8F5F-C05A95388755}"/>
              </a:ext>
            </a:extLst>
          </p:cNvPr>
          <p:cNvPicPr>
            <a:picLocks noChangeAspect="1"/>
          </p:cNvPicPr>
          <p:nvPr/>
        </p:nvPicPr>
        <p:blipFill>
          <a:blip r:embed="rId5"/>
          <a:stretch>
            <a:fillRect/>
          </a:stretch>
        </p:blipFill>
        <p:spPr>
          <a:xfrm>
            <a:off x="2590800" y="3931444"/>
            <a:ext cx="6407144" cy="1938337"/>
          </a:xfrm>
          <a:prstGeom prst="rect">
            <a:avLst/>
          </a:prstGeom>
        </p:spPr>
      </p:pic>
    </p:spTree>
    <p:extLst>
      <p:ext uri="{BB962C8B-B14F-4D97-AF65-F5344CB8AC3E}">
        <p14:creationId xmlns:p14="http://schemas.microsoft.com/office/powerpoint/2010/main" val="987171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3DE33-769C-7949-DDAD-69B6137DAE39}"/>
              </a:ext>
            </a:extLst>
          </p:cNvPr>
          <p:cNvSpPr>
            <a:spLocks noGrp="1"/>
          </p:cNvSpPr>
          <p:nvPr>
            <p:ph type="title"/>
          </p:nvPr>
        </p:nvSpPr>
        <p:spPr/>
        <p:txBody>
          <a:bodyPr/>
          <a:lstStyle/>
          <a:p>
            <a:r>
              <a:rPr lang="en-US" dirty="0"/>
              <a:t>Example #3</a:t>
            </a:r>
          </a:p>
        </p:txBody>
      </p:sp>
      <p:sp>
        <p:nvSpPr>
          <p:cNvPr id="3" name="Content Placeholder 2">
            <a:extLst>
              <a:ext uri="{FF2B5EF4-FFF2-40B4-BE49-F238E27FC236}">
                <a16:creationId xmlns:a16="http://schemas.microsoft.com/office/drawing/2014/main" id="{B6378D5F-ABFE-2ABB-5EDF-A091A4B319EB}"/>
              </a:ext>
            </a:extLst>
          </p:cNvPr>
          <p:cNvSpPr>
            <a:spLocks noGrp="1"/>
          </p:cNvSpPr>
          <p:nvPr>
            <p:ph idx="1"/>
          </p:nvPr>
        </p:nvSpPr>
        <p:spPr/>
        <p:txBody>
          <a:bodyPr/>
          <a:lstStyle/>
          <a:p>
            <a:r>
              <a:rPr lang="en-US" dirty="0"/>
              <a:t>The web page in question contained social security numbers in the source code of the website</a:t>
            </a:r>
          </a:p>
          <a:p>
            <a:r>
              <a:rPr lang="en-US" dirty="0"/>
              <a:t>Reporters were able to access this information by simply viewing the HTML source code in the browser</a:t>
            </a:r>
          </a:p>
          <a:p>
            <a:r>
              <a:rPr lang="en-US" dirty="0"/>
              <a:t>The Gov. of the State of Missouri is seeking the criminal prosecution of a reporter who literally pressed “Control + U” and read the code</a:t>
            </a:r>
          </a:p>
        </p:txBody>
      </p:sp>
    </p:spTree>
    <p:extLst>
      <p:ext uri="{BB962C8B-B14F-4D97-AF65-F5344CB8AC3E}">
        <p14:creationId xmlns:p14="http://schemas.microsoft.com/office/powerpoint/2010/main" val="3340913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A500C-2670-49D9-2BEB-B5D124BB055A}"/>
              </a:ext>
            </a:extLst>
          </p:cNvPr>
          <p:cNvSpPr>
            <a:spLocks noGrp="1"/>
          </p:cNvSpPr>
          <p:nvPr>
            <p:ph type="title"/>
          </p:nvPr>
        </p:nvSpPr>
        <p:spPr/>
        <p:txBody>
          <a:bodyPr/>
          <a:lstStyle/>
          <a:p>
            <a:r>
              <a:rPr lang="en-US" dirty="0"/>
              <a:t>Example #4</a:t>
            </a:r>
          </a:p>
        </p:txBody>
      </p:sp>
      <p:sp>
        <p:nvSpPr>
          <p:cNvPr id="3" name="Content Placeholder 2">
            <a:extLst>
              <a:ext uri="{FF2B5EF4-FFF2-40B4-BE49-F238E27FC236}">
                <a16:creationId xmlns:a16="http://schemas.microsoft.com/office/drawing/2014/main" id="{4263B124-FF91-D6C8-DAC8-28F0C1252898}"/>
              </a:ext>
            </a:extLst>
          </p:cNvPr>
          <p:cNvSpPr>
            <a:spLocks noGrp="1"/>
          </p:cNvSpPr>
          <p:nvPr>
            <p:ph idx="1"/>
          </p:nvPr>
        </p:nvSpPr>
        <p:spPr>
          <a:xfrm>
            <a:off x="628650" y="2029786"/>
            <a:ext cx="7886700" cy="612775"/>
          </a:xfrm>
        </p:spPr>
        <p:txBody>
          <a:bodyPr>
            <a:normAutofit lnSpcReduction="10000"/>
          </a:bodyPr>
          <a:lstStyle/>
          <a:p>
            <a:pPr marL="0" indent="0">
              <a:buNone/>
            </a:pPr>
            <a:r>
              <a:rPr lang="en-US" sz="4000" b="1" dirty="0"/>
              <a:t>San Benito Schools</a:t>
            </a:r>
          </a:p>
        </p:txBody>
      </p:sp>
      <p:pic>
        <p:nvPicPr>
          <p:cNvPr id="5" name="Picture 4" descr="A headline on the San Benito Schools hack">
            <a:extLst>
              <a:ext uri="{FF2B5EF4-FFF2-40B4-BE49-F238E27FC236}">
                <a16:creationId xmlns:a16="http://schemas.microsoft.com/office/drawing/2014/main" id="{12426039-D885-003C-30F6-BE5AE265130A}"/>
              </a:ext>
            </a:extLst>
          </p:cNvPr>
          <p:cNvPicPr>
            <a:picLocks noChangeAspect="1"/>
          </p:cNvPicPr>
          <p:nvPr/>
        </p:nvPicPr>
        <p:blipFill>
          <a:blip r:embed="rId2"/>
          <a:stretch>
            <a:fillRect/>
          </a:stretch>
        </p:blipFill>
        <p:spPr>
          <a:xfrm rot="1434587">
            <a:off x="4856841" y="1150009"/>
            <a:ext cx="3863902" cy="1095647"/>
          </a:xfrm>
          <a:prstGeom prst="rect">
            <a:avLst/>
          </a:prstGeom>
        </p:spPr>
      </p:pic>
      <p:sp>
        <p:nvSpPr>
          <p:cNvPr id="6" name="TextBox 5">
            <a:extLst>
              <a:ext uri="{FF2B5EF4-FFF2-40B4-BE49-F238E27FC236}">
                <a16:creationId xmlns:a16="http://schemas.microsoft.com/office/drawing/2014/main" id="{90FDFDF8-6FDA-A22A-6C33-A72FBA8BB1AE}"/>
              </a:ext>
            </a:extLst>
          </p:cNvPr>
          <p:cNvSpPr txBox="1"/>
          <p:nvPr/>
        </p:nvSpPr>
        <p:spPr>
          <a:xfrm>
            <a:off x="628650" y="2981660"/>
            <a:ext cx="7886700" cy="332398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Around November 1, 2022, the district was successfully attacked by the </a:t>
            </a:r>
            <a:r>
              <a:rPr lang="en-US" sz="2400" dirty="0" err="1"/>
              <a:t>Karakurt</a:t>
            </a:r>
            <a:r>
              <a:rPr lang="en-US" sz="2400" dirty="0"/>
              <a:t> ransomware gang</a:t>
            </a:r>
          </a:p>
          <a:p>
            <a:pPr marL="285750" indent="-285750">
              <a:spcAft>
                <a:spcPts val="1200"/>
              </a:spcAft>
              <a:buFont typeface="Arial" panose="020B0604020202020204" pitchFamily="34" charset="0"/>
              <a:buChar char="•"/>
            </a:pPr>
            <a:r>
              <a:rPr lang="en-US" sz="2400" dirty="0"/>
              <a:t>The incident resulted in the breach of 25-30k students’ and employees’ data</a:t>
            </a:r>
          </a:p>
          <a:p>
            <a:pPr marL="285750" indent="-285750">
              <a:spcAft>
                <a:spcPts val="1200"/>
              </a:spcAft>
              <a:buFont typeface="Arial" panose="020B0604020202020204" pitchFamily="34" charset="0"/>
              <a:buChar char="•"/>
            </a:pPr>
            <a:r>
              <a:rPr lang="en-US" sz="2400" dirty="0"/>
              <a:t>According to reports, the schools IT director was fired after reporting the breach to authorities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00248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E087-F466-94D2-3988-3C21955F82E9}"/>
              </a:ext>
            </a:extLst>
          </p:cNvPr>
          <p:cNvSpPr>
            <a:spLocks noGrp="1"/>
          </p:cNvSpPr>
          <p:nvPr>
            <p:ph type="title"/>
          </p:nvPr>
        </p:nvSpPr>
        <p:spPr/>
        <p:txBody>
          <a:bodyPr/>
          <a:lstStyle/>
          <a:p>
            <a:r>
              <a:rPr lang="en-US" dirty="0"/>
              <a:t>Example #4</a:t>
            </a:r>
          </a:p>
        </p:txBody>
      </p:sp>
      <p:sp>
        <p:nvSpPr>
          <p:cNvPr id="3" name="Content Placeholder 2">
            <a:extLst>
              <a:ext uri="{FF2B5EF4-FFF2-40B4-BE49-F238E27FC236}">
                <a16:creationId xmlns:a16="http://schemas.microsoft.com/office/drawing/2014/main" id="{0698F03B-62A7-BFDF-6DE6-D03844EF03C5}"/>
              </a:ext>
            </a:extLst>
          </p:cNvPr>
          <p:cNvSpPr>
            <a:spLocks noGrp="1"/>
          </p:cNvSpPr>
          <p:nvPr>
            <p:ph idx="1"/>
          </p:nvPr>
        </p:nvSpPr>
        <p:spPr/>
        <p:txBody>
          <a:bodyPr/>
          <a:lstStyle/>
          <a:p>
            <a:pPr marL="0" indent="0">
              <a:buNone/>
            </a:pPr>
            <a:r>
              <a:rPr lang="en-US" dirty="0"/>
              <a:t>After some time investigating, the school had still not made any statements notifying the victims that their information was stolen.</a:t>
            </a:r>
          </a:p>
          <a:p>
            <a:pPr marL="0" indent="0">
              <a:buNone/>
            </a:pPr>
            <a:endParaRPr lang="en-US" dirty="0"/>
          </a:p>
          <a:p>
            <a:pPr marL="0" indent="0">
              <a:buNone/>
            </a:pPr>
            <a:r>
              <a:rPr lang="en-US" dirty="0"/>
              <a:t>This led to the District Attorney to get involved. Once again, its hardly ever the technical response that gets you in trouble.</a:t>
            </a:r>
          </a:p>
        </p:txBody>
      </p:sp>
      <p:pic>
        <p:nvPicPr>
          <p:cNvPr id="5" name="Picture 4" descr="News article on the San Benito Schools Breach.">
            <a:extLst>
              <a:ext uri="{FF2B5EF4-FFF2-40B4-BE49-F238E27FC236}">
                <a16:creationId xmlns:a16="http://schemas.microsoft.com/office/drawing/2014/main" id="{D8DE189D-5571-9766-4A59-C0A96A3C6805}"/>
              </a:ext>
            </a:extLst>
          </p:cNvPr>
          <p:cNvPicPr>
            <a:picLocks noChangeAspect="1"/>
          </p:cNvPicPr>
          <p:nvPr/>
        </p:nvPicPr>
        <p:blipFill>
          <a:blip r:embed="rId3"/>
          <a:stretch>
            <a:fillRect/>
          </a:stretch>
        </p:blipFill>
        <p:spPr>
          <a:xfrm>
            <a:off x="139633" y="1690688"/>
            <a:ext cx="8864734" cy="3217081"/>
          </a:xfrm>
          <a:prstGeom prst="rect">
            <a:avLst/>
          </a:prstGeom>
        </p:spPr>
      </p:pic>
    </p:spTree>
    <p:extLst>
      <p:ext uri="{BB962C8B-B14F-4D97-AF65-F5344CB8AC3E}">
        <p14:creationId xmlns:p14="http://schemas.microsoft.com/office/powerpoint/2010/main" val="441277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2809-55A1-6CAF-0457-FEC3688AAD2E}"/>
              </a:ext>
            </a:extLst>
          </p:cNvPr>
          <p:cNvSpPr>
            <a:spLocks noGrp="1"/>
          </p:cNvSpPr>
          <p:nvPr>
            <p:ph type="title"/>
          </p:nvPr>
        </p:nvSpPr>
        <p:spPr/>
        <p:txBody>
          <a:bodyPr/>
          <a:lstStyle/>
          <a:p>
            <a:r>
              <a:rPr lang="en-US" dirty="0"/>
              <a:t>Example #5</a:t>
            </a:r>
          </a:p>
        </p:txBody>
      </p:sp>
      <p:sp>
        <p:nvSpPr>
          <p:cNvPr id="3" name="Content Placeholder 2">
            <a:extLst>
              <a:ext uri="{FF2B5EF4-FFF2-40B4-BE49-F238E27FC236}">
                <a16:creationId xmlns:a16="http://schemas.microsoft.com/office/drawing/2014/main" id="{8FD5CDC9-F85E-FF15-7D2F-440A3724E01D}"/>
              </a:ext>
            </a:extLst>
          </p:cNvPr>
          <p:cNvSpPr>
            <a:spLocks noGrp="1"/>
          </p:cNvSpPr>
          <p:nvPr>
            <p:ph idx="1"/>
          </p:nvPr>
        </p:nvSpPr>
        <p:spPr>
          <a:xfrm>
            <a:off x="628650" y="5105400"/>
            <a:ext cx="7886700" cy="995363"/>
          </a:xfrm>
        </p:spPr>
        <p:txBody>
          <a:bodyPr>
            <a:normAutofit/>
          </a:bodyPr>
          <a:lstStyle/>
          <a:p>
            <a:pPr marL="0" indent="0" algn="ctr">
              <a:buNone/>
            </a:pPr>
            <a:r>
              <a:rPr lang="en-US" sz="3200" b="1" i="1" dirty="0">
                <a:solidFill>
                  <a:srgbClr val="FF0000"/>
                </a:solidFill>
              </a:rPr>
              <a:t>You didn’t think we would forget this one, did you?</a:t>
            </a:r>
          </a:p>
        </p:txBody>
      </p:sp>
      <p:pic>
        <p:nvPicPr>
          <p:cNvPr id="5" name="Picture 4" descr="A headline on the Illuminate data breach.">
            <a:extLst>
              <a:ext uri="{FF2B5EF4-FFF2-40B4-BE49-F238E27FC236}">
                <a16:creationId xmlns:a16="http://schemas.microsoft.com/office/drawing/2014/main" id="{C8C7F034-4893-E7DD-B7C2-984A82DF07AE}"/>
              </a:ext>
            </a:extLst>
          </p:cNvPr>
          <p:cNvPicPr>
            <a:picLocks noChangeAspect="1"/>
          </p:cNvPicPr>
          <p:nvPr/>
        </p:nvPicPr>
        <p:blipFill>
          <a:blip r:embed="rId2"/>
          <a:stretch>
            <a:fillRect/>
          </a:stretch>
        </p:blipFill>
        <p:spPr>
          <a:xfrm>
            <a:off x="1252074" y="1524000"/>
            <a:ext cx="6639852" cy="3067478"/>
          </a:xfrm>
          <a:prstGeom prst="rect">
            <a:avLst/>
          </a:prstGeom>
        </p:spPr>
      </p:pic>
    </p:spTree>
    <p:extLst>
      <p:ext uri="{BB962C8B-B14F-4D97-AF65-F5344CB8AC3E}">
        <p14:creationId xmlns:p14="http://schemas.microsoft.com/office/powerpoint/2010/main" val="323824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36D2-5EEF-3206-23D4-4CAB6823B8DF}"/>
              </a:ext>
            </a:extLst>
          </p:cNvPr>
          <p:cNvSpPr>
            <a:spLocks noGrp="1"/>
          </p:cNvSpPr>
          <p:nvPr>
            <p:ph type="title"/>
          </p:nvPr>
        </p:nvSpPr>
        <p:spPr/>
        <p:txBody>
          <a:bodyPr/>
          <a:lstStyle/>
          <a:p>
            <a:r>
              <a:rPr lang="en-US" dirty="0"/>
              <a:t>Example #5</a:t>
            </a:r>
          </a:p>
        </p:txBody>
      </p:sp>
      <p:sp>
        <p:nvSpPr>
          <p:cNvPr id="3" name="Content Placeholder 2">
            <a:extLst>
              <a:ext uri="{FF2B5EF4-FFF2-40B4-BE49-F238E27FC236}">
                <a16:creationId xmlns:a16="http://schemas.microsoft.com/office/drawing/2014/main" id="{0850C4BB-2E96-6A25-5809-63AF243E37A0}"/>
              </a:ext>
            </a:extLst>
          </p:cNvPr>
          <p:cNvSpPr>
            <a:spLocks noGrp="1"/>
          </p:cNvSpPr>
          <p:nvPr>
            <p:ph idx="1"/>
          </p:nvPr>
        </p:nvSpPr>
        <p:spPr>
          <a:xfrm>
            <a:off x="628650" y="2704088"/>
            <a:ext cx="7886700" cy="3696712"/>
          </a:xfrm>
        </p:spPr>
        <p:txBody>
          <a:bodyPr>
            <a:normAutofit fontScale="85000" lnSpcReduction="10000"/>
          </a:bodyPr>
          <a:lstStyle/>
          <a:p>
            <a:r>
              <a:rPr lang="en-US" dirty="0"/>
              <a:t>In early January 2022, the company identified unauthorized access to applications in its environment</a:t>
            </a:r>
          </a:p>
          <a:p>
            <a:r>
              <a:rPr lang="en-US" dirty="0"/>
              <a:t>These applications hosted databases that contained PII from students including names, grades, behavior information, special education data, and demographic data.</a:t>
            </a:r>
          </a:p>
          <a:p>
            <a:r>
              <a:rPr lang="en-US" dirty="0"/>
              <a:t>Ultimately, almost 2 million students across the country were impacted by the breach </a:t>
            </a:r>
          </a:p>
          <a:p>
            <a:r>
              <a:rPr lang="en-US" dirty="0"/>
              <a:t>The company waited nearly two months to make its first notifications and went nearly radio silent after that</a:t>
            </a:r>
          </a:p>
          <a:p>
            <a:endParaRPr lang="en-US" dirty="0"/>
          </a:p>
        </p:txBody>
      </p:sp>
      <p:sp>
        <p:nvSpPr>
          <p:cNvPr id="4" name="TextBox 3">
            <a:extLst>
              <a:ext uri="{FF2B5EF4-FFF2-40B4-BE49-F238E27FC236}">
                <a16:creationId xmlns:a16="http://schemas.microsoft.com/office/drawing/2014/main" id="{C07FCEAC-FDA6-BB6D-B91C-946452A05D9A}"/>
              </a:ext>
            </a:extLst>
          </p:cNvPr>
          <p:cNvSpPr txBox="1"/>
          <p:nvPr/>
        </p:nvSpPr>
        <p:spPr>
          <a:xfrm>
            <a:off x="628650" y="1905000"/>
            <a:ext cx="3487365" cy="646331"/>
          </a:xfrm>
          <a:prstGeom prst="rect">
            <a:avLst/>
          </a:prstGeom>
          <a:noFill/>
        </p:spPr>
        <p:txBody>
          <a:bodyPr wrap="none" rtlCol="0">
            <a:spAutoFit/>
          </a:bodyPr>
          <a:lstStyle/>
          <a:p>
            <a:r>
              <a:rPr lang="en-US" sz="3600" b="1" i="1" dirty="0">
                <a:solidFill>
                  <a:schemeClr val="accent1">
                    <a:lumMod val="75000"/>
                  </a:schemeClr>
                </a:solidFill>
              </a:rPr>
              <a:t>What happened?</a:t>
            </a:r>
          </a:p>
        </p:txBody>
      </p:sp>
    </p:spTree>
    <p:extLst>
      <p:ext uri="{BB962C8B-B14F-4D97-AF65-F5344CB8AC3E}">
        <p14:creationId xmlns:p14="http://schemas.microsoft.com/office/powerpoint/2010/main" val="4225425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D1746A-183E-6BD0-720B-E355ABB3AF8B}"/>
              </a:ext>
            </a:extLst>
          </p:cNvPr>
          <p:cNvSpPr>
            <a:spLocks noGrp="1"/>
          </p:cNvSpPr>
          <p:nvPr>
            <p:ph idx="1"/>
          </p:nvPr>
        </p:nvSpPr>
        <p:spPr/>
        <p:txBody>
          <a:bodyPr/>
          <a:lstStyle/>
          <a:p>
            <a:endParaRPr lang="en-US"/>
          </a:p>
        </p:txBody>
      </p:sp>
      <p:pic>
        <p:nvPicPr>
          <p:cNvPr id="5" name="Picture 4" descr="A screenshot of an article saying that schools are the most targeted industry by ransomware gangs">
            <a:extLst>
              <a:ext uri="{FF2B5EF4-FFF2-40B4-BE49-F238E27FC236}">
                <a16:creationId xmlns:a16="http://schemas.microsoft.com/office/drawing/2014/main" id="{7F09E96E-7B81-600F-C99C-48D29E7B8EC7}"/>
              </a:ext>
            </a:extLst>
          </p:cNvPr>
          <p:cNvPicPr>
            <a:picLocks noChangeAspect="1"/>
          </p:cNvPicPr>
          <p:nvPr/>
        </p:nvPicPr>
        <p:blipFill>
          <a:blip r:embed="rId2"/>
          <a:stretch>
            <a:fillRect/>
          </a:stretch>
        </p:blipFill>
        <p:spPr>
          <a:xfrm>
            <a:off x="0" y="-1"/>
            <a:ext cx="9144000" cy="6863271"/>
          </a:xfrm>
          <a:prstGeom prst="rect">
            <a:avLst/>
          </a:prstGeom>
        </p:spPr>
      </p:pic>
      <p:sp>
        <p:nvSpPr>
          <p:cNvPr id="4" name="Title 3">
            <a:extLst>
              <a:ext uri="{FF2B5EF4-FFF2-40B4-BE49-F238E27FC236}">
                <a16:creationId xmlns:a16="http://schemas.microsoft.com/office/drawing/2014/main" id="{89F730F3-AC70-223E-7890-2C14428A013E}"/>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Article on Ransomware</a:t>
            </a:r>
          </a:p>
        </p:txBody>
      </p:sp>
    </p:spTree>
    <p:extLst>
      <p:ext uri="{BB962C8B-B14F-4D97-AF65-F5344CB8AC3E}">
        <p14:creationId xmlns:p14="http://schemas.microsoft.com/office/powerpoint/2010/main" val="436095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D93D2-4966-2147-E900-8E2799C164DD}"/>
              </a:ext>
            </a:extLst>
          </p:cNvPr>
          <p:cNvSpPr>
            <a:spLocks noGrp="1"/>
          </p:cNvSpPr>
          <p:nvPr>
            <p:ph type="title"/>
          </p:nvPr>
        </p:nvSpPr>
        <p:spPr/>
        <p:txBody>
          <a:bodyPr/>
          <a:lstStyle/>
          <a:p>
            <a:r>
              <a:rPr lang="en-US" dirty="0"/>
              <a:t>What Went Wrong</a:t>
            </a:r>
          </a:p>
        </p:txBody>
      </p:sp>
      <p:sp>
        <p:nvSpPr>
          <p:cNvPr id="3" name="Content Placeholder 2">
            <a:extLst>
              <a:ext uri="{FF2B5EF4-FFF2-40B4-BE49-F238E27FC236}">
                <a16:creationId xmlns:a16="http://schemas.microsoft.com/office/drawing/2014/main" id="{69E40E9D-8E86-DD64-AB1C-1E06E288B0DF}"/>
              </a:ext>
            </a:extLst>
          </p:cNvPr>
          <p:cNvSpPr>
            <a:spLocks noGrp="1"/>
          </p:cNvSpPr>
          <p:nvPr>
            <p:ph idx="1"/>
          </p:nvPr>
        </p:nvSpPr>
        <p:spPr/>
        <p:txBody>
          <a:bodyPr>
            <a:normAutofit fontScale="92500" lnSpcReduction="10000"/>
          </a:bodyPr>
          <a:lstStyle/>
          <a:p>
            <a:pPr marL="0" indent="0">
              <a:buNone/>
            </a:pPr>
            <a:r>
              <a:rPr lang="en-US" sz="4800" b="1" i="1" dirty="0"/>
              <a:t>Communications</a:t>
            </a:r>
          </a:p>
          <a:p>
            <a:pPr>
              <a:spcAft>
                <a:spcPts val="1200"/>
              </a:spcAft>
            </a:pPr>
            <a:r>
              <a:rPr lang="en-US" dirty="0"/>
              <a:t>Incident response is not an exercise in marketing</a:t>
            </a:r>
          </a:p>
          <a:p>
            <a:pPr>
              <a:spcAft>
                <a:spcPts val="1200"/>
              </a:spcAft>
            </a:pPr>
            <a:r>
              <a:rPr lang="en-US" dirty="0"/>
              <a:t>The fastest way to snatch defeat from the jaws of victory is to try to spin your way out of a breach</a:t>
            </a:r>
          </a:p>
          <a:p>
            <a:pPr>
              <a:spcAft>
                <a:spcPts val="1200"/>
              </a:spcAft>
            </a:pPr>
            <a:r>
              <a:rPr lang="en-US" dirty="0"/>
              <a:t>Be Clear, Be Concise, Be Transparent, State the FACTS!</a:t>
            </a:r>
          </a:p>
          <a:p>
            <a:pPr>
              <a:spcAft>
                <a:spcPts val="1200"/>
              </a:spcAft>
            </a:pPr>
            <a:r>
              <a:rPr lang="en-US" dirty="0"/>
              <a:t>The technical response in these cases was great, but the overall response was a failure because of the communications problems</a:t>
            </a:r>
          </a:p>
        </p:txBody>
      </p:sp>
    </p:spTree>
    <p:extLst>
      <p:ext uri="{BB962C8B-B14F-4D97-AF65-F5344CB8AC3E}">
        <p14:creationId xmlns:p14="http://schemas.microsoft.com/office/powerpoint/2010/main" val="4140893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FE330-E534-E32A-0527-04A221B46BD6}"/>
              </a:ext>
            </a:extLst>
          </p:cNvPr>
          <p:cNvSpPr>
            <a:spLocks noGrp="1"/>
          </p:cNvSpPr>
          <p:nvPr>
            <p:ph type="title"/>
          </p:nvPr>
        </p:nvSpPr>
        <p:spPr/>
        <p:txBody>
          <a:bodyPr/>
          <a:lstStyle/>
          <a:p>
            <a:r>
              <a:rPr lang="en-US" dirty="0"/>
              <a:t>Example #6</a:t>
            </a:r>
          </a:p>
        </p:txBody>
      </p:sp>
      <p:pic>
        <p:nvPicPr>
          <p:cNvPr id="5" name="Content Placeholder 4" descr="Little Rock School District Website">
            <a:extLst>
              <a:ext uri="{FF2B5EF4-FFF2-40B4-BE49-F238E27FC236}">
                <a16:creationId xmlns:a16="http://schemas.microsoft.com/office/drawing/2014/main" id="{71CC95CF-4F33-7D48-43D8-FD97EA9DADD3}"/>
              </a:ext>
            </a:extLst>
          </p:cNvPr>
          <p:cNvPicPr>
            <a:picLocks noGrp="1" noChangeAspect="1"/>
          </p:cNvPicPr>
          <p:nvPr>
            <p:ph idx="1"/>
          </p:nvPr>
        </p:nvPicPr>
        <p:blipFill>
          <a:blip r:embed="rId2"/>
          <a:stretch>
            <a:fillRect/>
          </a:stretch>
        </p:blipFill>
        <p:spPr>
          <a:xfrm>
            <a:off x="914400" y="1524001"/>
            <a:ext cx="4459455" cy="2667000"/>
          </a:xfrm>
        </p:spPr>
      </p:pic>
      <p:pic>
        <p:nvPicPr>
          <p:cNvPr id="6148" name="Picture 4" descr="And now for something completely different....">
            <a:extLst>
              <a:ext uri="{FF2B5EF4-FFF2-40B4-BE49-F238E27FC236}">
                <a16:creationId xmlns:a16="http://schemas.microsoft.com/office/drawing/2014/main" id="{9FCDF788-D942-1266-BD70-CA0743B9B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605" y="2639303"/>
            <a:ext cx="3103395" cy="3103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4695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22E3-2141-77F6-D9EA-DAAE6E4F5580}"/>
              </a:ext>
            </a:extLst>
          </p:cNvPr>
          <p:cNvSpPr>
            <a:spLocks noGrp="1"/>
          </p:cNvSpPr>
          <p:nvPr>
            <p:ph type="title"/>
          </p:nvPr>
        </p:nvSpPr>
        <p:spPr/>
        <p:txBody>
          <a:bodyPr/>
          <a:lstStyle/>
          <a:p>
            <a:r>
              <a:rPr lang="en-US" dirty="0"/>
              <a:t>Example #6</a:t>
            </a:r>
          </a:p>
        </p:txBody>
      </p:sp>
      <p:sp>
        <p:nvSpPr>
          <p:cNvPr id="3" name="Content Placeholder 2">
            <a:extLst>
              <a:ext uri="{FF2B5EF4-FFF2-40B4-BE49-F238E27FC236}">
                <a16:creationId xmlns:a16="http://schemas.microsoft.com/office/drawing/2014/main" id="{AB4424E6-91F6-5FA3-94AA-D4D3C2500814}"/>
              </a:ext>
            </a:extLst>
          </p:cNvPr>
          <p:cNvSpPr>
            <a:spLocks noGrp="1"/>
          </p:cNvSpPr>
          <p:nvPr>
            <p:ph idx="1"/>
          </p:nvPr>
        </p:nvSpPr>
        <p:spPr>
          <a:xfrm>
            <a:off x="624840" y="3124200"/>
            <a:ext cx="7886700" cy="2929256"/>
          </a:xfrm>
        </p:spPr>
        <p:txBody>
          <a:bodyPr>
            <a:normAutofit fontScale="92500" lnSpcReduction="10000"/>
          </a:bodyPr>
          <a:lstStyle/>
          <a:p>
            <a:pPr>
              <a:spcAft>
                <a:spcPts val="1200"/>
              </a:spcAft>
            </a:pPr>
            <a:r>
              <a:rPr lang="en-US" dirty="0"/>
              <a:t>LRSD suffered a ransomware attack on November 11, 2022</a:t>
            </a:r>
          </a:p>
          <a:p>
            <a:pPr>
              <a:spcAft>
                <a:spcPts val="1200"/>
              </a:spcAft>
            </a:pPr>
            <a:r>
              <a:rPr lang="en-US" dirty="0"/>
              <a:t>They quickly implemented their incident response teams and obtained outside experts to assist</a:t>
            </a:r>
          </a:p>
          <a:p>
            <a:pPr>
              <a:spcAft>
                <a:spcPts val="1200"/>
              </a:spcAft>
            </a:pPr>
            <a:r>
              <a:rPr lang="en-US" dirty="0"/>
              <a:t>Within two weeks they had notifications thoroughly explaining what happened, and a website with Q&amp;A for impacted individuals</a:t>
            </a:r>
          </a:p>
        </p:txBody>
      </p:sp>
      <p:pic>
        <p:nvPicPr>
          <p:cNvPr id="7170" name="Picture 2" descr="You're Awesome GIFs | Page 2 of 3 | Reaction GIFs">
            <a:extLst>
              <a:ext uri="{FF2B5EF4-FFF2-40B4-BE49-F238E27FC236}">
                <a16:creationId xmlns:a16="http://schemas.microsoft.com/office/drawing/2014/main" id="{C07BE3E0-9CFB-43BC-CF66-F5A484D9C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65125"/>
            <a:ext cx="4572000"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504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D14E6-EC12-C909-8877-FB1C3EE08BC5}"/>
              </a:ext>
            </a:extLst>
          </p:cNvPr>
          <p:cNvSpPr>
            <a:spLocks noGrp="1"/>
          </p:cNvSpPr>
          <p:nvPr>
            <p:ph type="title"/>
          </p:nvPr>
        </p:nvSpPr>
        <p:spPr/>
        <p:txBody>
          <a:bodyPr/>
          <a:lstStyle/>
          <a:p>
            <a:r>
              <a:rPr lang="en-US" dirty="0"/>
              <a:t>Example #6</a:t>
            </a:r>
          </a:p>
        </p:txBody>
      </p:sp>
      <p:sp>
        <p:nvSpPr>
          <p:cNvPr id="3" name="Content Placeholder 2">
            <a:extLst>
              <a:ext uri="{FF2B5EF4-FFF2-40B4-BE49-F238E27FC236}">
                <a16:creationId xmlns:a16="http://schemas.microsoft.com/office/drawing/2014/main" id="{CDA698AB-0F31-612E-146F-34133E6436FD}"/>
              </a:ext>
            </a:extLst>
          </p:cNvPr>
          <p:cNvSpPr>
            <a:spLocks noGrp="1"/>
          </p:cNvSpPr>
          <p:nvPr>
            <p:ph idx="1"/>
          </p:nvPr>
        </p:nvSpPr>
        <p:spPr>
          <a:xfrm>
            <a:off x="628650" y="1690688"/>
            <a:ext cx="7886700" cy="4486275"/>
          </a:xfrm>
        </p:spPr>
        <p:txBody>
          <a:bodyPr>
            <a:normAutofit fontScale="92500"/>
          </a:bodyPr>
          <a:lstStyle/>
          <a:p>
            <a:r>
              <a:rPr lang="en-US" dirty="0"/>
              <a:t>They immediately began a comprehensive and open dialog with the public explaining what happened</a:t>
            </a:r>
          </a:p>
          <a:p>
            <a:r>
              <a:rPr lang="en-US" dirty="0"/>
              <a:t>Their technical response worked in parallel to restore services</a:t>
            </a:r>
          </a:p>
          <a:p>
            <a:r>
              <a:rPr lang="en-US" dirty="0"/>
              <a:t>Their website was frequently updated and spokespeople representing the school made statements regularly with updates</a:t>
            </a:r>
          </a:p>
          <a:p>
            <a:r>
              <a:rPr lang="en-US" dirty="0"/>
              <a:t>While there was some controversy around the decision to pay the attackers being held in confidence, the victims were aware and involved</a:t>
            </a:r>
          </a:p>
        </p:txBody>
      </p:sp>
    </p:spTree>
    <p:extLst>
      <p:ext uri="{BB962C8B-B14F-4D97-AF65-F5344CB8AC3E}">
        <p14:creationId xmlns:p14="http://schemas.microsoft.com/office/powerpoint/2010/main" val="2370597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09264-D220-CB80-F69E-BC3C060C6C00}"/>
              </a:ext>
            </a:extLst>
          </p:cNvPr>
          <p:cNvSpPr>
            <a:spLocks noGrp="1"/>
          </p:cNvSpPr>
          <p:nvPr>
            <p:ph type="title"/>
          </p:nvPr>
        </p:nvSpPr>
        <p:spPr/>
        <p:txBody>
          <a:bodyPr/>
          <a:lstStyle/>
          <a:p>
            <a:r>
              <a:rPr lang="en-US" dirty="0"/>
              <a:t>What Are the Takeaways?</a:t>
            </a:r>
          </a:p>
        </p:txBody>
      </p:sp>
      <p:sp>
        <p:nvSpPr>
          <p:cNvPr id="3" name="Content Placeholder 2">
            <a:extLst>
              <a:ext uri="{FF2B5EF4-FFF2-40B4-BE49-F238E27FC236}">
                <a16:creationId xmlns:a16="http://schemas.microsoft.com/office/drawing/2014/main" id="{6C171329-36D5-BCC5-A0EA-80C5E58243F5}"/>
              </a:ext>
            </a:extLst>
          </p:cNvPr>
          <p:cNvSpPr>
            <a:spLocks noGrp="1"/>
          </p:cNvSpPr>
          <p:nvPr>
            <p:ph idx="1"/>
          </p:nvPr>
        </p:nvSpPr>
        <p:spPr/>
        <p:txBody>
          <a:bodyPr>
            <a:normAutofit/>
          </a:bodyPr>
          <a:lstStyle/>
          <a:p>
            <a:pPr marL="0" indent="0">
              <a:buNone/>
            </a:pPr>
            <a:r>
              <a:rPr lang="en-US" sz="3600" dirty="0"/>
              <a:t>Incident response is about competing priorities:</a:t>
            </a:r>
          </a:p>
          <a:p>
            <a:pPr marL="0" indent="0">
              <a:buNone/>
            </a:pPr>
            <a:endParaRPr lang="en-US" sz="3600" dirty="0"/>
          </a:p>
          <a:p>
            <a:pPr lvl="1">
              <a:spcAft>
                <a:spcPts val="1200"/>
              </a:spcAft>
            </a:pPr>
            <a:r>
              <a:rPr lang="en-US" i="1" dirty="0">
                <a:solidFill>
                  <a:srgbClr val="FF0000"/>
                </a:solidFill>
              </a:rPr>
              <a:t>You want to protect your reputation and look out for your organization’s interests</a:t>
            </a:r>
          </a:p>
          <a:p>
            <a:pPr lvl="1">
              <a:spcAft>
                <a:spcPts val="1200"/>
              </a:spcAft>
            </a:pPr>
            <a:r>
              <a:rPr lang="en-US" i="1" dirty="0">
                <a:solidFill>
                  <a:srgbClr val="FF0000"/>
                </a:solidFill>
              </a:rPr>
              <a:t>But you have a responsibility to protect those people impacted by the breach as well</a:t>
            </a:r>
            <a:endParaRPr lang="en-US" sz="2000" i="1" dirty="0">
              <a:solidFill>
                <a:srgbClr val="FF0000"/>
              </a:solidFill>
            </a:endParaRPr>
          </a:p>
        </p:txBody>
      </p:sp>
    </p:spTree>
    <p:extLst>
      <p:ext uri="{BB962C8B-B14F-4D97-AF65-F5344CB8AC3E}">
        <p14:creationId xmlns:p14="http://schemas.microsoft.com/office/powerpoint/2010/main" val="1414803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09264-D220-CB80-F69E-BC3C060C6C00}"/>
              </a:ext>
            </a:extLst>
          </p:cNvPr>
          <p:cNvSpPr>
            <a:spLocks noGrp="1"/>
          </p:cNvSpPr>
          <p:nvPr>
            <p:ph type="title"/>
          </p:nvPr>
        </p:nvSpPr>
        <p:spPr/>
        <p:txBody>
          <a:bodyPr/>
          <a:lstStyle/>
          <a:p>
            <a:r>
              <a:rPr lang="en-US" dirty="0"/>
              <a:t>What Are the Takeaways?</a:t>
            </a:r>
          </a:p>
        </p:txBody>
      </p:sp>
      <p:sp>
        <p:nvSpPr>
          <p:cNvPr id="3" name="Content Placeholder 2">
            <a:extLst>
              <a:ext uri="{FF2B5EF4-FFF2-40B4-BE49-F238E27FC236}">
                <a16:creationId xmlns:a16="http://schemas.microsoft.com/office/drawing/2014/main" id="{6C171329-36D5-BCC5-A0EA-80C5E58243F5}"/>
              </a:ext>
            </a:extLst>
          </p:cNvPr>
          <p:cNvSpPr>
            <a:spLocks noGrp="1"/>
          </p:cNvSpPr>
          <p:nvPr>
            <p:ph idx="1"/>
          </p:nvPr>
        </p:nvSpPr>
        <p:spPr/>
        <p:txBody>
          <a:bodyPr>
            <a:normAutofit/>
          </a:bodyPr>
          <a:lstStyle/>
          <a:p>
            <a:pPr marL="0" indent="0">
              <a:buNone/>
            </a:pPr>
            <a:r>
              <a:rPr lang="en-US" sz="3600" dirty="0"/>
              <a:t>Incident response is about competing priorities:</a:t>
            </a:r>
          </a:p>
          <a:p>
            <a:pPr marL="0" indent="0">
              <a:buNone/>
            </a:pPr>
            <a:endParaRPr lang="en-US" sz="3600" dirty="0"/>
          </a:p>
          <a:p>
            <a:pPr lvl="1">
              <a:spcAft>
                <a:spcPts val="1200"/>
              </a:spcAft>
            </a:pPr>
            <a:r>
              <a:rPr lang="en-US" i="1" dirty="0">
                <a:solidFill>
                  <a:srgbClr val="FF0000"/>
                </a:solidFill>
              </a:rPr>
              <a:t>The “investigation” is often used as an excuse to avoid airing the bad news</a:t>
            </a:r>
          </a:p>
          <a:p>
            <a:pPr lvl="1">
              <a:spcAft>
                <a:spcPts val="1200"/>
              </a:spcAft>
            </a:pPr>
            <a:r>
              <a:rPr lang="en-US" i="1" dirty="0">
                <a:solidFill>
                  <a:srgbClr val="FF0000"/>
                </a:solidFill>
              </a:rPr>
              <a:t>Weigh the harms and determine if there is a need to delay notifications, or if more investigation is really needed to avoid speculation</a:t>
            </a:r>
          </a:p>
        </p:txBody>
      </p:sp>
    </p:spTree>
    <p:extLst>
      <p:ext uri="{BB962C8B-B14F-4D97-AF65-F5344CB8AC3E}">
        <p14:creationId xmlns:p14="http://schemas.microsoft.com/office/powerpoint/2010/main" val="1138787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BF35E-43D0-4B96-9051-7A2051CF394F}"/>
              </a:ext>
            </a:extLst>
          </p:cNvPr>
          <p:cNvSpPr>
            <a:spLocks noGrp="1"/>
          </p:cNvSpPr>
          <p:nvPr>
            <p:ph type="title"/>
          </p:nvPr>
        </p:nvSpPr>
        <p:spPr/>
        <p:txBody>
          <a:bodyPr/>
          <a:lstStyle/>
          <a:p>
            <a:r>
              <a:rPr lang="en-US"/>
              <a:t>Final Food for Thought</a:t>
            </a:r>
          </a:p>
        </p:txBody>
      </p:sp>
      <p:sp>
        <p:nvSpPr>
          <p:cNvPr id="3" name="Content Placeholder 2">
            <a:extLst>
              <a:ext uri="{FF2B5EF4-FFF2-40B4-BE49-F238E27FC236}">
                <a16:creationId xmlns:a16="http://schemas.microsoft.com/office/drawing/2014/main" id="{18C67616-A54D-4571-8833-7A8A9954BBFC}"/>
              </a:ext>
            </a:extLst>
          </p:cNvPr>
          <p:cNvSpPr>
            <a:spLocks noGrp="1"/>
          </p:cNvSpPr>
          <p:nvPr>
            <p:ph idx="1"/>
          </p:nvPr>
        </p:nvSpPr>
        <p:spPr/>
        <p:txBody>
          <a:bodyPr/>
          <a:lstStyle/>
          <a:p>
            <a:r>
              <a:rPr lang="en-US"/>
              <a:t>You should have an incident response plan in place </a:t>
            </a:r>
            <a:r>
              <a:rPr lang="en-US" u="sng"/>
              <a:t>and train to it</a:t>
            </a:r>
          </a:p>
          <a:p>
            <a:r>
              <a:rPr lang="en-US"/>
              <a:t>Data privacy &amp; security awareness training for all employees, </a:t>
            </a:r>
            <a:r>
              <a:rPr lang="en-US" u="sng"/>
              <a:t>as well as contractors, researchers, and other 3</a:t>
            </a:r>
            <a:r>
              <a:rPr lang="en-US" u="sng" baseline="30000"/>
              <a:t>rd</a:t>
            </a:r>
            <a:r>
              <a:rPr lang="en-US" u="sng"/>
              <a:t> parties</a:t>
            </a:r>
          </a:p>
          <a:p>
            <a:r>
              <a:rPr lang="en-US"/>
              <a:t>Clearly </a:t>
            </a:r>
            <a:r>
              <a:rPr lang="en-US" u="sng"/>
              <a:t>understand the legal requirements </a:t>
            </a:r>
            <a:r>
              <a:rPr lang="en-US"/>
              <a:t>for compliance with all applicable federal, state and local laws</a:t>
            </a:r>
          </a:p>
          <a:p>
            <a:r>
              <a:rPr lang="en-US"/>
              <a:t>Consider </a:t>
            </a:r>
            <a:r>
              <a:rPr lang="en-US" u="sng"/>
              <a:t>calling PTAC</a:t>
            </a:r>
            <a:r>
              <a:rPr lang="en-US"/>
              <a:t>, we can help!!!</a:t>
            </a:r>
          </a:p>
        </p:txBody>
      </p:sp>
    </p:spTree>
    <p:extLst>
      <p:ext uri="{BB962C8B-B14F-4D97-AF65-F5344CB8AC3E}">
        <p14:creationId xmlns:p14="http://schemas.microsoft.com/office/powerpoint/2010/main" val="3707823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DA470-C292-4640-BED9-42A7D979E791}"/>
              </a:ext>
            </a:extLst>
          </p:cNvPr>
          <p:cNvSpPr>
            <a:spLocks noGrp="1"/>
          </p:cNvSpPr>
          <p:nvPr>
            <p:ph type="title"/>
          </p:nvPr>
        </p:nvSpPr>
        <p:spPr/>
        <p:txBody>
          <a:bodyPr/>
          <a:lstStyle/>
          <a:p>
            <a:r>
              <a:rPr lang="en-US"/>
              <a:t>PTAC Resources</a:t>
            </a:r>
          </a:p>
        </p:txBody>
      </p:sp>
      <p:sp>
        <p:nvSpPr>
          <p:cNvPr id="3" name="Content Placeholder 2">
            <a:extLst>
              <a:ext uri="{FF2B5EF4-FFF2-40B4-BE49-F238E27FC236}">
                <a16:creationId xmlns:a16="http://schemas.microsoft.com/office/drawing/2014/main" id="{91779F9F-9BE6-4F60-84B0-7AA877CBFF9A}"/>
              </a:ext>
            </a:extLst>
          </p:cNvPr>
          <p:cNvSpPr>
            <a:spLocks noGrp="1"/>
          </p:cNvSpPr>
          <p:nvPr>
            <p:ph idx="1"/>
          </p:nvPr>
        </p:nvSpPr>
        <p:spPr/>
        <p:txBody>
          <a:bodyPr>
            <a:normAutofit fontScale="92500" lnSpcReduction="10000"/>
          </a:bodyPr>
          <a:lstStyle/>
          <a:p>
            <a:r>
              <a:rPr lang="en-US" b="1"/>
              <a:t>Data Breach Response Checklist</a:t>
            </a:r>
          </a:p>
          <a:p>
            <a:pPr marL="457200" lvl="1" indent="0">
              <a:buNone/>
            </a:pPr>
            <a:r>
              <a:rPr lang="en-US">
                <a:hlinkClick r:id="rId2"/>
              </a:rPr>
              <a:t>https://studentprivacy.ed.gov/resources/data-breach-response-checklist</a:t>
            </a:r>
            <a:endParaRPr lang="en-US"/>
          </a:p>
          <a:p>
            <a:r>
              <a:rPr lang="en-US" b="1"/>
              <a:t>Downloadable Data Breach Training Kits</a:t>
            </a:r>
          </a:p>
          <a:p>
            <a:pPr marL="457200" lvl="1" indent="0">
              <a:buNone/>
            </a:pPr>
            <a:r>
              <a:rPr lang="en-US">
                <a:hlinkClick r:id="rId2"/>
              </a:rPr>
              <a:t>https://studentprivacy.ed.gov/resources/data-breach-response-training-kit</a:t>
            </a:r>
            <a:endParaRPr lang="en-US"/>
          </a:p>
          <a:p>
            <a:r>
              <a:rPr lang="en-US" b="1"/>
              <a:t>PTAC Student Privacy Training </a:t>
            </a:r>
          </a:p>
          <a:p>
            <a:pPr lvl="1"/>
            <a:r>
              <a:rPr lang="en-US" b="1" i="1"/>
              <a:t>Videos</a:t>
            </a:r>
            <a:r>
              <a:rPr lang="en-US"/>
              <a:t> - </a:t>
            </a:r>
            <a:r>
              <a:rPr lang="en-US">
                <a:hlinkClick r:id="rId2"/>
              </a:rPr>
              <a:t>https://studentprivacy.ed.gov/content/guidance-videos</a:t>
            </a:r>
            <a:endParaRPr lang="en-US"/>
          </a:p>
          <a:p>
            <a:pPr lvl="1"/>
            <a:r>
              <a:rPr lang="en-US" b="1" i="1"/>
              <a:t>Online Training Modules </a:t>
            </a:r>
            <a:r>
              <a:rPr lang="en-US"/>
              <a:t>- </a:t>
            </a:r>
            <a:r>
              <a:rPr lang="en-US">
                <a:hlinkClick r:id="rId2"/>
              </a:rPr>
              <a:t>https://studentprivacy.ed.gov/content/online-training-modules</a:t>
            </a:r>
            <a:endParaRPr lang="en-US"/>
          </a:p>
        </p:txBody>
      </p:sp>
    </p:spTree>
    <p:extLst>
      <p:ext uri="{BB962C8B-B14F-4D97-AF65-F5344CB8AC3E}">
        <p14:creationId xmlns:p14="http://schemas.microsoft.com/office/powerpoint/2010/main" val="23515056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chemeClr val="accent5">
                    <a:lumMod val="75000"/>
                  </a:schemeClr>
                </a:solidFill>
                <a:latin typeface="Segoe UI" panose="020B0502040204020203" pitchFamily="34" charset="0"/>
                <a:cs typeface="Segoe UI" panose="020B0502040204020203" pitchFamily="34" charset="0"/>
              </a:rPr>
              <a:t>Contact information</a:t>
            </a:r>
          </a:p>
        </p:txBody>
      </p:sp>
      <p:sp>
        <p:nvSpPr>
          <p:cNvPr id="3" name="Content Placeholder 2"/>
          <p:cNvSpPr>
            <a:spLocks noGrp="1"/>
          </p:cNvSpPr>
          <p:nvPr>
            <p:ph idx="1"/>
          </p:nvPr>
        </p:nvSpPr>
        <p:spPr/>
        <p:txBody>
          <a:bodyPr/>
          <a:lstStyle/>
          <a:p>
            <a:pPr marL="0" indent="0" algn="ctr">
              <a:buNone/>
            </a:pPr>
            <a:r>
              <a:rPr lang="en-US" sz="2400" dirty="0">
                <a:latin typeface="Segoe UI" panose="020B0502040204020203" pitchFamily="34" charset="0"/>
                <a:cs typeface="Segoe UI" panose="020B0502040204020203" pitchFamily="34" charset="0"/>
              </a:rPr>
              <a:t>United States Department of Education, </a:t>
            </a:r>
          </a:p>
          <a:p>
            <a:pPr marL="0" indent="0" algn="ctr">
              <a:buNone/>
            </a:pPr>
            <a:r>
              <a:rPr lang="en-US" sz="2400" dirty="0">
                <a:latin typeface="Segoe UI" panose="020B0502040204020203" pitchFamily="34" charset="0"/>
                <a:cs typeface="Segoe UI" panose="020B0502040204020203" pitchFamily="34" charset="0"/>
              </a:rPr>
              <a:t>Privacy Technical Assistance Center</a:t>
            </a:r>
          </a:p>
          <a:p>
            <a:pPr marL="0" indent="0">
              <a:buNone/>
            </a:pPr>
            <a:endParaRPr lang="en-US" dirty="0"/>
          </a:p>
        </p:txBody>
      </p:sp>
      <p:grpSp>
        <p:nvGrpSpPr>
          <p:cNvPr id="7" name="Group 6" descr="(855) 249-3072&#10;"/>
          <p:cNvGrpSpPr/>
          <p:nvPr/>
        </p:nvGrpSpPr>
        <p:grpSpPr>
          <a:xfrm>
            <a:off x="2895600" y="2897465"/>
            <a:ext cx="2490358" cy="657217"/>
            <a:chOff x="629938" y="2438400"/>
            <a:chExt cx="2490357" cy="657216"/>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38" y="2438400"/>
              <a:ext cx="462000" cy="462000"/>
            </a:xfrm>
            <a:prstGeom prst="rect">
              <a:avLst/>
            </a:prstGeom>
          </p:spPr>
        </p:pic>
        <p:sp>
          <p:nvSpPr>
            <p:cNvPr id="9" name="TextBox 8"/>
            <p:cNvSpPr txBox="1"/>
            <p:nvPr/>
          </p:nvSpPr>
          <p:spPr>
            <a:xfrm>
              <a:off x="1391938" y="2449286"/>
              <a:ext cx="1728357" cy="646330"/>
            </a:xfrm>
            <a:prstGeom prst="rect">
              <a:avLst/>
            </a:prstGeom>
            <a:noFill/>
          </p:spPr>
          <p:txBody>
            <a:bodyPr wrap="none" rtlCol="0">
              <a:spAutoFit/>
            </a:bodyPr>
            <a:lstStyle/>
            <a:p>
              <a:pPr marL="0" lvl="1" fontAlgn="base">
                <a:tabLst>
                  <a:tab pos="1371566" algn="l"/>
                </a:tabLst>
                <a:defRPr/>
              </a:pPr>
              <a:r>
                <a:rPr lang="en-US" dirty="0">
                  <a:latin typeface="Segoe UI" panose="020B0502040204020203" pitchFamily="34" charset="0"/>
                  <a:cs typeface="Segoe UI" panose="020B0502040204020203" pitchFamily="34" charset="0"/>
                </a:rPr>
                <a:t>(855) 249-3072</a:t>
              </a:r>
            </a:p>
            <a:p>
              <a:pPr marL="0" lvl="1" fontAlgn="base">
                <a:tabLst>
                  <a:tab pos="1371566" algn="l"/>
                </a:tabLst>
                <a:defRPr/>
              </a:pPr>
              <a:r>
                <a:rPr lang="en-US" dirty="0">
                  <a:latin typeface="Segoe UI" panose="020B0502040204020203" pitchFamily="34" charset="0"/>
                  <a:cs typeface="Segoe UI" panose="020B0502040204020203" pitchFamily="34" charset="0"/>
                </a:rPr>
                <a:t>(202) 260-3887</a:t>
              </a:r>
            </a:p>
          </p:txBody>
        </p:sp>
      </p:grpSp>
      <p:grpSp>
        <p:nvGrpSpPr>
          <p:cNvPr id="10" name="Group 9" descr="privacyTA@ed.gov&#10;"/>
          <p:cNvGrpSpPr/>
          <p:nvPr/>
        </p:nvGrpSpPr>
        <p:grpSpPr>
          <a:xfrm>
            <a:off x="2895600" y="3657599"/>
            <a:ext cx="3200400" cy="533400"/>
            <a:chOff x="612859" y="2764221"/>
            <a:chExt cx="3200400" cy="53340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859" y="2764221"/>
              <a:ext cx="533400" cy="533400"/>
            </a:xfrm>
            <a:prstGeom prst="rect">
              <a:avLst/>
            </a:prstGeom>
          </p:spPr>
        </p:pic>
        <p:sp>
          <p:nvSpPr>
            <p:cNvPr id="12" name="TextBox 11" descr="privacyTA@ed.gov&#10;"/>
            <p:cNvSpPr txBox="1"/>
            <p:nvPr/>
          </p:nvSpPr>
          <p:spPr>
            <a:xfrm>
              <a:off x="1374859" y="2840421"/>
              <a:ext cx="2438400" cy="369332"/>
            </a:xfrm>
            <a:prstGeom prst="rect">
              <a:avLst/>
            </a:prstGeom>
            <a:noFill/>
          </p:spPr>
          <p:txBody>
            <a:bodyPr wrap="square" rtlCol="0">
              <a:spAutoFit/>
            </a:bodyPr>
            <a:lstStyle/>
            <a:p>
              <a:pPr marL="0" lvl="1" fontAlgn="base">
                <a:tabLst>
                  <a:tab pos="1371566" algn="l"/>
                </a:tabLst>
              </a:pPr>
              <a:r>
                <a:rPr lang="en-US" dirty="0">
                  <a:latin typeface="Segoe UI" panose="020B0502040204020203" pitchFamily="34" charset="0"/>
                  <a:cs typeface="Segoe UI" panose="020B0502040204020203" pitchFamily="34" charset="0"/>
                  <a:hlinkClick r:id="rId5"/>
                </a:rPr>
                <a:t>privacyTA@ed.gov</a:t>
              </a:r>
              <a:endParaRPr lang="en-US" dirty="0">
                <a:latin typeface="Segoe UI" panose="020B0502040204020203" pitchFamily="34" charset="0"/>
                <a:cs typeface="Segoe UI" panose="020B0502040204020203" pitchFamily="34" charset="0"/>
              </a:endParaRPr>
            </a:p>
          </p:txBody>
        </p:sp>
      </p:grpSp>
      <p:grpSp>
        <p:nvGrpSpPr>
          <p:cNvPr id="13" name="Group 12" descr="https://studentprivacy.ed.gov &#10;"/>
          <p:cNvGrpSpPr/>
          <p:nvPr/>
        </p:nvGrpSpPr>
        <p:grpSpPr>
          <a:xfrm>
            <a:off x="2895601" y="4510656"/>
            <a:ext cx="3932347" cy="442353"/>
            <a:chOff x="612859" y="3649184"/>
            <a:chExt cx="3932346" cy="442352"/>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r="24738"/>
            <a:stretch/>
          </p:blipFill>
          <p:spPr>
            <a:xfrm>
              <a:off x="612859" y="3649184"/>
              <a:ext cx="638558" cy="442352"/>
            </a:xfrm>
            <a:prstGeom prst="rect">
              <a:avLst/>
            </a:prstGeom>
          </p:spPr>
        </p:pic>
        <p:sp>
          <p:nvSpPr>
            <p:cNvPr id="15" name="TextBox 14" descr="https://studentprivacy.ed.gov &#10;"/>
            <p:cNvSpPr txBox="1"/>
            <p:nvPr/>
          </p:nvSpPr>
          <p:spPr>
            <a:xfrm>
              <a:off x="1338110" y="3722204"/>
              <a:ext cx="3207095" cy="369331"/>
            </a:xfrm>
            <a:prstGeom prst="rect">
              <a:avLst/>
            </a:prstGeom>
            <a:noFill/>
          </p:spPr>
          <p:txBody>
            <a:bodyPr wrap="none" rtlCol="0">
              <a:spAutoFit/>
            </a:bodyPr>
            <a:lstStyle/>
            <a:p>
              <a:pPr marL="0" lvl="1" fontAlgn="base">
                <a:tabLst>
                  <a:tab pos="1371566" algn="l"/>
                </a:tabLst>
              </a:pPr>
              <a:r>
                <a:rPr lang="en-US" dirty="0">
                  <a:latin typeface="Segoe UI" panose="020B0502040204020203" pitchFamily="34" charset="0"/>
                  <a:cs typeface="Segoe UI" panose="020B0502040204020203" pitchFamily="34" charset="0"/>
                  <a:hlinkClick r:id="rId7"/>
                </a:rPr>
                <a:t>https://studentprivacy.ed.gov</a:t>
              </a:r>
              <a:r>
                <a:rPr lang="en-US" dirty="0">
                  <a:latin typeface="Segoe UI" panose="020B0502040204020203" pitchFamily="34" charset="0"/>
                  <a:cs typeface="Segoe UI" panose="020B0502040204020203" pitchFamily="34" charset="0"/>
                </a:rPr>
                <a:t> </a:t>
              </a:r>
            </a:p>
          </p:txBody>
        </p:sp>
      </p:grpSp>
    </p:spTree>
    <p:extLst>
      <p:ext uri="{BB962C8B-B14F-4D97-AF65-F5344CB8AC3E}">
        <p14:creationId xmlns:p14="http://schemas.microsoft.com/office/powerpoint/2010/main" val="4076229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A meme showing three lego stormtroopers beating on a horse. The horse is labeled American schools. The stormtroopers are labeled ransomware gang.">
            <a:extLst>
              <a:ext uri="{FF2B5EF4-FFF2-40B4-BE49-F238E27FC236}">
                <a16:creationId xmlns:a16="http://schemas.microsoft.com/office/drawing/2014/main" id="{1D0278F3-58D7-1810-50E6-271CD972A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2BAB063-3AFD-689E-BAF1-9BD6DDF83F67}"/>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2023 year in review</a:t>
            </a:r>
          </a:p>
        </p:txBody>
      </p:sp>
    </p:spTree>
    <p:extLst>
      <p:ext uri="{BB962C8B-B14F-4D97-AF65-F5344CB8AC3E}">
        <p14:creationId xmlns:p14="http://schemas.microsoft.com/office/powerpoint/2010/main" val="576356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05AA13-DDCB-411A-BAC5-E9A50E50104D}"/>
              </a:ext>
            </a:extLst>
          </p:cNvPr>
          <p:cNvSpPr>
            <a:spLocks noGrp="1"/>
          </p:cNvSpPr>
          <p:nvPr>
            <p:ph type="title"/>
          </p:nvPr>
        </p:nvSpPr>
        <p:spPr/>
        <p:txBody>
          <a:bodyPr/>
          <a:lstStyle/>
          <a:p>
            <a:r>
              <a:rPr lang="en-US" dirty="0"/>
              <a:t>Cliff’s Notes:  You’re </a:t>
            </a:r>
            <a:r>
              <a:rPr lang="en-US" dirty="0" err="1"/>
              <a:t>Gonna</a:t>
            </a:r>
            <a:r>
              <a:rPr lang="en-US" dirty="0"/>
              <a:t> Get Hit</a:t>
            </a:r>
          </a:p>
        </p:txBody>
      </p:sp>
      <p:sp>
        <p:nvSpPr>
          <p:cNvPr id="6" name="Content Placeholder 5">
            <a:extLst>
              <a:ext uri="{FF2B5EF4-FFF2-40B4-BE49-F238E27FC236}">
                <a16:creationId xmlns:a16="http://schemas.microsoft.com/office/drawing/2014/main" id="{5976A66D-2689-4172-863D-99FFA1187822}"/>
              </a:ext>
            </a:extLst>
          </p:cNvPr>
          <p:cNvSpPr>
            <a:spLocks noGrp="1"/>
          </p:cNvSpPr>
          <p:nvPr>
            <p:ph idx="1"/>
          </p:nvPr>
        </p:nvSpPr>
        <p:spPr/>
        <p:txBody>
          <a:bodyPr>
            <a:normAutofit/>
          </a:bodyPr>
          <a:lstStyle/>
          <a:p>
            <a:pPr>
              <a:lnSpc>
                <a:spcPct val="100000"/>
              </a:lnSpc>
            </a:pPr>
            <a:r>
              <a:rPr lang="en-US" dirty="0"/>
              <a:t>Education == Retail and Finance </a:t>
            </a:r>
          </a:p>
          <a:p>
            <a:pPr>
              <a:lnSpc>
                <a:spcPct val="100000"/>
              </a:lnSpc>
            </a:pPr>
            <a:r>
              <a:rPr lang="en-US" b="1" u="sng" dirty="0"/>
              <a:t>Employees</a:t>
            </a:r>
            <a:r>
              <a:rPr lang="en-US" dirty="0"/>
              <a:t> and </a:t>
            </a:r>
            <a:r>
              <a:rPr lang="en-US" b="1" u="sng" dirty="0"/>
              <a:t>Staff</a:t>
            </a:r>
            <a:r>
              <a:rPr lang="en-US" dirty="0"/>
              <a:t> are going to be the way in</a:t>
            </a:r>
          </a:p>
          <a:p>
            <a:pPr>
              <a:lnSpc>
                <a:spcPct val="100000"/>
              </a:lnSpc>
            </a:pPr>
            <a:r>
              <a:rPr lang="en-US" dirty="0"/>
              <a:t>If it isn’t Ransomware, its going to be DDoS</a:t>
            </a:r>
          </a:p>
          <a:p>
            <a:pPr>
              <a:lnSpc>
                <a:spcPct val="100000"/>
              </a:lnSpc>
            </a:pPr>
            <a:r>
              <a:rPr lang="en-US" dirty="0"/>
              <a:t>Spend </a:t>
            </a:r>
            <a:r>
              <a:rPr lang="en-US" b="1" u="sng" dirty="0"/>
              <a:t>Time</a:t>
            </a:r>
            <a:r>
              <a:rPr lang="en-US" dirty="0"/>
              <a:t> and </a:t>
            </a:r>
            <a:r>
              <a:rPr lang="en-US" b="1" u="sng" dirty="0"/>
              <a:t>Resources</a:t>
            </a:r>
            <a:r>
              <a:rPr lang="en-US" dirty="0"/>
              <a:t> on </a:t>
            </a:r>
            <a:r>
              <a:rPr lang="en-US" b="1" u="sng" dirty="0"/>
              <a:t>training</a:t>
            </a:r>
            <a:r>
              <a:rPr lang="en-US" dirty="0"/>
              <a:t> </a:t>
            </a:r>
          </a:p>
          <a:p>
            <a:pPr>
              <a:lnSpc>
                <a:spcPct val="100000"/>
              </a:lnSpc>
            </a:pPr>
            <a:r>
              <a:rPr lang="en-US" dirty="0"/>
              <a:t>Response plans and processes better be tailored to meet these threats</a:t>
            </a:r>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p:txBody>
      </p:sp>
    </p:spTree>
    <p:extLst>
      <p:ext uri="{BB962C8B-B14F-4D97-AF65-F5344CB8AC3E}">
        <p14:creationId xmlns:p14="http://schemas.microsoft.com/office/powerpoint/2010/main" val="1065470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3FB23-F61F-415C-93E1-514E0E54B650}"/>
              </a:ext>
            </a:extLst>
          </p:cNvPr>
          <p:cNvSpPr>
            <a:spLocks noGrp="1"/>
          </p:cNvSpPr>
          <p:nvPr>
            <p:ph type="title"/>
          </p:nvPr>
        </p:nvSpPr>
        <p:spPr/>
        <p:txBody>
          <a:bodyPr/>
          <a:lstStyle/>
          <a:p>
            <a:r>
              <a:rPr lang="en-US"/>
              <a:t>Schools are not JUST Schools</a:t>
            </a:r>
          </a:p>
        </p:txBody>
      </p:sp>
      <p:sp>
        <p:nvSpPr>
          <p:cNvPr id="3" name="Content Placeholder 2">
            <a:extLst>
              <a:ext uri="{FF2B5EF4-FFF2-40B4-BE49-F238E27FC236}">
                <a16:creationId xmlns:a16="http://schemas.microsoft.com/office/drawing/2014/main" id="{C018D512-7E81-4DBD-891F-F5686E5BC779}"/>
              </a:ext>
            </a:extLst>
          </p:cNvPr>
          <p:cNvSpPr>
            <a:spLocks noGrp="1"/>
          </p:cNvSpPr>
          <p:nvPr>
            <p:ph idx="1"/>
          </p:nvPr>
        </p:nvSpPr>
        <p:spPr/>
        <p:txBody>
          <a:bodyPr>
            <a:normAutofit/>
          </a:bodyPr>
          <a:lstStyle/>
          <a:p>
            <a:pPr>
              <a:spcAft>
                <a:spcPts val="1200"/>
              </a:spcAft>
            </a:pPr>
            <a:r>
              <a:rPr lang="en-US" sz="3200"/>
              <a:t>More than just student data</a:t>
            </a:r>
          </a:p>
          <a:p>
            <a:pPr>
              <a:spcAft>
                <a:spcPts val="1200"/>
              </a:spcAft>
            </a:pPr>
            <a:r>
              <a:rPr lang="en-US" sz="3200"/>
              <a:t>Health, family, financial data</a:t>
            </a:r>
          </a:p>
          <a:p>
            <a:pPr>
              <a:spcAft>
                <a:spcPts val="1200"/>
              </a:spcAft>
            </a:pPr>
            <a:r>
              <a:rPr lang="en-US" sz="3200"/>
              <a:t>Employee data</a:t>
            </a:r>
          </a:p>
          <a:p>
            <a:pPr>
              <a:spcAft>
                <a:spcPts val="1200"/>
              </a:spcAft>
            </a:pPr>
            <a:r>
              <a:rPr lang="en-US" sz="3200"/>
              <a:t>Sensitive Research data</a:t>
            </a:r>
          </a:p>
          <a:p>
            <a:pPr>
              <a:spcAft>
                <a:spcPts val="1200"/>
              </a:spcAft>
            </a:pPr>
            <a:r>
              <a:rPr lang="en-US" sz="3200"/>
              <a:t>Other agencies’ data</a:t>
            </a:r>
          </a:p>
          <a:p>
            <a:pPr>
              <a:spcAft>
                <a:spcPts val="1200"/>
              </a:spcAft>
            </a:pPr>
            <a:r>
              <a:rPr lang="en-US" sz="3200"/>
              <a:t>Payment / Commerce data</a:t>
            </a:r>
          </a:p>
        </p:txBody>
      </p:sp>
      <p:pic>
        <p:nvPicPr>
          <p:cNvPr id="5122" name="Picture 2" descr="Huddle Icons Students Per School - School Icon Png Free, Transparent Png ,  Transparent Png Image - PNGitem">
            <a:extLst>
              <a:ext uri="{FF2B5EF4-FFF2-40B4-BE49-F238E27FC236}">
                <a16:creationId xmlns:a16="http://schemas.microsoft.com/office/drawing/2014/main" id="{6D59CD20-D394-45B7-B5BE-E60FC81C8EE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353" b="91247" l="3721" r="90349">
                        <a14:foregroundMark x1="60233" y1="9592" x2="60233" y2="9592"/>
                        <a14:foregroundMark x1="55233" y1="40647" x2="25698" y2="73501"/>
                        <a14:foregroundMark x1="25698" y1="73501" x2="65581" y2="87650"/>
                        <a14:foregroundMark x1="65581" y1="87650" x2="86977" y2="66787"/>
                        <a14:foregroundMark x1="86977" y1="66787" x2="87093" y2="49161"/>
                        <a14:foregroundMark x1="80581" y1="55036" x2="49535" y2="78537"/>
                        <a14:foregroundMark x1="70000" y1="43165" x2="28372" y2="85372"/>
                        <a14:foregroundMark x1="69186" y1="46643" x2="49884" y2="77698"/>
                        <a14:foregroundMark x1="49884" y1="77698" x2="49535" y2="77698"/>
                        <a14:foregroundMark x1="68372" y1="47482" x2="40581" y2="36451"/>
                        <a14:foregroundMark x1="44651" y1="41487" x2="13605" y2="65947"/>
                        <a14:foregroundMark x1="20116" y1="43165" x2="31628" y2="61751"/>
                        <a14:foregroundMark x1="11163" y1="45803" x2="16860" y2="58393"/>
                        <a14:foregroundMark x1="27558" y1="41487" x2="15233" y2="40647"/>
                        <a14:foregroundMark x1="3837" y1="50839" x2="3837" y2="50839"/>
                        <a14:foregroundMark x1="11977" y1="53357" x2="12791" y2="80456"/>
                        <a14:foregroundMark x1="12791" y1="80456" x2="36047" y2="90767"/>
                        <a14:foregroundMark x1="36047" y1="90767" x2="74070" y2="87890"/>
                        <a14:foregroundMark x1="14419" y1="86211" x2="30814" y2="89568"/>
                        <a14:foregroundMark x1="90349" y1="72662" x2="74070" y2="85372"/>
                        <a14:foregroundMark x1="83023" y1="82854" x2="83837" y2="91247"/>
                        <a14:foregroundMark x1="74884" y1="59233" x2="72442" y2="78537"/>
                        <a14:foregroundMark x1="70000" y1="57554" x2="78953" y2="62590"/>
                        <a14:foregroundMark x1="81395" y1="60072" x2="60233" y2="60911"/>
                        <a14:foregroundMark x1="54419" y1="47482" x2="46279" y2="64269"/>
                        <a14:foregroundMark x1="79767" y1="42326" x2="81395" y2="44964"/>
                        <a14:foregroundMark x1="77326" y1="39808" x2="69186" y2="39808"/>
                        <a14:foregroundMark x1="82209" y1="41487" x2="83837" y2="54197"/>
                        <a14:foregroundMark x1="61047" y1="14628" x2="54419" y2="12110"/>
                      </a14:backgroundRemoval>
                    </a14:imgEffect>
                  </a14:imgLayer>
                </a14:imgProps>
              </a:ext>
              <a:ext uri="{28A0092B-C50C-407E-A947-70E740481C1C}">
                <a14:useLocalDpi xmlns:a14="http://schemas.microsoft.com/office/drawing/2010/main" val="0"/>
              </a:ext>
            </a:extLst>
          </a:blip>
          <a:srcRect/>
          <a:stretch>
            <a:fillRect/>
          </a:stretch>
        </p:blipFill>
        <p:spPr bwMode="auto">
          <a:xfrm>
            <a:off x="7122193" y="319510"/>
            <a:ext cx="1370597" cy="13290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ank - Free business icons">
            <a:extLst>
              <a:ext uri="{FF2B5EF4-FFF2-40B4-BE49-F238E27FC236}">
                <a16:creationId xmlns:a16="http://schemas.microsoft.com/office/drawing/2014/main" id="{96D9EF59-0681-47BE-8EBC-142DE3BF76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1824" y="1879434"/>
            <a:ext cx="1320966" cy="132096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Urban Icon - Download Urban Icon 3483576 | Noun Project">
            <a:extLst>
              <a:ext uri="{FF2B5EF4-FFF2-40B4-BE49-F238E27FC236}">
                <a16:creationId xmlns:a16="http://schemas.microsoft.com/office/drawing/2014/main" id="{3FD082F8-6EFE-4754-9BC5-C557123F3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2669" y="3336758"/>
            <a:ext cx="1509963" cy="150996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Free Store Icon | Store icon, Shop icon, Instagram ideas post">
            <a:extLst>
              <a:ext uri="{FF2B5EF4-FFF2-40B4-BE49-F238E27FC236}">
                <a16:creationId xmlns:a16="http://schemas.microsoft.com/office/drawing/2014/main" id="{AFF7DD2E-4140-4C83-8F74-8E15585B9C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800" y="4724400"/>
            <a:ext cx="1433012" cy="143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24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1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12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5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B3C15-FC02-4FA3-B02B-68552C5CD20A}"/>
              </a:ext>
            </a:extLst>
          </p:cNvPr>
          <p:cNvSpPr>
            <a:spLocks noGrp="1"/>
          </p:cNvSpPr>
          <p:nvPr>
            <p:ph type="title"/>
          </p:nvPr>
        </p:nvSpPr>
        <p:spPr/>
        <p:txBody>
          <a:bodyPr/>
          <a:lstStyle/>
          <a:p>
            <a:r>
              <a:rPr lang="en-US"/>
              <a:t>Data Breach Impacts to Education</a:t>
            </a:r>
          </a:p>
        </p:txBody>
      </p:sp>
      <p:sp>
        <p:nvSpPr>
          <p:cNvPr id="3" name="Content Placeholder 2">
            <a:extLst>
              <a:ext uri="{FF2B5EF4-FFF2-40B4-BE49-F238E27FC236}">
                <a16:creationId xmlns:a16="http://schemas.microsoft.com/office/drawing/2014/main" id="{4C5B2B2C-9BA0-4F82-AC5C-E8FE41444D56}"/>
              </a:ext>
            </a:extLst>
          </p:cNvPr>
          <p:cNvSpPr>
            <a:spLocks noGrp="1"/>
          </p:cNvSpPr>
          <p:nvPr>
            <p:ph idx="1"/>
          </p:nvPr>
        </p:nvSpPr>
        <p:spPr>
          <a:xfrm>
            <a:off x="628650" y="1825625"/>
            <a:ext cx="5010150" cy="4351338"/>
          </a:xfrm>
        </p:spPr>
        <p:txBody>
          <a:bodyPr/>
          <a:lstStyle/>
          <a:p>
            <a:pPr>
              <a:spcAft>
                <a:spcPts val="1200"/>
              </a:spcAft>
            </a:pPr>
            <a:r>
              <a:rPr lang="en-US"/>
              <a:t>Billions of dollars in costs</a:t>
            </a:r>
          </a:p>
          <a:p>
            <a:pPr>
              <a:spcAft>
                <a:spcPts val="1200"/>
              </a:spcAft>
            </a:pPr>
            <a:r>
              <a:rPr lang="en-US"/>
              <a:t>Downtime from days to weeks</a:t>
            </a:r>
          </a:p>
          <a:p>
            <a:pPr>
              <a:spcAft>
                <a:spcPts val="1200"/>
              </a:spcAft>
            </a:pPr>
            <a:r>
              <a:rPr lang="en-US"/>
              <a:t>Legal liabilities &amp; regulatory penalties</a:t>
            </a:r>
          </a:p>
          <a:p>
            <a:pPr>
              <a:spcAft>
                <a:spcPts val="1200"/>
              </a:spcAft>
            </a:pPr>
            <a:r>
              <a:rPr lang="en-US"/>
              <a:t>Further targeting and attacks</a:t>
            </a:r>
          </a:p>
          <a:p>
            <a:pPr>
              <a:spcAft>
                <a:spcPts val="1200"/>
              </a:spcAft>
            </a:pPr>
            <a:r>
              <a:rPr lang="en-US"/>
              <a:t>Reputational harm</a:t>
            </a:r>
          </a:p>
          <a:p>
            <a:endParaRPr lang="en-US"/>
          </a:p>
          <a:p>
            <a:endParaRPr lang="en-US"/>
          </a:p>
        </p:txBody>
      </p:sp>
      <p:pic>
        <p:nvPicPr>
          <p:cNvPr id="13" name="Picture 12" descr="A graph showing an upward trend.">
            <a:extLst>
              <a:ext uri="{FF2B5EF4-FFF2-40B4-BE49-F238E27FC236}">
                <a16:creationId xmlns:a16="http://schemas.microsoft.com/office/drawing/2014/main" id="{C8975D1F-9860-45A6-999C-C068DBF2574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91000" y="2606675"/>
            <a:ext cx="5299364" cy="3886200"/>
          </a:xfrm>
          <a:prstGeom prst="rect">
            <a:avLst/>
          </a:prstGeom>
        </p:spPr>
      </p:pic>
    </p:spTree>
    <p:extLst>
      <p:ext uri="{BB962C8B-B14F-4D97-AF65-F5344CB8AC3E}">
        <p14:creationId xmlns:p14="http://schemas.microsoft.com/office/powerpoint/2010/main" val="4269316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ED/PTAC Slides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D/PTAC Slides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ED/PTAC Slides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D/PTAC Titl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D/SPPO Slides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ED/PTAC Slides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9472B2CDC8FC14BBFE76AB93B45B770" ma:contentTypeVersion="12" ma:contentTypeDescription="Create a new document." ma:contentTypeScope="" ma:versionID="69da9da826b7c74472cdc9b6aa1b657a">
  <xsd:schema xmlns:xsd="http://www.w3.org/2001/XMLSchema" xmlns:xs="http://www.w3.org/2001/XMLSchema" xmlns:p="http://schemas.microsoft.com/office/2006/metadata/properties" xmlns:ns2="803f8043-e0fd-46e6-b51e-28e5cf4381cd" xmlns:ns3="ce29253c-7ca7-4828-a21c-8b156dc5eeb0" targetNamespace="http://schemas.microsoft.com/office/2006/metadata/properties" ma:root="true" ma:fieldsID="92054e0a38ec00719a7c69ff213ff2ce" ns2:_="" ns3:_="">
    <xsd:import namespace="803f8043-e0fd-46e6-b51e-28e5cf4381cd"/>
    <xsd:import namespace="ce29253c-7ca7-4828-a21c-8b156dc5eeb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GenerationTime" minOccurs="0"/>
                <xsd:element ref="ns3:MediaServiceEventHashCode" minOccurs="0"/>
                <xsd:element ref="ns3:MediaServiceSearchPropertie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3f8043-e0fd-46e6-b51e-28e5cf4381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7b347f5c-391c-48c9-830b-ecdcf1f77c80}" ma:internalName="TaxCatchAll" ma:showField="CatchAllData" ma:web="803f8043-e0fd-46e6-b51e-28e5cf4381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e29253c-7ca7-4828-a21c-8b156dc5eeb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15f17300-1e6c-40ba-91a1-269fcda3900f"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e29253c-7ca7-4828-a21c-8b156dc5eeb0">
      <Terms xmlns="http://schemas.microsoft.com/office/infopath/2007/PartnerControls"/>
    </lcf76f155ced4ddcb4097134ff3c332f>
    <TaxCatchAll xmlns="803f8043-e0fd-46e6-b51e-28e5cf4381cd" xsi:nil="true"/>
    <SharedWithUsers xmlns="803f8043-e0fd-46e6-b51e-28e5cf4381cd">
      <UserInfo>
        <DisplayName/>
        <AccountId xsi:nil="true"/>
        <AccountType/>
      </UserInfo>
    </SharedWithUsers>
  </documentManagement>
</p:properties>
</file>

<file path=customXml/itemProps1.xml><?xml version="1.0" encoding="utf-8"?>
<ds:datastoreItem xmlns:ds="http://schemas.openxmlformats.org/officeDocument/2006/customXml" ds:itemID="{A9DC6640-11BF-40A8-A02B-EF0DECE9E56F}">
  <ds:schemaRefs>
    <ds:schemaRef ds:uri="http://schemas.microsoft.com/sharepoint/v3/contenttype/forms"/>
  </ds:schemaRefs>
</ds:datastoreItem>
</file>

<file path=customXml/itemProps2.xml><?xml version="1.0" encoding="utf-8"?>
<ds:datastoreItem xmlns:ds="http://schemas.openxmlformats.org/officeDocument/2006/customXml" ds:itemID="{CBCC0854-D521-4EFA-A2DF-70935F253A7E}"/>
</file>

<file path=customXml/itemProps3.xml><?xml version="1.0" encoding="utf-8"?>
<ds:datastoreItem xmlns:ds="http://schemas.openxmlformats.org/officeDocument/2006/customXml" ds:itemID="{DBFC6DC5-D3D6-450D-89D4-FCF9519F4E15}">
  <ds:schemaRefs>
    <ds:schemaRef ds:uri="http://purl.org/dc/terms/"/>
    <ds:schemaRef ds:uri="http://schemas.microsoft.com/office/infopath/2007/PartnerControls"/>
    <ds:schemaRef ds:uri="http://schemas.microsoft.com/sharepoint/v3"/>
    <ds:schemaRef ds:uri="http://purl.org/dc/dcmitype/"/>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548e00f7-5cc6-4263-b19b-379eff74febf"/>
    <ds:schemaRef ds:uri="f76d8ca7-139a-413c-a9ea-a90526f243da"/>
    <ds:schemaRef ds:uri="http://www.w3.org/XML/1998/namespace"/>
  </ds:schemaRefs>
</ds:datastoreItem>
</file>

<file path=docMetadata/LabelInfo.xml><?xml version="1.0" encoding="utf-8"?>
<clbl:labelList xmlns:clbl="http://schemas.microsoft.com/office/2020/mipLabelMetadata">
  <clbl:label id="{afded6f5-d1d0-4596-a1c0-00c047dd6749}" enabled="1" method="Standard" siteId="{7a41925e-f697-4f7c-bec3-0470887ac752}" removed="0"/>
</clbl:labelList>
</file>

<file path=docProps/app.xml><?xml version="1.0" encoding="utf-8"?>
<Properties xmlns="http://schemas.openxmlformats.org/officeDocument/2006/extended-properties" xmlns:vt="http://schemas.openxmlformats.org/officeDocument/2006/docPropsVTypes">
  <TotalTime>12519</TotalTime>
  <Words>4614</Words>
  <Application>Microsoft Office PowerPoint</Application>
  <PresentationFormat>On-screen Show (4:3)</PresentationFormat>
  <Paragraphs>385</Paragraphs>
  <Slides>58</Slides>
  <Notes>27</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58</vt:i4>
      </vt:variant>
    </vt:vector>
  </HeadingPairs>
  <TitlesOfParts>
    <vt:vector size="75" baseType="lpstr">
      <vt:lpstr>Arial</vt:lpstr>
      <vt:lpstr>Arial Black</vt:lpstr>
      <vt:lpstr>Calibri</vt:lpstr>
      <vt:lpstr>Century Gothic</vt:lpstr>
      <vt:lpstr>Corbel</vt:lpstr>
      <vt:lpstr>Franklin Gothic Demi</vt:lpstr>
      <vt:lpstr>Google Sans</vt:lpstr>
      <vt:lpstr>Segoe UI</vt:lpstr>
      <vt:lpstr>Söhne</vt:lpstr>
      <vt:lpstr>tiempos</vt:lpstr>
      <vt:lpstr>Times New Roman</vt:lpstr>
      <vt:lpstr>ED/PTAC Slides Master</vt:lpstr>
      <vt:lpstr>1_ED/PTAC Slides Master</vt:lpstr>
      <vt:lpstr>2_ED/PTAC Slides Master</vt:lpstr>
      <vt:lpstr>ED/PTAC Title Master</vt:lpstr>
      <vt:lpstr>ED/SPPO Slides Master</vt:lpstr>
      <vt:lpstr>3_ED/PTAC Slides Master</vt:lpstr>
      <vt:lpstr>Free Cookies: How I Lured You to a Talk on Incident Response Best Practices</vt:lpstr>
      <vt:lpstr>Incident Response</vt:lpstr>
      <vt:lpstr>Why Incident Response is Important?</vt:lpstr>
      <vt:lpstr>Education: THE Most Targeted Sector</vt:lpstr>
      <vt:lpstr>Article on Ransomware</vt:lpstr>
      <vt:lpstr>2023 year in review</vt:lpstr>
      <vt:lpstr>Cliff’s Notes:  You’re Gonna Get Hit</vt:lpstr>
      <vt:lpstr>Schools are not JUST Schools</vt:lpstr>
      <vt:lpstr>Data Breach Impacts to Education</vt:lpstr>
      <vt:lpstr>Many Laws May Apply</vt:lpstr>
      <vt:lpstr>Building Robust Incident Response Capabilities</vt:lpstr>
      <vt:lpstr>Incident Response is like Doomsday Preppers</vt:lpstr>
      <vt:lpstr>Incident Response: What’s Inside the Box?</vt:lpstr>
      <vt:lpstr>Step #1: Have a Plan</vt:lpstr>
      <vt:lpstr>Incident Response Plans</vt:lpstr>
      <vt:lpstr>Putting a Plan Together</vt:lpstr>
      <vt:lpstr>Putting a Plan Together</vt:lpstr>
      <vt:lpstr>Perform Annual Risk Assessments</vt:lpstr>
      <vt:lpstr>What is a Risk Assessment?</vt:lpstr>
      <vt:lpstr>Continuous Re-Assessment</vt:lpstr>
      <vt:lpstr>Incident Response Teams</vt:lpstr>
      <vt:lpstr>Incident Response Team</vt:lpstr>
      <vt:lpstr>Incident Response Team Responsibilities</vt:lpstr>
      <vt:lpstr>Who’s in Charge Here? The Role of the Incident Manager</vt:lpstr>
      <vt:lpstr>Let’s Talk IR Secret Sauce</vt:lpstr>
      <vt:lpstr>Privacy &amp; IT Security Training</vt:lpstr>
      <vt:lpstr>Leadership Involvement</vt:lpstr>
      <vt:lpstr>Legal Eagles</vt:lpstr>
      <vt:lpstr>Communications is KEY</vt:lpstr>
      <vt:lpstr>Start Strong….</vt:lpstr>
      <vt:lpstr>Would you like to play a game? </vt:lpstr>
      <vt:lpstr>Tabletop Exercises </vt:lpstr>
      <vt:lpstr>Data Breach Resources</vt:lpstr>
      <vt:lpstr>Feedback Loops</vt:lpstr>
      <vt:lpstr>Feedback Loops</vt:lpstr>
      <vt:lpstr>Let’s Talk Over Some Examples</vt:lpstr>
      <vt:lpstr>Example #1</vt:lpstr>
      <vt:lpstr>Example #1</vt:lpstr>
      <vt:lpstr>Example #1 – What can we take away</vt:lpstr>
      <vt:lpstr>Example #2</vt:lpstr>
      <vt:lpstr>Example #2</vt:lpstr>
      <vt:lpstr>Example #2</vt:lpstr>
      <vt:lpstr>Example #2</vt:lpstr>
      <vt:lpstr>Example #3</vt:lpstr>
      <vt:lpstr>Example #3</vt:lpstr>
      <vt:lpstr>Example #4</vt:lpstr>
      <vt:lpstr>Example #4</vt:lpstr>
      <vt:lpstr>Example #5</vt:lpstr>
      <vt:lpstr>Example #5</vt:lpstr>
      <vt:lpstr>What Went Wrong</vt:lpstr>
      <vt:lpstr>Example #6</vt:lpstr>
      <vt:lpstr>Example #6</vt:lpstr>
      <vt:lpstr>Example #6</vt:lpstr>
      <vt:lpstr>What Are the Takeaways?</vt:lpstr>
      <vt:lpstr>What Are the Takeaways?</vt:lpstr>
      <vt:lpstr>Final Food for Thought</vt:lpstr>
      <vt:lpstr>PTAC Resources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Breach Awareness Exercise</dc:title>
  <dc:creator>PTAC</dc:creator>
  <cp:lastModifiedBy>Ross Lemke</cp:lastModifiedBy>
  <cp:revision>17</cp:revision>
  <dcterms:created xsi:type="dcterms:W3CDTF">2018-09-10T14:32:34Z</dcterms:created>
  <dcterms:modified xsi:type="dcterms:W3CDTF">2024-03-04T18:20:42Z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0x010100D9472B2CDC8FC14BBFE76AB93B45B770</vt:lpwstr>
  </property>
  <property fmtid="{D5CDD505-2E9C-101B-9397-08002B2CF9AE}" pid="3" name="Order">
    <vt:lpwstr>55400.0000000000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