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36"/>
  </p:notesMasterIdLst>
  <p:sldIdLst>
    <p:sldId id="256" r:id="rId5"/>
    <p:sldId id="257" r:id="rId6"/>
    <p:sldId id="258" r:id="rId7"/>
    <p:sldId id="259" r:id="rId8"/>
    <p:sldId id="260" r:id="rId9"/>
    <p:sldId id="261" r:id="rId10"/>
    <p:sldId id="292" r:id="rId11"/>
    <p:sldId id="291" r:id="rId12"/>
    <p:sldId id="262" r:id="rId13"/>
    <p:sldId id="263" r:id="rId14"/>
    <p:sldId id="264" r:id="rId15"/>
    <p:sldId id="284" r:id="rId16"/>
    <p:sldId id="283" r:id="rId17"/>
    <p:sldId id="265" r:id="rId18"/>
    <p:sldId id="286" r:id="rId19"/>
    <p:sldId id="287" r:id="rId20"/>
    <p:sldId id="266" r:id="rId21"/>
    <p:sldId id="267" r:id="rId22"/>
    <p:sldId id="289" r:id="rId23"/>
    <p:sldId id="269" r:id="rId24"/>
    <p:sldId id="270" r:id="rId25"/>
    <p:sldId id="271" r:id="rId26"/>
    <p:sldId id="272" r:id="rId27"/>
    <p:sldId id="273" r:id="rId28"/>
    <p:sldId id="274" r:id="rId29"/>
    <p:sldId id="275" r:id="rId30"/>
    <p:sldId id="276" r:id="rId31"/>
    <p:sldId id="277" r:id="rId32"/>
    <p:sldId id="278" r:id="rId33"/>
    <p:sldId id="280" r:id="rId34"/>
    <p:sldId id="282" r:id="rId35"/>
  </p:sldIdLst>
  <p:sldSz cx="9144000" cy="5143500" type="screen16x9"/>
  <p:notesSz cx="6858000" cy="9144000"/>
  <p:embeddedFontLst>
    <p:embeddedFont>
      <p:font typeface="Lato" panose="020B0604020202020204" charset="0"/>
      <p:regular r:id="rId37"/>
      <p:bold r:id="rId38"/>
      <p:italic r:id="rId39"/>
      <p:boldItalic r:id="rId40"/>
    </p:embeddedFont>
    <p:embeddedFont>
      <p:font typeface="Lato Black" panose="020B0604020202020204" charset="0"/>
      <p:bold r:id="rId41"/>
      <p:boldItalic r:id="rId42"/>
    </p:embeddedFont>
    <p:embeddedFont>
      <p:font typeface="Roboto" panose="020B0604020202020204"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KS" userId="S::Kina.Stringfellow@dpi.wi.gov::002858cf-6d8d-4f58-b096-3c8ddc1070aa" providerId="AD"/>
  <p188:author id="{36BB0B6D-9AD0-77CC-A468-17E6DA22305A}" name="Buros, Jennifer K. DPI" initials="" userId="S::Jennifer.Buros@dpi.wi.gov::2fa13ff0-fe2b-4c4c-81ba-ec074a364e2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6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0B173-5211-EA51-80BD-2E044E3C74B4}" v="494" dt="2024-03-04T18:46:38.580"/>
    <p1510:client id="{A176B02F-79B9-4513-9C04-76E9BB52C9A5}" v="405" dt="2024-03-04T18:54:22.582"/>
    <p1510:client id="{DACA2B74-59BC-4B9A-69FC-788AB6E47FEE}" v="1" dt="2024-03-04T16:18:15.943"/>
  </p1510:revLst>
</p1510:revInfo>
</file>

<file path=ppt/tableStyles.xml><?xml version="1.0" encoding="utf-8"?>
<a:tblStyleLst xmlns:a="http://schemas.openxmlformats.org/drawingml/2006/main" def="{B84379D9-09D1-4FC7-A6B7-FE34A30A8029}">
  <a:tblStyle styleId="{B84379D9-09D1-4FC7-A6B7-FE34A30A80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2358"/>
        <p:guide orient="horz" pos="2868"/>
        <p:guide pos="2863"/>
        <p:guide pos="285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faei, Jaidaa S. DPI" userId="S::jaidaa.shafaei@dpi.wi.gov::c536ff36-5547-4bc3-b36e-3556f040cb6b" providerId="AD" clId="Web-{2CA0B173-5211-EA51-80BD-2E044E3C74B4}"/>
    <pc:docChg chg="addSld modSld">
      <pc:chgData name="Shafaei, Jaidaa S. DPI" userId="S::jaidaa.shafaei@dpi.wi.gov::c536ff36-5547-4bc3-b36e-3556f040cb6b" providerId="AD" clId="Web-{2CA0B173-5211-EA51-80BD-2E044E3C74B4}" dt="2024-03-04T18:46:38.580" v="489" actId="1076"/>
      <pc:docMkLst>
        <pc:docMk/>
      </pc:docMkLst>
      <pc:sldChg chg="addSp delSp modSp">
        <pc:chgData name="Shafaei, Jaidaa S. DPI" userId="S::jaidaa.shafaei@dpi.wi.gov::c536ff36-5547-4bc3-b36e-3556f040cb6b" providerId="AD" clId="Web-{2CA0B173-5211-EA51-80BD-2E044E3C74B4}" dt="2024-03-04T18:25:28.241" v="33"/>
        <pc:sldMkLst>
          <pc:docMk/>
          <pc:sldMk cId="0" sldId="261"/>
        </pc:sldMkLst>
        <pc:spChg chg="del">
          <ac:chgData name="Shafaei, Jaidaa S. DPI" userId="S::jaidaa.shafaei@dpi.wi.gov::c536ff36-5547-4bc3-b36e-3556f040cb6b" providerId="AD" clId="Web-{2CA0B173-5211-EA51-80BD-2E044E3C74B4}" dt="2024-03-04T18:23:17.582" v="3"/>
          <ac:spMkLst>
            <pc:docMk/>
            <pc:sldMk cId="0" sldId="261"/>
            <ac:spMk id="2" creationId="{9BD54167-52FF-4DA7-0DAE-A8E4B0B86E9E}"/>
          </ac:spMkLst>
        </pc:spChg>
        <pc:spChg chg="del">
          <ac:chgData name="Shafaei, Jaidaa S. DPI" userId="S::jaidaa.shafaei@dpi.wi.gov::c536ff36-5547-4bc3-b36e-3556f040cb6b" providerId="AD" clId="Web-{2CA0B173-5211-EA51-80BD-2E044E3C74B4}" dt="2024-03-04T18:23:17.582" v="2"/>
          <ac:spMkLst>
            <pc:docMk/>
            <pc:sldMk cId="0" sldId="261"/>
            <ac:spMk id="4" creationId="{7FD29477-1F70-05F8-7773-B36BFDCB85CE}"/>
          </ac:spMkLst>
        </pc:spChg>
        <pc:spChg chg="del">
          <ac:chgData name="Shafaei, Jaidaa S. DPI" userId="S::jaidaa.shafaei@dpi.wi.gov::c536ff36-5547-4bc3-b36e-3556f040cb6b" providerId="AD" clId="Web-{2CA0B173-5211-EA51-80BD-2E044E3C74B4}" dt="2024-03-04T18:23:17.582" v="1"/>
          <ac:spMkLst>
            <pc:docMk/>
            <pc:sldMk cId="0" sldId="261"/>
            <ac:spMk id="5" creationId="{4586965B-B902-E555-5A67-4D611480D4F5}"/>
          </ac:spMkLst>
        </pc:spChg>
        <pc:spChg chg="mod">
          <ac:chgData name="Shafaei, Jaidaa S. DPI" userId="S::jaidaa.shafaei@dpi.wi.gov::c536ff36-5547-4bc3-b36e-3556f040cb6b" providerId="AD" clId="Web-{2CA0B173-5211-EA51-80BD-2E044E3C74B4}" dt="2024-03-04T18:23:22.332" v="6" actId="1076"/>
          <ac:spMkLst>
            <pc:docMk/>
            <pc:sldMk cId="0" sldId="261"/>
            <ac:spMk id="75" creationId="{00000000-0000-0000-0000-000000000000}"/>
          </ac:spMkLst>
        </pc:spChg>
        <pc:spChg chg="del">
          <ac:chgData name="Shafaei, Jaidaa S. DPI" userId="S::jaidaa.shafaei@dpi.wi.gov::c536ff36-5547-4bc3-b36e-3556f040cb6b" providerId="AD" clId="Web-{2CA0B173-5211-EA51-80BD-2E044E3C74B4}" dt="2024-03-04T18:23:17.582" v="4"/>
          <ac:spMkLst>
            <pc:docMk/>
            <pc:sldMk cId="0" sldId="261"/>
            <ac:spMk id="101" creationId="{00000000-0000-0000-0000-000000000000}"/>
          </ac:spMkLst>
        </pc:spChg>
        <pc:picChg chg="add mod">
          <ac:chgData name="Shafaei, Jaidaa S. DPI" userId="S::jaidaa.shafaei@dpi.wi.gov::c536ff36-5547-4bc3-b36e-3556f040cb6b" providerId="AD" clId="Web-{2CA0B173-5211-EA51-80BD-2E044E3C74B4}" dt="2024-03-04T18:25:28.241" v="33"/>
          <ac:picMkLst>
            <pc:docMk/>
            <pc:sldMk cId="0" sldId="261"/>
            <ac:picMk id="3" creationId="{AC84CD85-12DE-0193-4580-82A5A97BCDA9}"/>
          </ac:picMkLst>
        </pc:picChg>
      </pc:sldChg>
      <pc:sldChg chg="modSp modNotes">
        <pc:chgData name="Shafaei, Jaidaa S. DPI" userId="S::jaidaa.shafaei@dpi.wi.gov::c536ff36-5547-4bc3-b36e-3556f040cb6b" providerId="AD" clId="Web-{2CA0B173-5211-EA51-80BD-2E044E3C74B4}" dt="2024-03-04T18:46:38.580" v="489" actId="1076"/>
        <pc:sldMkLst>
          <pc:docMk/>
          <pc:sldMk cId="3036249443" sldId="291"/>
        </pc:sldMkLst>
        <pc:spChg chg="mod">
          <ac:chgData name="Shafaei, Jaidaa S. DPI" userId="S::jaidaa.shafaei@dpi.wi.gov::c536ff36-5547-4bc3-b36e-3556f040cb6b" providerId="AD" clId="Web-{2CA0B173-5211-EA51-80BD-2E044E3C74B4}" dt="2024-03-04T18:46:33.674" v="487" actId="1076"/>
          <ac:spMkLst>
            <pc:docMk/>
            <pc:sldMk cId="3036249443" sldId="291"/>
            <ac:spMk id="2" creationId="{9BD54167-52FF-4DA7-0DAE-A8E4B0B86E9E}"/>
          </ac:spMkLst>
        </pc:spChg>
        <pc:spChg chg="mod">
          <ac:chgData name="Shafaei, Jaidaa S. DPI" userId="S::jaidaa.shafaei@dpi.wi.gov::c536ff36-5547-4bc3-b36e-3556f040cb6b" providerId="AD" clId="Web-{2CA0B173-5211-EA51-80BD-2E044E3C74B4}" dt="2024-03-04T18:46:30.064" v="486" actId="1076"/>
          <ac:spMkLst>
            <pc:docMk/>
            <pc:sldMk cId="3036249443" sldId="291"/>
            <ac:spMk id="4" creationId="{7FD29477-1F70-05F8-7773-B36BFDCB85CE}"/>
          </ac:spMkLst>
        </pc:spChg>
        <pc:spChg chg="mod">
          <ac:chgData name="Shafaei, Jaidaa S. DPI" userId="S::jaidaa.shafaei@dpi.wi.gov::c536ff36-5547-4bc3-b36e-3556f040cb6b" providerId="AD" clId="Web-{2CA0B173-5211-EA51-80BD-2E044E3C74B4}" dt="2024-03-04T18:46:28.064" v="485" actId="1076"/>
          <ac:spMkLst>
            <pc:docMk/>
            <pc:sldMk cId="3036249443" sldId="291"/>
            <ac:spMk id="5" creationId="{4586965B-B902-E555-5A67-4D611480D4F5}"/>
          </ac:spMkLst>
        </pc:spChg>
        <pc:spChg chg="mod">
          <ac:chgData name="Shafaei, Jaidaa S. DPI" userId="S::jaidaa.shafaei@dpi.wi.gov::c536ff36-5547-4bc3-b36e-3556f040cb6b" providerId="AD" clId="Web-{2CA0B173-5211-EA51-80BD-2E044E3C74B4}" dt="2024-03-04T18:46:38.580" v="489" actId="1076"/>
          <ac:spMkLst>
            <pc:docMk/>
            <pc:sldMk cId="3036249443" sldId="291"/>
            <ac:spMk id="6" creationId="{86F1121F-5CD9-5427-BE2D-443A373FBEC2}"/>
          </ac:spMkLst>
        </pc:spChg>
      </pc:sldChg>
      <pc:sldChg chg="addSp delSp modSp add replId modNotes">
        <pc:chgData name="Shafaei, Jaidaa S. DPI" userId="S::jaidaa.shafaei@dpi.wi.gov::c536ff36-5547-4bc3-b36e-3556f040cb6b" providerId="AD" clId="Web-{2CA0B173-5211-EA51-80BD-2E044E3C74B4}" dt="2024-03-04T18:43:59.795" v="442" actId="1076"/>
        <pc:sldMkLst>
          <pc:docMk/>
          <pc:sldMk cId="459514111" sldId="292"/>
        </pc:sldMkLst>
        <pc:spChg chg="mod">
          <ac:chgData name="Shafaei, Jaidaa S. DPI" userId="S::jaidaa.shafaei@dpi.wi.gov::c536ff36-5547-4bc3-b36e-3556f040cb6b" providerId="AD" clId="Web-{2CA0B173-5211-EA51-80BD-2E044E3C74B4}" dt="2024-03-04T18:43:59.795" v="442" actId="1076"/>
          <ac:spMkLst>
            <pc:docMk/>
            <pc:sldMk cId="459514111" sldId="292"/>
            <ac:spMk id="2" creationId="{9BD54167-52FF-4DA7-0DAE-A8E4B0B86E9E}"/>
          </ac:spMkLst>
        </pc:spChg>
        <pc:spChg chg="mod">
          <ac:chgData name="Shafaei, Jaidaa S. DPI" userId="S::jaidaa.shafaei@dpi.wi.gov::c536ff36-5547-4bc3-b36e-3556f040cb6b" providerId="AD" clId="Web-{2CA0B173-5211-EA51-80BD-2E044E3C74B4}" dt="2024-03-04T18:43:57.467" v="441" actId="1076"/>
          <ac:spMkLst>
            <pc:docMk/>
            <pc:sldMk cId="459514111" sldId="292"/>
            <ac:spMk id="4" creationId="{7FD29477-1F70-05F8-7773-B36BFDCB85CE}"/>
          </ac:spMkLst>
        </pc:spChg>
        <pc:spChg chg="mod">
          <ac:chgData name="Shafaei, Jaidaa S. DPI" userId="S::jaidaa.shafaei@dpi.wi.gov::c536ff36-5547-4bc3-b36e-3556f040cb6b" providerId="AD" clId="Web-{2CA0B173-5211-EA51-80BD-2E044E3C74B4}" dt="2024-03-04T18:43:48.514" v="439" actId="20577"/>
          <ac:spMkLst>
            <pc:docMk/>
            <pc:sldMk cId="459514111" sldId="292"/>
            <ac:spMk id="5" creationId="{4586965B-B902-E555-5A67-4D611480D4F5}"/>
          </ac:spMkLst>
        </pc:spChg>
        <pc:spChg chg="add del mod">
          <ac:chgData name="Shafaei, Jaidaa S. DPI" userId="S::jaidaa.shafaei@dpi.wi.gov::c536ff36-5547-4bc3-b36e-3556f040cb6b" providerId="AD" clId="Web-{2CA0B173-5211-EA51-80BD-2E044E3C74B4}" dt="2024-03-04T18:43:54.514" v="440" actId="1076"/>
          <ac:spMkLst>
            <pc:docMk/>
            <pc:sldMk cId="459514111" sldId="292"/>
            <ac:spMk id="101" creationId="{00000000-0000-0000-0000-000000000000}"/>
          </ac:spMkLst>
        </pc:spChg>
      </pc:sldChg>
    </pc:docChg>
  </pc:docChgLst>
  <pc:docChgLst>
    <pc:chgData name="Stringfellow, Kina F. DPI" userId="002858cf-6d8d-4f58-b096-3c8ddc1070aa" providerId="ADAL" clId="{A176B02F-79B9-4513-9C04-76E9BB52C9A5}"/>
    <pc:docChg chg="undo custSel mod addSld delSld modSld sldOrd replTag delTag">
      <pc:chgData name="Stringfellow, Kina F. DPI" userId="002858cf-6d8d-4f58-b096-3c8ddc1070aa" providerId="ADAL" clId="{A176B02F-79B9-4513-9C04-76E9BB52C9A5}" dt="2024-03-04T18:54:22.582" v="5541"/>
      <pc:docMkLst>
        <pc:docMk/>
      </pc:docMkLst>
      <pc:sldChg chg="modSp mod replTag delTag">
        <pc:chgData name="Stringfellow, Kina F. DPI" userId="002858cf-6d8d-4f58-b096-3c8ddc1070aa" providerId="ADAL" clId="{A176B02F-79B9-4513-9C04-76E9BB52C9A5}" dt="2024-03-04T18:49:43.949" v="5476"/>
        <pc:sldMkLst>
          <pc:docMk/>
          <pc:sldMk cId="0" sldId="256"/>
        </pc:sldMkLst>
        <pc:spChg chg="mod">
          <ac:chgData name="Stringfellow, Kina F. DPI" userId="002858cf-6d8d-4f58-b096-3c8ddc1070aa" providerId="ADAL" clId="{A176B02F-79B9-4513-9C04-76E9BB52C9A5}" dt="2024-03-02T00:45:57.481" v="4561" actId="33553"/>
          <ac:spMkLst>
            <pc:docMk/>
            <pc:sldMk cId="0" sldId="256"/>
            <ac:spMk id="41" creationId="{00000000-0000-0000-0000-000000000000}"/>
          </ac:spMkLst>
        </pc:spChg>
        <pc:picChg chg="mod">
          <ac:chgData name="Stringfellow, Kina F. DPI" userId="002858cf-6d8d-4f58-b096-3c8ddc1070aa" providerId="ADAL" clId="{A176B02F-79B9-4513-9C04-76E9BB52C9A5}" dt="2024-03-02T00:14:10.687" v="2190" actId="962"/>
          <ac:picMkLst>
            <pc:docMk/>
            <pc:sldMk cId="0" sldId="256"/>
            <ac:picMk id="43" creationId="{00000000-0000-0000-0000-000000000000}"/>
          </ac:picMkLst>
        </pc:picChg>
      </pc:sldChg>
      <pc:sldChg chg="delSp modSp mod replTag delTag">
        <pc:chgData name="Stringfellow, Kina F. DPI" userId="002858cf-6d8d-4f58-b096-3c8ddc1070aa" providerId="ADAL" clId="{A176B02F-79B9-4513-9C04-76E9BB52C9A5}" dt="2024-03-02T00:46:04.282" v="4564" actId="33553"/>
        <pc:sldMkLst>
          <pc:docMk/>
          <pc:sldMk cId="0" sldId="257"/>
        </pc:sldMkLst>
        <pc:spChg chg="mod">
          <ac:chgData name="Stringfellow, Kina F. DPI" userId="002858cf-6d8d-4f58-b096-3c8ddc1070aa" providerId="ADAL" clId="{A176B02F-79B9-4513-9C04-76E9BB52C9A5}" dt="2024-03-02T00:46:04.282" v="4564" actId="33553"/>
          <ac:spMkLst>
            <pc:docMk/>
            <pc:sldMk cId="0" sldId="257"/>
            <ac:spMk id="48" creationId="{00000000-0000-0000-0000-000000000000}"/>
          </ac:spMkLst>
        </pc:spChg>
        <pc:spChg chg="mod">
          <ac:chgData name="Stringfellow, Kina F. DPI" userId="002858cf-6d8d-4f58-b096-3c8ddc1070aa" providerId="ADAL" clId="{A176B02F-79B9-4513-9C04-76E9BB52C9A5}" dt="2024-03-01T22:05:23.279" v="103" actId="255"/>
          <ac:spMkLst>
            <pc:docMk/>
            <pc:sldMk cId="0" sldId="257"/>
            <ac:spMk id="49" creationId="{00000000-0000-0000-0000-000000000000}"/>
          </ac:spMkLst>
        </pc:spChg>
        <pc:picChg chg="del mod">
          <ac:chgData name="Stringfellow, Kina F. DPI" userId="002858cf-6d8d-4f58-b096-3c8ddc1070aa" providerId="ADAL" clId="{A176B02F-79B9-4513-9C04-76E9BB52C9A5}" dt="2024-03-02T00:13:42.673" v="2181" actId="478"/>
          <ac:picMkLst>
            <pc:docMk/>
            <pc:sldMk cId="0" sldId="257"/>
            <ac:picMk id="50" creationId="{00000000-0000-0000-0000-000000000000}"/>
          </ac:picMkLst>
        </pc:picChg>
      </pc:sldChg>
      <pc:sldChg chg="modSp mod replTag delTag">
        <pc:chgData name="Stringfellow, Kina F. DPI" userId="002858cf-6d8d-4f58-b096-3c8ddc1070aa" providerId="ADAL" clId="{A176B02F-79B9-4513-9C04-76E9BB52C9A5}" dt="2024-03-02T00:46:16.596" v="4567" actId="33553"/>
        <pc:sldMkLst>
          <pc:docMk/>
          <pc:sldMk cId="0" sldId="258"/>
        </pc:sldMkLst>
        <pc:spChg chg="mod">
          <ac:chgData name="Stringfellow, Kina F. DPI" userId="002858cf-6d8d-4f58-b096-3c8ddc1070aa" providerId="ADAL" clId="{A176B02F-79B9-4513-9C04-76E9BB52C9A5}" dt="2024-03-02T00:46:16.596" v="4567" actId="33553"/>
          <ac:spMkLst>
            <pc:docMk/>
            <pc:sldMk cId="0" sldId="258"/>
            <ac:spMk id="55" creationId="{00000000-0000-0000-0000-000000000000}"/>
          </ac:spMkLst>
        </pc:spChg>
        <pc:spChg chg="mod">
          <ac:chgData name="Stringfellow, Kina F. DPI" userId="002858cf-6d8d-4f58-b096-3c8ddc1070aa" providerId="ADAL" clId="{A176B02F-79B9-4513-9C04-76E9BB52C9A5}" dt="2024-03-01T22:05:09.288" v="98" actId="12"/>
          <ac:spMkLst>
            <pc:docMk/>
            <pc:sldMk cId="0" sldId="258"/>
            <ac:spMk id="56" creationId="{00000000-0000-0000-0000-000000000000}"/>
          </ac:spMkLst>
        </pc:spChg>
      </pc:sldChg>
      <pc:sldChg chg="modSp mod replTag delTag">
        <pc:chgData name="Stringfellow, Kina F. DPI" userId="002858cf-6d8d-4f58-b096-3c8ddc1070aa" providerId="ADAL" clId="{A176B02F-79B9-4513-9C04-76E9BB52C9A5}" dt="2024-03-04T15:04:28.903" v="4986"/>
        <pc:sldMkLst>
          <pc:docMk/>
          <pc:sldMk cId="0" sldId="259"/>
        </pc:sldMkLst>
        <pc:spChg chg="mod">
          <ac:chgData name="Stringfellow, Kina F. DPI" userId="002858cf-6d8d-4f58-b096-3c8ddc1070aa" providerId="ADAL" clId="{A176B02F-79B9-4513-9C04-76E9BB52C9A5}" dt="2024-03-02T00:46:30.097" v="4570" actId="33553"/>
          <ac:spMkLst>
            <pc:docMk/>
            <pc:sldMk cId="0" sldId="259"/>
            <ac:spMk id="61" creationId="{00000000-0000-0000-0000-000000000000}"/>
          </ac:spMkLst>
        </pc:spChg>
        <pc:graphicFrameChg chg="mod modGraphic">
          <ac:chgData name="Stringfellow, Kina F. DPI" userId="002858cf-6d8d-4f58-b096-3c8ddc1070aa" providerId="ADAL" clId="{A176B02F-79B9-4513-9C04-76E9BB52C9A5}" dt="2024-03-02T00:45:39.757" v="4558" actId="404"/>
          <ac:graphicFrameMkLst>
            <pc:docMk/>
            <pc:sldMk cId="0" sldId="259"/>
            <ac:graphicFrameMk id="62" creationId="{00000000-0000-0000-0000-000000000000}"/>
          </ac:graphicFrameMkLst>
        </pc:graphicFrameChg>
      </pc:sldChg>
      <pc:sldChg chg="modSp mod replTag delTag">
        <pc:chgData name="Stringfellow, Kina F. DPI" userId="002858cf-6d8d-4f58-b096-3c8ddc1070aa" providerId="ADAL" clId="{A176B02F-79B9-4513-9C04-76E9BB52C9A5}" dt="2024-03-04T18:00:18.588" v="5020"/>
        <pc:sldMkLst>
          <pc:docMk/>
          <pc:sldMk cId="0" sldId="260"/>
        </pc:sldMkLst>
        <pc:spChg chg="mod">
          <ac:chgData name="Stringfellow, Kina F. DPI" userId="002858cf-6d8d-4f58-b096-3c8ddc1070aa" providerId="ADAL" clId="{A176B02F-79B9-4513-9C04-76E9BB52C9A5}" dt="2024-03-02T00:46:39.993" v="4573" actId="33553"/>
          <ac:spMkLst>
            <pc:docMk/>
            <pc:sldMk cId="0" sldId="260"/>
            <ac:spMk id="67" creationId="{00000000-0000-0000-0000-000000000000}"/>
          </ac:spMkLst>
        </pc:spChg>
        <pc:spChg chg="mod">
          <ac:chgData name="Stringfellow, Kina F. DPI" userId="002858cf-6d8d-4f58-b096-3c8ddc1070aa" providerId="ADAL" clId="{A176B02F-79B9-4513-9C04-76E9BB52C9A5}" dt="2024-03-01T22:04:56.838" v="91" actId="12"/>
          <ac:spMkLst>
            <pc:docMk/>
            <pc:sldMk cId="0" sldId="260"/>
            <ac:spMk id="68" creationId="{00000000-0000-0000-0000-000000000000}"/>
          </ac:spMkLst>
        </pc:spChg>
      </pc:sldChg>
      <pc:sldChg chg="addSp delSp modSp mod replTag delTag addCm delCm">
        <pc:chgData name="Stringfellow, Kina F. DPI" userId="002858cf-6d8d-4f58-b096-3c8ddc1070aa" providerId="ADAL" clId="{A176B02F-79B9-4513-9C04-76E9BB52C9A5}" dt="2024-03-04T18:51:02.145" v="5502"/>
        <pc:sldMkLst>
          <pc:docMk/>
          <pc:sldMk cId="0" sldId="261"/>
        </pc:sldMkLst>
        <pc:spChg chg="add mod">
          <ac:chgData name="Stringfellow, Kina F. DPI" userId="002858cf-6d8d-4f58-b096-3c8ddc1070aa" providerId="ADAL" clId="{A176B02F-79B9-4513-9C04-76E9BB52C9A5}" dt="2024-03-04T18:06:17.262" v="5207" actId="1076"/>
          <ac:spMkLst>
            <pc:docMk/>
            <pc:sldMk cId="0" sldId="261"/>
            <ac:spMk id="2" creationId="{9BD54167-52FF-4DA7-0DAE-A8E4B0B86E9E}"/>
          </ac:spMkLst>
        </pc:spChg>
        <pc:spChg chg="add mod">
          <ac:chgData name="Stringfellow, Kina F. DPI" userId="002858cf-6d8d-4f58-b096-3c8ddc1070aa" providerId="ADAL" clId="{A176B02F-79B9-4513-9C04-76E9BB52C9A5}" dt="2024-03-04T18:01:53.824" v="5063"/>
          <ac:spMkLst>
            <pc:docMk/>
            <pc:sldMk cId="0" sldId="261"/>
            <ac:spMk id="3" creationId="{B82E4F61-4E17-653A-F6B5-C700F172DD0B}"/>
          </ac:spMkLst>
        </pc:spChg>
        <pc:spChg chg="add mod">
          <ac:chgData name="Stringfellow, Kina F. DPI" userId="002858cf-6d8d-4f58-b096-3c8ddc1070aa" providerId="ADAL" clId="{A176B02F-79B9-4513-9C04-76E9BB52C9A5}" dt="2024-03-04T18:06:10.607" v="5206" actId="1076"/>
          <ac:spMkLst>
            <pc:docMk/>
            <pc:sldMk cId="0" sldId="261"/>
            <ac:spMk id="4" creationId="{7FD29477-1F70-05F8-7773-B36BFDCB85CE}"/>
          </ac:spMkLst>
        </pc:spChg>
        <pc:spChg chg="add mod">
          <ac:chgData name="Stringfellow, Kina F. DPI" userId="002858cf-6d8d-4f58-b096-3c8ddc1070aa" providerId="ADAL" clId="{A176B02F-79B9-4513-9C04-76E9BB52C9A5}" dt="2024-03-04T18:06:24.790" v="5208" actId="1076"/>
          <ac:spMkLst>
            <pc:docMk/>
            <pc:sldMk cId="0" sldId="261"/>
            <ac:spMk id="5" creationId="{4586965B-B902-E555-5A67-4D611480D4F5}"/>
          </ac:spMkLst>
        </pc:spChg>
        <pc:spChg chg="add del mod">
          <ac:chgData name="Stringfellow, Kina F. DPI" userId="002858cf-6d8d-4f58-b096-3c8ddc1070aa" providerId="ADAL" clId="{A176B02F-79B9-4513-9C04-76E9BB52C9A5}" dt="2024-03-04T18:06:00.058" v="5204" actId="478"/>
          <ac:spMkLst>
            <pc:docMk/>
            <pc:sldMk cId="0" sldId="261"/>
            <ac:spMk id="6" creationId="{86F1121F-5CD9-5427-BE2D-443A373FBEC2}"/>
          </ac:spMkLst>
        </pc:spChg>
        <pc:spChg chg="mod">
          <ac:chgData name="Stringfellow, Kina F. DPI" userId="002858cf-6d8d-4f58-b096-3c8ddc1070aa" providerId="ADAL" clId="{A176B02F-79B9-4513-9C04-76E9BB52C9A5}" dt="2024-03-02T00:51:24.464" v="4652" actId="962"/>
          <ac:spMkLst>
            <pc:docMk/>
            <pc:sldMk cId="0" sldId="261"/>
            <ac:spMk id="73" creationId="{00000000-0000-0000-0000-000000000000}"/>
          </ac:spMkLst>
        </pc:spChg>
        <pc:spChg chg="mod">
          <ac:chgData name="Stringfellow, Kina F. DPI" userId="002858cf-6d8d-4f58-b096-3c8ddc1070aa" providerId="ADAL" clId="{A176B02F-79B9-4513-9C04-76E9BB52C9A5}" dt="2024-03-02T00:46:46.663" v="4576" actId="33553"/>
          <ac:spMkLst>
            <pc:docMk/>
            <pc:sldMk cId="0" sldId="261"/>
            <ac:spMk id="74" creationId="{00000000-0000-0000-0000-000000000000}"/>
          </ac:spMkLst>
        </pc:spChg>
        <pc:spChg chg="mod">
          <ac:chgData name="Stringfellow, Kina F. DPI" userId="002858cf-6d8d-4f58-b096-3c8ddc1070aa" providerId="ADAL" clId="{A176B02F-79B9-4513-9C04-76E9BB52C9A5}" dt="2024-03-04T15:10:47.354" v="4996" actId="1076"/>
          <ac:spMkLst>
            <pc:docMk/>
            <pc:sldMk cId="0" sldId="261"/>
            <ac:spMk id="75" creationId="{00000000-0000-0000-0000-000000000000}"/>
          </ac:spMkLst>
        </pc:spChg>
        <pc:spChg chg="del mod topLvl">
          <ac:chgData name="Stringfellow, Kina F. DPI" userId="002858cf-6d8d-4f58-b096-3c8ddc1070aa" providerId="ADAL" clId="{A176B02F-79B9-4513-9C04-76E9BB52C9A5}" dt="2024-03-04T18:00:47.877" v="5030" actId="478"/>
          <ac:spMkLst>
            <pc:docMk/>
            <pc:sldMk cId="0" sldId="261"/>
            <ac:spMk id="80" creationId="{00000000-0000-0000-0000-000000000000}"/>
          </ac:spMkLst>
        </pc:spChg>
        <pc:spChg chg="del mod topLvl">
          <ac:chgData name="Stringfellow, Kina F. DPI" userId="002858cf-6d8d-4f58-b096-3c8ddc1070aa" providerId="ADAL" clId="{A176B02F-79B9-4513-9C04-76E9BB52C9A5}" dt="2024-03-04T18:00:47.877" v="5030" actId="478"/>
          <ac:spMkLst>
            <pc:docMk/>
            <pc:sldMk cId="0" sldId="261"/>
            <ac:spMk id="81" creationId="{00000000-0000-0000-0000-000000000000}"/>
          </ac:spMkLst>
        </pc:spChg>
        <pc:spChg chg="del mod topLvl">
          <ac:chgData name="Stringfellow, Kina F. DPI" userId="002858cf-6d8d-4f58-b096-3c8ddc1070aa" providerId="ADAL" clId="{A176B02F-79B9-4513-9C04-76E9BB52C9A5}" dt="2024-03-04T18:00:33.853" v="5028" actId="478"/>
          <ac:spMkLst>
            <pc:docMk/>
            <pc:sldMk cId="0" sldId="261"/>
            <ac:spMk id="83" creationId="{00000000-0000-0000-0000-000000000000}"/>
          </ac:spMkLst>
        </pc:spChg>
        <pc:spChg chg="del mod topLvl">
          <ac:chgData name="Stringfellow, Kina F. DPI" userId="002858cf-6d8d-4f58-b096-3c8ddc1070aa" providerId="ADAL" clId="{A176B02F-79B9-4513-9C04-76E9BB52C9A5}" dt="2024-03-04T18:00:33.172" v="5027" actId="478"/>
          <ac:spMkLst>
            <pc:docMk/>
            <pc:sldMk cId="0" sldId="261"/>
            <ac:spMk id="84"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85" creationId="{00000000-0000-0000-0000-000000000000}"/>
          </ac:spMkLst>
        </pc:spChg>
        <pc:spChg chg="del mod topLvl">
          <ac:chgData name="Stringfellow, Kina F. DPI" userId="002858cf-6d8d-4f58-b096-3c8ddc1070aa" providerId="ADAL" clId="{A176B02F-79B9-4513-9C04-76E9BB52C9A5}" dt="2024-03-04T18:00:47.877" v="5030" actId="478"/>
          <ac:spMkLst>
            <pc:docMk/>
            <pc:sldMk cId="0" sldId="261"/>
            <ac:spMk id="87" creationId="{00000000-0000-0000-0000-000000000000}"/>
          </ac:spMkLst>
        </pc:spChg>
        <pc:spChg chg="del mod topLvl">
          <ac:chgData name="Stringfellow, Kina F. DPI" userId="002858cf-6d8d-4f58-b096-3c8ddc1070aa" providerId="ADAL" clId="{A176B02F-79B9-4513-9C04-76E9BB52C9A5}" dt="2024-03-04T18:00:47.877" v="5030" actId="478"/>
          <ac:spMkLst>
            <pc:docMk/>
            <pc:sldMk cId="0" sldId="261"/>
            <ac:spMk id="88"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89"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90"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91"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92"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93"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99" creationId="{00000000-0000-0000-0000-000000000000}"/>
          </ac:spMkLst>
        </pc:spChg>
        <pc:spChg chg="del mod">
          <ac:chgData name="Stringfellow, Kina F. DPI" userId="002858cf-6d8d-4f58-b096-3c8ddc1070aa" providerId="ADAL" clId="{A176B02F-79B9-4513-9C04-76E9BB52C9A5}" dt="2024-03-04T18:00:47.877" v="5030" actId="478"/>
          <ac:spMkLst>
            <pc:docMk/>
            <pc:sldMk cId="0" sldId="261"/>
            <ac:spMk id="100" creationId="{00000000-0000-0000-0000-000000000000}"/>
          </ac:spMkLst>
        </pc:spChg>
        <pc:spChg chg="mod">
          <ac:chgData name="Stringfellow, Kina F. DPI" userId="002858cf-6d8d-4f58-b096-3c8ddc1070aa" providerId="ADAL" clId="{A176B02F-79B9-4513-9C04-76E9BB52C9A5}" dt="2024-03-04T18:01:24.775" v="5045" actId="20577"/>
          <ac:spMkLst>
            <pc:docMk/>
            <pc:sldMk cId="0" sldId="261"/>
            <ac:spMk id="101" creationId="{00000000-0000-0000-0000-000000000000}"/>
          </ac:spMkLst>
        </pc:spChg>
        <pc:grpChg chg="add del mod">
          <ac:chgData name="Stringfellow, Kina F. DPI" userId="002858cf-6d8d-4f58-b096-3c8ddc1070aa" providerId="ADAL" clId="{A176B02F-79B9-4513-9C04-76E9BB52C9A5}" dt="2024-03-02T00:15:41.713" v="2349" actId="165"/>
          <ac:grpSpMkLst>
            <pc:docMk/>
            <pc:sldMk cId="0" sldId="261"/>
            <ac:grpSpMk id="16" creationId="{99420AFA-8A96-0D5D-51E6-67CA297B0845}"/>
          </ac:grpSpMkLst>
        </pc:grpChg>
        <pc:grpChg chg="add del mod">
          <ac:chgData name="Stringfellow, Kina F. DPI" userId="002858cf-6d8d-4f58-b096-3c8ddc1070aa" providerId="ADAL" clId="{A176B02F-79B9-4513-9C04-76E9BB52C9A5}" dt="2024-03-02T00:16:27.412" v="2421" actId="165"/>
          <ac:grpSpMkLst>
            <pc:docMk/>
            <pc:sldMk cId="0" sldId="261"/>
            <ac:grpSpMk id="66" creationId="{974B454C-96A6-173A-4CA7-70FEC5D1CC6E}"/>
          </ac:grpSpMkLst>
        </pc:grpChg>
        <pc:grpChg chg="add del mod">
          <ac:chgData name="Stringfellow, Kina F. DPI" userId="002858cf-6d8d-4f58-b096-3c8ddc1070aa" providerId="ADAL" clId="{A176B02F-79B9-4513-9C04-76E9BB52C9A5}" dt="2024-03-02T00:16:41.804" v="2423" actId="165"/>
          <ac:grpSpMkLst>
            <pc:docMk/>
            <pc:sldMk cId="0" sldId="261"/>
            <ac:grpSpMk id="67" creationId="{A29567CB-162E-E2C7-21BF-E7E4D4778A8B}"/>
          </ac:grpSpMkLst>
        </pc:grpChg>
        <pc:grpChg chg="add del mod">
          <ac:chgData name="Stringfellow, Kina F. DPI" userId="002858cf-6d8d-4f58-b096-3c8ddc1070aa" providerId="ADAL" clId="{A176B02F-79B9-4513-9C04-76E9BB52C9A5}" dt="2024-03-04T18:00:25.037" v="5025" actId="478"/>
          <ac:grpSpMkLst>
            <pc:docMk/>
            <pc:sldMk cId="0" sldId="261"/>
            <ac:grpSpMk id="76" creationId="{00000000-0000-0000-0000-000000000000}"/>
          </ac:grpSpMkLst>
        </pc:grpChg>
        <pc:grpChg chg="del">
          <ac:chgData name="Stringfellow, Kina F. DPI" userId="002858cf-6d8d-4f58-b096-3c8ddc1070aa" providerId="ADAL" clId="{A176B02F-79B9-4513-9C04-76E9BB52C9A5}" dt="2024-03-01T22:19:22.790" v="153" actId="165"/>
          <ac:grpSpMkLst>
            <pc:docMk/>
            <pc:sldMk cId="0" sldId="261"/>
            <ac:grpSpMk id="79" creationId="{00000000-0000-0000-0000-000000000000}"/>
          </ac:grpSpMkLst>
        </pc:grpChg>
        <pc:grpChg chg="del">
          <ac:chgData name="Stringfellow, Kina F. DPI" userId="002858cf-6d8d-4f58-b096-3c8ddc1070aa" providerId="ADAL" clId="{A176B02F-79B9-4513-9C04-76E9BB52C9A5}" dt="2024-03-01T22:14:54.988" v="134" actId="165"/>
          <ac:grpSpMkLst>
            <pc:docMk/>
            <pc:sldMk cId="0" sldId="261"/>
            <ac:grpSpMk id="82" creationId="{00000000-0000-0000-0000-000000000000}"/>
          </ac:grpSpMkLst>
        </pc:grpChg>
        <pc:grpChg chg="del">
          <ac:chgData name="Stringfellow, Kina F. DPI" userId="002858cf-6d8d-4f58-b096-3c8ddc1070aa" providerId="ADAL" clId="{A176B02F-79B9-4513-9C04-76E9BB52C9A5}" dt="2024-03-01T22:22:18.583" v="178" actId="165"/>
          <ac:grpSpMkLst>
            <pc:docMk/>
            <pc:sldMk cId="0" sldId="261"/>
            <ac:grpSpMk id="86" creationId="{00000000-0000-0000-0000-000000000000}"/>
          </ac:grpSpMkLst>
        </pc:grpChg>
        <pc:cxnChg chg="del mod">
          <ac:chgData name="Stringfellow, Kina F. DPI" userId="002858cf-6d8d-4f58-b096-3c8ddc1070aa" providerId="ADAL" clId="{A176B02F-79B9-4513-9C04-76E9BB52C9A5}" dt="2024-03-04T18:00:47.877" v="5030" actId="478"/>
          <ac:cxnSpMkLst>
            <pc:docMk/>
            <pc:sldMk cId="0" sldId="261"/>
            <ac:cxnSpMk id="94" creationId="{00000000-0000-0000-0000-000000000000}"/>
          </ac:cxnSpMkLst>
        </pc:cxnChg>
        <pc:cxnChg chg="del mod">
          <ac:chgData name="Stringfellow, Kina F. DPI" userId="002858cf-6d8d-4f58-b096-3c8ddc1070aa" providerId="ADAL" clId="{A176B02F-79B9-4513-9C04-76E9BB52C9A5}" dt="2024-03-01T22:24:41.968" v="196" actId="478"/>
          <ac:cxnSpMkLst>
            <pc:docMk/>
            <pc:sldMk cId="0" sldId="261"/>
            <ac:cxnSpMk id="95" creationId="{00000000-0000-0000-0000-000000000000}"/>
          </ac:cxnSpMkLst>
        </pc:cxnChg>
        <pc:cxnChg chg="del mod">
          <ac:chgData name="Stringfellow, Kina F. DPI" userId="002858cf-6d8d-4f58-b096-3c8ddc1070aa" providerId="ADAL" clId="{A176B02F-79B9-4513-9C04-76E9BB52C9A5}" dt="2024-03-01T22:24:49.943" v="199" actId="478"/>
          <ac:cxnSpMkLst>
            <pc:docMk/>
            <pc:sldMk cId="0" sldId="261"/>
            <ac:cxnSpMk id="96" creationId="{00000000-0000-0000-0000-000000000000}"/>
          </ac:cxnSpMkLst>
        </pc:cxnChg>
        <pc:cxnChg chg="del mod">
          <ac:chgData name="Stringfellow, Kina F. DPI" userId="002858cf-6d8d-4f58-b096-3c8ddc1070aa" providerId="ADAL" clId="{A176B02F-79B9-4513-9C04-76E9BB52C9A5}" dt="2024-03-01T22:24:47.640" v="198" actId="478"/>
          <ac:cxnSpMkLst>
            <pc:docMk/>
            <pc:sldMk cId="0" sldId="261"/>
            <ac:cxnSpMk id="97" creationId="{00000000-0000-0000-0000-000000000000}"/>
          </ac:cxnSpMkLst>
        </pc:cxnChg>
        <pc:cxnChg chg="del mod">
          <ac:chgData name="Stringfellow, Kina F. DPI" userId="002858cf-6d8d-4f58-b096-3c8ddc1070aa" providerId="ADAL" clId="{A176B02F-79B9-4513-9C04-76E9BB52C9A5}" dt="2024-03-01T22:24:44.895" v="197" actId="478"/>
          <ac:cxnSpMkLst>
            <pc:docMk/>
            <pc:sldMk cId="0" sldId="261"/>
            <ac:cxnSpMk id="98" creationId="{00000000-0000-0000-0000-000000000000}"/>
          </ac:cxnSpMkLst>
        </pc:cxn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A176B02F-79B9-4513-9C04-76E9BB52C9A5}" dt="2024-03-04T18:00:14.561" v="5013"/>
              <pc2:cmMkLst xmlns:pc2="http://schemas.microsoft.com/office/powerpoint/2019/9/main/command">
                <pc:docMk/>
                <pc:sldMk cId="0" sldId="261"/>
                <pc2:cmMk id="{66A42524-0BA9-4ACE-A0E5-0E88EABD9588}"/>
              </pc2:cmMkLst>
            </pc226:cmChg>
          </p:ext>
        </pc:extLst>
      </pc:sldChg>
      <pc:sldChg chg="addSp delSp modSp mod replTag delTag modNotes">
        <pc:chgData name="Stringfellow, Kina F. DPI" userId="002858cf-6d8d-4f58-b096-3c8ddc1070aa" providerId="ADAL" clId="{A176B02F-79B9-4513-9C04-76E9BB52C9A5}" dt="2024-03-04T18:10:33.888" v="5400"/>
        <pc:sldMkLst>
          <pc:docMk/>
          <pc:sldMk cId="0" sldId="262"/>
        </pc:sldMkLst>
        <pc:spChg chg="add mod">
          <ac:chgData name="Stringfellow, Kina F. DPI" userId="002858cf-6d8d-4f58-b096-3c8ddc1070aa" providerId="ADAL" clId="{A176B02F-79B9-4513-9C04-76E9BB52C9A5}" dt="2024-03-02T00:13:01.937" v="2164" actId="20577"/>
          <ac:spMkLst>
            <pc:docMk/>
            <pc:sldMk cId="0" sldId="262"/>
            <ac:spMk id="2" creationId="{A1A59C58-6555-F404-6685-1E83AEC1C14A}"/>
          </ac:spMkLst>
        </pc:spChg>
        <pc:spChg chg="add mod">
          <ac:chgData name="Stringfellow, Kina F. DPI" userId="002858cf-6d8d-4f58-b096-3c8ddc1070aa" providerId="ADAL" clId="{A176B02F-79B9-4513-9C04-76E9BB52C9A5}" dt="2024-03-02T00:12:24.507" v="2154" actId="1076"/>
          <ac:spMkLst>
            <pc:docMk/>
            <pc:sldMk cId="0" sldId="262"/>
            <ac:spMk id="3" creationId="{F7C57B2E-4EA7-1CB7-0180-BDAF896511E3}"/>
          </ac:spMkLst>
        </pc:spChg>
        <pc:spChg chg="mod">
          <ac:chgData name="Stringfellow, Kina F. DPI" userId="002858cf-6d8d-4f58-b096-3c8ddc1070aa" providerId="ADAL" clId="{A176B02F-79B9-4513-9C04-76E9BB52C9A5}" dt="2024-03-02T00:19:01.434" v="2675" actId="962"/>
          <ac:spMkLst>
            <pc:docMk/>
            <pc:sldMk cId="0" sldId="262"/>
            <ac:spMk id="106" creationId="{00000000-0000-0000-0000-000000000000}"/>
          </ac:spMkLst>
        </pc:spChg>
        <pc:spChg chg="mod">
          <ac:chgData name="Stringfellow, Kina F. DPI" userId="002858cf-6d8d-4f58-b096-3c8ddc1070aa" providerId="ADAL" clId="{A176B02F-79B9-4513-9C04-76E9BB52C9A5}" dt="2024-03-02T00:46:58.235" v="4579" actId="33553"/>
          <ac:spMkLst>
            <pc:docMk/>
            <pc:sldMk cId="0" sldId="262"/>
            <ac:spMk id="107" creationId="{00000000-0000-0000-0000-000000000000}"/>
          </ac:spMkLst>
        </pc:spChg>
        <pc:spChg chg="mod">
          <ac:chgData name="Stringfellow, Kina F. DPI" userId="002858cf-6d8d-4f58-b096-3c8ddc1070aa" providerId="ADAL" clId="{A176B02F-79B9-4513-9C04-76E9BB52C9A5}" dt="2024-03-02T00:11:40.027" v="2144" actId="14100"/>
          <ac:spMkLst>
            <pc:docMk/>
            <pc:sldMk cId="0" sldId="262"/>
            <ac:spMk id="108" creationId="{00000000-0000-0000-0000-000000000000}"/>
          </ac:spMkLst>
        </pc:spChg>
        <pc:spChg chg="mod">
          <ac:chgData name="Stringfellow, Kina F. DPI" userId="002858cf-6d8d-4f58-b096-3c8ddc1070aa" providerId="ADAL" clId="{A176B02F-79B9-4513-9C04-76E9BB52C9A5}" dt="2024-03-02T00:53:40.128" v="4671" actId="962"/>
          <ac:spMkLst>
            <pc:docMk/>
            <pc:sldMk cId="0" sldId="262"/>
            <ac:spMk id="109" creationId="{00000000-0000-0000-0000-000000000000}"/>
          </ac:spMkLst>
        </pc:spChg>
        <pc:picChg chg="del">
          <ac:chgData name="Stringfellow, Kina F. DPI" userId="002858cf-6d8d-4f58-b096-3c8ddc1070aa" providerId="ADAL" clId="{A176B02F-79B9-4513-9C04-76E9BB52C9A5}" dt="2024-03-02T00:11:06.657" v="1992" actId="478"/>
          <ac:picMkLst>
            <pc:docMk/>
            <pc:sldMk cId="0" sldId="262"/>
            <ac:picMk id="110" creationId="{00000000-0000-0000-0000-000000000000}"/>
          </ac:picMkLst>
        </pc:picChg>
      </pc:sldChg>
      <pc:sldChg chg="modSp mod replTag delTag modNotes">
        <pc:chgData name="Stringfellow, Kina F. DPI" userId="002858cf-6d8d-4f58-b096-3c8ddc1070aa" providerId="ADAL" clId="{A176B02F-79B9-4513-9C04-76E9BB52C9A5}" dt="2024-03-02T00:53:59.316" v="4675" actId="13244"/>
        <pc:sldMkLst>
          <pc:docMk/>
          <pc:sldMk cId="0" sldId="263"/>
        </pc:sldMkLst>
        <pc:spChg chg="mod">
          <ac:chgData name="Stringfellow, Kina F. DPI" userId="002858cf-6d8d-4f58-b096-3c8ddc1070aa" providerId="ADAL" clId="{A176B02F-79B9-4513-9C04-76E9BB52C9A5}" dt="2024-03-02T00:19:06.973" v="2678" actId="962"/>
          <ac:spMkLst>
            <pc:docMk/>
            <pc:sldMk cId="0" sldId="263"/>
            <ac:spMk id="115" creationId="{00000000-0000-0000-0000-000000000000}"/>
          </ac:spMkLst>
        </pc:spChg>
        <pc:spChg chg="mod">
          <ac:chgData name="Stringfellow, Kina F. DPI" userId="002858cf-6d8d-4f58-b096-3c8ddc1070aa" providerId="ADAL" clId="{A176B02F-79B9-4513-9C04-76E9BB52C9A5}" dt="2024-03-02T00:47:11.251" v="4582" actId="33553"/>
          <ac:spMkLst>
            <pc:docMk/>
            <pc:sldMk cId="0" sldId="263"/>
            <ac:spMk id="116" creationId="{00000000-0000-0000-0000-000000000000}"/>
          </ac:spMkLst>
        </pc:spChg>
        <pc:spChg chg="mod">
          <ac:chgData name="Stringfellow, Kina F. DPI" userId="002858cf-6d8d-4f58-b096-3c8ddc1070aa" providerId="ADAL" clId="{A176B02F-79B9-4513-9C04-76E9BB52C9A5}" dt="2024-03-02T00:53:54.896" v="4674" actId="962"/>
          <ac:spMkLst>
            <pc:docMk/>
            <pc:sldMk cId="0" sldId="263"/>
            <ac:spMk id="117" creationId="{00000000-0000-0000-0000-000000000000}"/>
          </ac:spMkLst>
        </pc:spChg>
        <pc:picChg chg="mod">
          <ac:chgData name="Stringfellow, Kina F. DPI" userId="002858cf-6d8d-4f58-b096-3c8ddc1070aa" providerId="ADAL" clId="{A176B02F-79B9-4513-9C04-76E9BB52C9A5}" dt="2024-03-02T00:19:26.236" v="2764" actId="962"/>
          <ac:picMkLst>
            <pc:docMk/>
            <pc:sldMk cId="0" sldId="263"/>
            <ac:picMk id="118" creationId="{00000000-0000-0000-0000-000000000000}"/>
          </ac:picMkLst>
        </pc:picChg>
        <pc:picChg chg="mod">
          <ac:chgData name="Stringfellow, Kina F. DPI" userId="002858cf-6d8d-4f58-b096-3c8ddc1070aa" providerId="ADAL" clId="{A176B02F-79B9-4513-9C04-76E9BB52C9A5}" dt="2024-03-02T00:53:59.316" v="4675" actId="13244"/>
          <ac:picMkLst>
            <pc:docMk/>
            <pc:sldMk cId="0" sldId="263"/>
            <ac:picMk id="119" creationId="{00000000-0000-0000-0000-000000000000}"/>
          </ac:picMkLst>
        </pc:picChg>
      </pc:sldChg>
      <pc:sldChg chg="addSp delSp modSp mod replTag delTag">
        <pc:chgData name="Stringfellow, Kina F. DPI" userId="002858cf-6d8d-4f58-b096-3c8ddc1070aa" providerId="ADAL" clId="{A176B02F-79B9-4513-9C04-76E9BB52C9A5}" dt="2024-03-04T15:13:55.092" v="5000"/>
        <pc:sldMkLst>
          <pc:docMk/>
          <pc:sldMk cId="0" sldId="264"/>
        </pc:sldMkLst>
        <pc:spChg chg="add mod">
          <ac:chgData name="Stringfellow, Kina F. DPI" userId="002858cf-6d8d-4f58-b096-3c8ddc1070aa" providerId="ADAL" clId="{A176B02F-79B9-4513-9C04-76E9BB52C9A5}" dt="2024-03-02T00:20:45.259" v="3078" actId="962"/>
          <ac:spMkLst>
            <pc:docMk/>
            <pc:sldMk cId="0" sldId="264"/>
            <ac:spMk id="5" creationId="{FE4EF527-963B-B591-8870-72EC9F5BCD36}"/>
          </ac:spMkLst>
        </pc:spChg>
        <pc:spChg chg="add mod">
          <ac:chgData name="Stringfellow, Kina F. DPI" userId="002858cf-6d8d-4f58-b096-3c8ddc1070aa" providerId="ADAL" clId="{A176B02F-79B9-4513-9C04-76E9BB52C9A5}" dt="2024-03-02T00:54:17.068" v="4678" actId="13244"/>
          <ac:spMkLst>
            <pc:docMk/>
            <pc:sldMk cId="0" sldId="264"/>
            <ac:spMk id="6" creationId="{5866F419-07F4-A23D-D471-BF0E745E4241}"/>
          </ac:spMkLst>
        </pc:spChg>
        <pc:spChg chg="add mod">
          <ac:chgData name="Stringfellow, Kina F. DPI" userId="002858cf-6d8d-4f58-b096-3c8ddc1070aa" providerId="ADAL" clId="{A176B02F-79B9-4513-9C04-76E9BB52C9A5}" dt="2024-03-01T22:47:53.011" v="478" actId="14100"/>
          <ac:spMkLst>
            <pc:docMk/>
            <pc:sldMk cId="0" sldId="264"/>
            <ac:spMk id="7" creationId="{8231F452-9DA0-E3F2-014A-6FC8788882AE}"/>
          </ac:spMkLst>
        </pc:spChg>
        <pc:spChg chg="mod">
          <ac:chgData name="Stringfellow, Kina F. DPI" userId="002858cf-6d8d-4f58-b096-3c8ddc1070aa" providerId="ADAL" clId="{A176B02F-79B9-4513-9C04-76E9BB52C9A5}" dt="2024-03-02T00:19:57.457" v="2931" actId="962"/>
          <ac:spMkLst>
            <pc:docMk/>
            <pc:sldMk cId="0" sldId="264"/>
            <ac:spMk id="124" creationId="{00000000-0000-0000-0000-000000000000}"/>
          </ac:spMkLst>
        </pc:spChg>
        <pc:spChg chg="add del mod">
          <ac:chgData name="Stringfellow, Kina F. DPI" userId="002858cf-6d8d-4f58-b096-3c8ddc1070aa" providerId="ADAL" clId="{A176B02F-79B9-4513-9C04-76E9BB52C9A5}" dt="2024-03-02T00:54:23.383" v="4679" actId="13244"/>
          <ac:spMkLst>
            <pc:docMk/>
            <pc:sldMk cId="0" sldId="264"/>
            <ac:spMk id="126" creationId="{00000000-0000-0000-0000-000000000000}"/>
          </ac:spMkLst>
        </pc:spChg>
        <pc:spChg chg="del mod">
          <ac:chgData name="Stringfellow, Kina F. DPI" userId="002858cf-6d8d-4f58-b096-3c8ddc1070aa" providerId="ADAL" clId="{A176B02F-79B9-4513-9C04-76E9BB52C9A5}" dt="2024-03-01T22:40:16.150" v="331" actId="478"/>
          <ac:spMkLst>
            <pc:docMk/>
            <pc:sldMk cId="0" sldId="264"/>
            <ac:spMk id="127" creationId="{00000000-0000-0000-0000-000000000000}"/>
          </ac:spMkLst>
        </pc:spChg>
        <pc:picChg chg="mod modCrop">
          <ac:chgData name="Stringfellow, Kina F. DPI" userId="002858cf-6d8d-4f58-b096-3c8ddc1070aa" providerId="ADAL" clId="{A176B02F-79B9-4513-9C04-76E9BB52C9A5}" dt="2024-03-02T00:20:36.425" v="3077" actId="962"/>
          <ac:picMkLst>
            <pc:docMk/>
            <pc:sldMk cId="0" sldId="264"/>
            <ac:picMk id="125" creationId="{00000000-0000-0000-0000-000000000000}"/>
          </ac:picMkLst>
        </pc:picChg>
        <pc:cxnChg chg="del mod">
          <ac:chgData name="Stringfellow, Kina F. DPI" userId="002858cf-6d8d-4f58-b096-3c8ddc1070aa" providerId="ADAL" clId="{A176B02F-79B9-4513-9C04-76E9BB52C9A5}" dt="2024-03-01T22:42:27.596" v="342" actId="478"/>
          <ac:cxnSpMkLst>
            <pc:docMk/>
            <pc:sldMk cId="0" sldId="264"/>
            <ac:cxnSpMk id="128" creationId="{00000000-0000-0000-0000-000000000000}"/>
          </ac:cxnSpMkLst>
        </pc:cxnChg>
        <pc:cxnChg chg="del mod">
          <ac:chgData name="Stringfellow, Kina F. DPI" userId="002858cf-6d8d-4f58-b096-3c8ddc1070aa" providerId="ADAL" clId="{A176B02F-79B9-4513-9C04-76E9BB52C9A5}" dt="2024-03-01T22:40:33.726" v="339" actId="478"/>
          <ac:cxnSpMkLst>
            <pc:docMk/>
            <pc:sldMk cId="0" sldId="264"/>
            <ac:cxnSpMk id="129" creationId="{00000000-0000-0000-0000-000000000000}"/>
          </ac:cxnSpMkLst>
        </pc:cxnChg>
        <pc:cxnChg chg="del mod">
          <ac:chgData name="Stringfellow, Kina F. DPI" userId="002858cf-6d8d-4f58-b096-3c8ddc1070aa" providerId="ADAL" clId="{A176B02F-79B9-4513-9C04-76E9BB52C9A5}" dt="2024-03-01T22:40:24.452" v="335" actId="478"/>
          <ac:cxnSpMkLst>
            <pc:docMk/>
            <pc:sldMk cId="0" sldId="264"/>
            <ac:cxnSpMk id="130" creationId="{00000000-0000-0000-0000-000000000000}"/>
          </ac:cxnSpMkLst>
        </pc:cxnChg>
        <pc:cxnChg chg="del mod">
          <ac:chgData name="Stringfellow, Kina F. DPI" userId="002858cf-6d8d-4f58-b096-3c8ddc1070aa" providerId="ADAL" clId="{A176B02F-79B9-4513-9C04-76E9BB52C9A5}" dt="2024-03-01T22:42:30.500" v="343" actId="478"/>
          <ac:cxnSpMkLst>
            <pc:docMk/>
            <pc:sldMk cId="0" sldId="264"/>
            <ac:cxnSpMk id="131" creationId="{00000000-0000-0000-0000-000000000000}"/>
          </ac:cxnSpMkLst>
        </pc:cxnChg>
        <pc:cxnChg chg="del mod">
          <ac:chgData name="Stringfellow, Kina F. DPI" userId="002858cf-6d8d-4f58-b096-3c8ddc1070aa" providerId="ADAL" clId="{A176B02F-79B9-4513-9C04-76E9BB52C9A5}" dt="2024-03-01T22:40:26.437" v="336" actId="478"/>
          <ac:cxnSpMkLst>
            <pc:docMk/>
            <pc:sldMk cId="0" sldId="264"/>
            <ac:cxnSpMk id="132" creationId="{00000000-0000-0000-0000-000000000000}"/>
          </ac:cxnSpMkLst>
        </pc:cxnChg>
        <pc:cxnChg chg="del mod">
          <ac:chgData name="Stringfellow, Kina F. DPI" userId="002858cf-6d8d-4f58-b096-3c8ddc1070aa" providerId="ADAL" clId="{A176B02F-79B9-4513-9C04-76E9BB52C9A5}" dt="2024-03-01T22:40:29.615" v="337" actId="478"/>
          <ac:cxnSpMkLst>
            <pc:docMk/>
            <pc:sldMk cId="0" sldId="264"/>
            <ac:cxnSpMk id="133" creationId="{00000000-0000-0000-0000-000000000000}"/>
          </ac:cxnSpMkLst>
        </pc:cxnChg>
        <pc:cxnChg chg="del mod">
          <ac:chgData name="Stringfellow, Kina F. DPI" userId="002858cf-6d8d-4f58-b096-3c8ddc1070aa" providerId="ADAL" clId="{A176B02F-79B9-4513-9C04-76E9BB52C9A5}" dt="2024-03-01T22:42:32.992" v="344" actId="478"/>
          <ac:cxnSpMkLst>
            <pc:docMk/>
            <pc:sldMk cId="0" sldId="264"/>
            <ac:cxnSpMk id="134" creationId="{00000000-0000-0000-0000-000000000000}"/>
          </ac:cxnSpMkLst>
        </pc:cxnChg>
        <pc:cxnChg chg="del mod">
          <ac:chgData name="Stringfellow, Kina F. DPI" userId="002858cf-6d8d-4f58-b096-3c8ddc1070aa" providerId="ADAL" clId="{A176B02F-79B9-4513-9C04-76E9BB52C9A5}" dt="2024-03-01T22:40:31.497" v="338" actId="478"/>
          <ac:cxnSpMkLst>
            <pc:docMk/>
            <pc:sldMk cId="0" sldId="264"/>
            <ac:cxnSpMk id="135" creationId="{00000000-0000-0000-0000-000000000000}"/>
          </ac:cxnSpMkLst>
        </pc:cxnChg>
      </pc:sldChg>
      <pc:sldChg chg="addSp delSp modSp mod replTag delTag">
        <pc:chgData name="Stringfellow, Kina F. DPI" userId="002858cf-6d8d-4f58-b096-3c8ddc1070aa" providerId="ADAL" clId="{A176B02F-79B9-4513-9C04-76E9BB52C9A5}" dt="2024-03-02T00:55:43.365" v="4691" actId="13244"/>
        <pc:sldMkLst>
          <pc:docMk/>
          <pc:sldMk cId="0" sldId="265"/>
        </pc:sldMkLst>
        <pc:spChg chg="add del">
          <ac:chgData name="Stringfellow, Kina F. DPI" userId="002858cf-6d8d-4f58-b096-3c8ddc1070aa" providerId="ADAL" clId="{A176B02F-79B9-4513-9C04-76E9BB52C9A5}" dt="2024-03-01T22:53:44.419" v="628" actId="478"/>
          <ac:spMkLst>
            <pc:docMk/>
            <pc:sldMk cId="0" sldId="265"/>
            <ac:spMk id="3" creationId="{5808C0DC-E444-0331-AA9F-B93DAE6EB540}"/>
          </ac:spMkLst>
        </pc:spChg>
        <pc:spChg chg="add mod">
          <ac:chgData name="Stringfellow, Kina F. DPI" userId="002858cf-6d8d-4f58-b096-3c8ddc1070aa" providerId="ADAL" clId="{A176B02F-79B9-4513-9C04-76E9BB52C9A5}" dt="2024-03-02T00:55:43.365" v="4691" actId="13244"/>
          <ac:spMkLst>
            <pc:docMk/>
            <pc:sldMk cId="0" sldId="265"/>
            <ac:spMk id="4" creationId="{AD557131-0D1A-5EEA-E269-B30BE01128B8}"/>
          </ac:spMkLst>
        </pc:spChg>
        <pc:spChg chg="add mod">
          <ac:chgData name="Stringfellow, Kina F. DPI" userId="002858cf-6d8d-4f58-b096-3c8ddc1070aa" providerId="ADAL" clId="{A176B02F-79B9-4513-9C04-76E9BB52C9A5}" dt="2024-03-02T00:23:11.490" v="3306" actId="962"/>
          <ac:spMkLst>
            <pc:docMk/>
            <pc:sldMk cId="0" sldId="265"/>
            <ac:spMk id="5" creationId="{1A5144BE-909E-6233-E295-365963E0D4BA}"/>
          </ac:spMkLst>
        </pc:spChg>
        <pc:spChg chg="mod">
          <ac:chgData name="Stringfellow, Kina F. DPI" userId="002858cf-6d8d-4f58-b096-3c8ddc1070aa" providerId="ADAL" clId="{A176B02F-79B9-4513-9C04-76E9BB52C9A5}" dt="2024-03-02T00:22:38.497" v="3267" actId="962"/>
          <ac:spMkLst>
            <pc:docMk/>
            <pc:sldMk cId="0" sldId="265"/>
            <ac:spMk id="140" creationId="{00000000-0000-0000-0000-000000000000}"/>
          </ac:spMkLst>
        </pc:spChg>
        <pc:spChg chg="del">
          <ac:chgData name="Stringfellow, Kina F. DPI" userId="002858cf-6d8d-4f58-b096-3c8ddc1070aa" providerId="ADAL" clId="{A176B02F-79B9-4513-9C04-76E9BB52C9A5}" dt="2024-03-01T22:51:28.583" v="550" actId="478"/>
          <ac:spMkLst>
            <pc:docMk/>
            <pc:sldMk cId="0" sldId="265"/>
            <ac:spMk id="142" creationId="{00000000-0000-0000-0000-000000000000}"/>
          </ac:spMkLst>
        </pc:spChg>
        <pc:spChg chg="mod">
          <ac:chgData name="Stringfellow, Kina F. DPI" userId="002858cf-6d8d-4f58-b096-3c8ddc1070aa" providerId="ADAL" clId="{A176B02F-79B9-4513-9C04-76E9BB52C9A5}" dt="2024-03-01T23:46:45.710" v="1585" actId="113"/>
          <ac:spMkLst>
            <pc:docMk/>
            <pc:sldMk cId="0" sldId="265"/>
            <ac:spMk id="143" creationId="{00000000-0000-0000-0000-000000000000}"/>
          </ac:spMkLst>
        </pc:spChg>
        <pc:spChg chg="del mod">
          <ac:chgData name="Stringfellow, Kina F. DPI" userId="002858cf-6d8d-4f58-b096-3c8ddc1070aa" providerId="ADAL" clId="{A176B02F-79B9-4513-9C04-76E9BB52C9A5}" dt="2024-03-01T22:51:42.470" v="559" actId="478"/>
          <ac:spMkLst>
            <pc:docMk/>
            <pc:sldMk cId="0" sldId="265"/>
            <ac:spMk id="144" creationId="{00000000-0000-0000-0000-000000000000}"/>
          </ac:spMkLst>
        </pc:spChg>
        <pc:picChg chg="mod modCrop">
          <ac:chgData name="Stringfellow, Kina F. DPI" userId="002858cf-6d8d-4f58-b096-3c8ddc1070aa" providerId="ADAL" clId="{A176B02F-79B9-4513-9C04-76E9BB52C9A5}" dt="2024-03-02T00:55:37.738" v="4690" actId="13244"/>
          <ac:picMkLst>
            <pc:docMk/>
            <pc:sldMk cId="0" sldId="265"/>
            <ac:picMk id="141" creationId="{00000000-0000-0000-0000-000000000000}"/>
          </ac:picMkLst>
        </pc:picChg>
        <pc:cxnChg chg="del">
          <ac:chgData name="Stringfellow, Kina F. DPI" userId="002858cf-6d8d-4f58-b096-3c8ddc1070aa" providerId="ADAL" clId="{A176B02F-79B9-4513-9C04-76E9BB52C9A5}" dt="2024-03-01T22:51:39.079" v="556" actId="478"/>
          <ac:cxnSpMkLst>
            <pc:docMk/>
            <pc:sldMk cId="0" sldId="265"/>
            <ac:cxnSpMk id="145" creationId="{00000000-0000-0000-0000-000000000000}"/>
          </ac:cxnSpMkLst>
        </pc:cxnChg>
        <pc:cxnChg chg="del">
          <ac:chgData name="Stringfellow, Kina F. DPI" userId="002858cf-6d8d-4f58-b096-3c8ddc1070aa" providerId="ADAL" clId="{A176B02F-79B9-4513-9C04-76E9BB52C9A5}" dt="2024-03-01T22:51:36.370" v="554" actId="478"/>
          <ac:cxnSpMkLst>
            <pc:docMk/>
            <pc:sldMk cId="0" sldId="265"/>
            <ac:cxnSpMk id="146" creationId="{00000000-0000-0000-0000-000000000000}"/>
          </ac:cxnSpMkLst>
        </pc:cxnChg>
        <pc:cxnChg chg="del">
          <ac:chgData name="Stringfellow, Kina F. DPI" userId="002858cf-6d8d-4f58-b096-3c8ddc1070aa" providerId="ADAL" clId="{A176B02F-79B9-4513-9C04-76E9BB52C9A5}" dt="2024-03-01T22:51:40.164" v="557" actId="478"/>
          <ac:cxnSpMkLst>
            <pc:docMk/>
            <pc:sldMk cId="0" sldId="265"/>
            <ac:cxnSpMk id="147" creationId="{00000000-0000-0000-0000-000000000000}"/>
          </ac:cxnSpMkLst>
        </pc:cxnChg>
        <pc:cxnChg chg="del">
          <ac:chgData name="Stringfellow, Kina F. DPI" userId="002858cf-6d8d-4f58-b096-3c8ddc1070aa" providerId="ADAL" clId="{A176B02F-79B9-4513-9C04-76E9BB52C9A5}" dt="2024-03-01T22:51:37.871" v="555" actId="478"/>
          <ac:cxnSpMkLst>
            <pc:docMk/>
            <pc:sldMk cId="0" sldId="265"/>
            <ac:cxnSpMk id="148" creationId="{00000000-0000-0000-0000-000000000000}"/>
          </ac:cxnSpMkLst>
        </pc:cxnChg>
        <pc:cxnChg chg="del">
          <ac:chgData name="Stringfellow, Kina F. DPI" userId="002858cf-6d8d-4f58-b096-3c8ddc1070aa" providerId="ADAL" clId="{A176B02F-79B9-4513-9C04-76E9BB52C9A5}" dt="2024-03-01T22:51:33.437" v="552" actId="478"/>
          <ac:cxnSpMkLst>
            <pc:docMk/>
            <pc:sldMk cId="0" sldId="265"/>
            <ac:cxnSpMk id="149" creationId="{00000000-0000-0000-0000-000000000000}"/>
          </ac:cxnSpMkLst>
        </pc:cxnChg>
        <pc:cxnChg chg="del">
          <ac:chgData name="Stringfellow, Kina F. DPI" userId="002858cf-6d8d-4f58-b096-3c8ddc1070aa" providerId="ADAL" clId="{A176B02F-79B9-4513-9C04-76E9BB52C9A5}" dt="2024-03-01T22:51:34.663" v="553" actId="478"/>
          <ac:cxnSpMkLst>
            <pc:docMk/>
            <pc:sldMk cId="0" sldId="265"/>
            <ac:cxnSpMk id="150" creationId="{00000000-0000-0000-0000-000000000000}"/>
          </ac:cxnSpMkLst>
        </pc:cxnChg>
        <pc:cxnChg chg="del">
          <ac:chgData name="Stringfellow, Kina F. DPI" userId="002858cf-6d8d-4f58-b096-3c8ddc1070aa" providerId="ADAL" clId="{A176B02F-79B9-4513-9C04-76E9BB52C9A5}" dt="2024-03-01T22:51:32.081" v="551" actId="478"/>
          <ac:cxnSpMkLst>
            <pc:docMk/>
            <pc:sldMk cId="0" sldId="265"/>
            <ac:cxnSpMk id="151" creationId="{00000000-0000-0000-0000-000000000000}"/>
          </ac:cxnSpMkLst>
        </pc:cxnChg>
      </pc:sldChg>
      <pc:sldChg chg="addSp delSp modSp mod replTag delTag">
        <pc:chgData name="Stringfellow, Kina F. DPI" userId="002858cf-6d8d-4f58-b096-3c8ddc1070aa" providerId="ADAL" clId="{A176B02F-79B9-4513-9C04-76E9BB52C9A5}" dt="2024-03-02T00:57:50.332" v="4704" actId="13244"/>
        <pc:sldMkLst>
          <pc:docMk/>
          <pc:sldMk cId="0" sldId="266"/>
        </pc:sldMkLst>
        <pc:spChg chg="add mod">
          <ac:chgData name="Stringfellow, Kina F. DPI" userId="002858cf-6d8d-4f58-b096-3c8ddc1070aa" providerId="ADAL" clId="{A176B02F-79B9-4513-9C04-76E9BB52C9A5}" dt="2024-03-02T00:57:50.332" v="4704" actId="13244"/>
          <ac:spMkLst>
            <pc:docMk/>
            <pc:sldMk cId="0" sldId="266"/>
            <ac:spMk id="2" creationId="{677BF19B-40CE-8BB8-1353-D909112B17CB}"/>
          </ac:spMkLst>
        </pc:spChg>
        <pc:spChg chg="del mod">
          <ac:chgData name="Stringfellow, Kina F. DPI" userId="002858cf-6d8d-4f58-b096-3c8ddc1070aa" providerId="ADAL" clId="{A176B02F-79B9-4513-9C04-76E9BB52C9A5}" dt="2024-03-01T23:00:36.843" v="800" actId="478"/>
          <ac:spMkLst>
            <pc:docMk/>
            <pc:sldMk cId="0" sldId="266"/>
            <ac:spMk id="156" creationId="{00000000-0000-0000-0000-000000000000}"/>
          </ac:spMkLst>
        </pc:spChg>
        <pc:spChg chg="mod">
          <ac:chgData name="Stringfellow, Kina F. DPI" userId="002858cf-6d8d-4f58-b096-3c8ddc1070aa" providerId="ADAL" clId="{A176B02F-79B9-4513-9C04-76E9BB52C9A5}" dt="2024-03-02T00:57:44.604" v="4703" actId="962"/>
          <ac:spMkLst>
            <pc:docMk/>
            <pc:sldMk cId="0" sldId="266"/>
            <ac:spMk id="157" creationId="{00000000-0000-0000-0000-000000000000}"/>
          </ac:spMkLst>
        </pc:spChg>
        <pc:spChg chg="del">
          <ac:chgData name="Stringfellow, Kina F. DPI" userId="002858cf-6d8d-4f58-b096-3c8ddc1070aa" providerId="ADAL" clId="{A176B02F-79B9-4513-9C04-76E9BB52C9A5}" dt="2024-03-01T22:59:43.371" v="795" actId="478"/>
          <ac:spMkLst>
            <pc:docMk/>
            <pc:sldMk cId="0" sldId="266"/>
            <ac:spMk id="159" creationId="{00000000-0000-0000-0000-000000000000}"/>
          </ac:spMkLst>
        </pc:spChg>
        <pc:picChg chg="mod">
          <ac:chgData name="Stringfellow, Kina F. DPI" userId="002858cf-6d8d-4f58-b096-3c8ddc1070aa" providerId="ADAL" clId="{A176B02F-79B9-4513-9C04-76E9BB52C9A5}" dt="2024-03-02T00:24:59.027" v="3476" actId="962"/>
          <ac:picMkLst>
            <pc:docMk/>
            <pc:sldMk cId="0" sldId="266"/>
            <ac:picMk id="158" creationId="{00000000-0000-0000-0000-000000000000}"/>
          </ac:picMkLst>
        </pc:picChg>
      </pc:sldChg>
      <pc:sldChg chg="addSp modSp mod replTag delTag">
        <pc:chgData name="Stringfellow, Kina F. DPI" userId="002858cf-6d8d-4f58-b096-3c8ddc1070aa" providerId="ADAL" clId="{A176B02F-79B9-4513-9C04-76E9BB52C9A5}" dt="2024-03-02T00:58:09.474" v="4709" actId="13244"/>
        <pc:sldMkLst>
          <pc:docMk/>
          <pc:sldMk cId="0" sldId="267"/>
        </pc:sldMkLst>
        <pc:spChg chg="add mod">
          <ac:chgData name="Stringfellow, Kina F. DPI" userId="002858cf-6d8d-4f58-b096-3c8ddc1070aa" providerId="ADAL" clId="{A176B02F-79B9-4513-9C04-76E9BB52C9A5}" dt="2024-03-02T00:58:09.474" v="4709" actId="13244"/>
          <ac:spMkLst>
            <pc:docMk/>
            <pc:sldMk cId="0" sldId="267"/>
            <ac:spMk id="2" creationId="{DF2840B2-C2CD-5AB4-6FD2-69CC60E97F6A}"/>
          </ac:spMkLst>
        </pc:spChg>
        <pc:spChg chg="add mod">
          <ac:chgData name="Stringfellow, Kina F. DPI" userId="002858cf-6d8d-4f58-b096-3c8ddc1070aa" providerId="ADAL" clId="{A176B02F-79B9-4513-9C04-76E9BB52C9A5}" dt="2024-03-02T00:25:38.791" v="3506" actId="962"/>
          <ac:spMkLst>
            <pc:docMk/>
            <pc:sldMk cId="0" sldId="267"/>
            <ac:spMk id="3" creationId="{281809D0-E9E7-0226-8E83-02A7E193CC86}"/>
          </ac:spMkLst>
        </pc:spChg>
        <pc:spChg chg="mod">
          <ac:chgData name="Stringfellow, Kina F. DPI" userId="002858cf-6d8d-4f58-b096-3c8ddc1070aa" providerId="ADAL" clId="{A176B02F-79B9-4513-9C04-76E9BB52C9A5}" dt="2024-03-02T00:25:05.683" v="3479" actId="962"/>
          <ac:spMkLst>
            <pc:docMk/>
            <pc:sldMk cId="0" sldId="267"/>
            <ac:spMk id="164" creationId="{00000000-0000-0000-0000-000000000000}"/>
          </ac:spMkLst>
        </pc:spChg>
        <pc:spChg chg="mod">
          <ac:chgData name="Stringfellow, Kina F. DPI" userId="002858cf-6d8d-4f58-b096-3c8ddc1070aa" providerId="ADAL" clId="{A176B02F-79B9-4513-9C04-76E9BB52C9A5}" dt="2024-03-02T00:58:02.714" v="4707" actId="13244"/>
          <ac:spMkLst>
            <pc:docMk/>
            <pc:sldMk cId="0" sldId="267"/>
            <ac:spMk id="165" creationId="{00000000-0000-0000-0000-000000000000}"/>
          </ac:spMkLst>
        </pc:spChg>
        <pc:picChg chg="mod modCrop">
          <ac:chgData name="Stringfellow, Kina F. DPI" userId="002858cf-6d8d-4f58-b096-3c8ddc1070aa" providerId="ADAL" clId="{A176B02F-79B9-4513-9C04-76E9BB52C9A5}" dt="2024-03-02T00:58:06.254" v="4708" actId="13244"/>
          <ac:picMkLst>
            <pc:docMk/>
            <pc:sldMk cId="0" sldId="267"/>
            <ac:picMk id="166" creationId="{00000000-0000-0000-0000-000000000000}"/>
          </ac:picMkLst>
        </pc:picChg>
      </pc:sldChg>
      <pc:sldChg chg="del replTag delTag">
        <pc:chgData name="Stringfellow, Kina F. DPI" userId="002858cf-6d8d-4f58-b096-3c8ddc1070aa" providerId="ADAL" clId="{A176B02F-79B9-4513-9C04-76E9BB52C9A5}" dt="2024-03-01T23:15:29.820" v="1045" actId="47"/>
        <pc:sldMkLst>
          <pc:docMk/>
          <pc:sldMk cId="0" sldId="268"/>
        </pc:sldMkLst>
      </pc:sldChg>
      <pc:sldChg chg="addSp delSp modSp mod replTag delTag">
        <pc:chgData name="Stringfellow, Kina F. DPI" userId="002858cf-6d8d-4f58-b096-3c8ddc1070aa" providerId="ADAL" clId="{A176B02F-79B9-4513-9C04-76E9BB52C9A5}" dt="2024-03-02T00:59:12.099" v="4720" actId="13244"/>
        <pc:sldMkLst>
          <pc:docMk/>
          <pc:sldMk cId="0" sldId="269"/>
        </pc:sldMkLst>
        <pc:spChg chg="add mod">
          <ac:chgData name="Stringfellow, Kina F. DPI" userId="002858cf-6d8d-4f58-b096-3c8ddc1070aa" providerId="ADAL" clId="{A176B02F-79B9-4513-9C04-76E9BB52C9A5}" dt="2024-03-02T00:59:12.099" v="4720" actId="13244"/>
          <ac:spMkLst>
            <pc:docMk/>
            <pc:sldMk cId="0" sldId="269"/>
            <ac:spMk id="2" creationId="{6701F170-4645-5B35-CFB9-7485EFE4F93A}"/>
          </ac:spMkLst>
        </pc:spChg>
        <pc:spChg chg="del mod">
          <ac:chgData name="Stringfellow, Kina F. DPI" userId="002858cf-6d8d-4f58-b096-3c8ddc1070aa" providerId="ADAL" clId="{A176B02F-79B9-4513-9C04-76E9BB52C9A5}" dt="2024-03-02T00:58:49.334" v="4716" actId="478"/>
          <ac:spMkLst>
            <pc:docMk/>
            <pc:sldMk cId="0" sldId="269"/>
            <ac:spMk id="185" creationId="{00000000-0000-0000-0000-000000000000}"/>
          </ac:spMkLst>
        </pc:spChg>
        <pc:spChg chg="del mod">
          <ac:chgData name="Stringfellow, Kina F. DPI" userId="002858cf-6d8d-4f58-b096-3c8ddc1070aa" providerId="ADAL" clId="{A176B02F-79B9-4513-9C04-76E9BB52C9A5}" dt="2024-03-02T00:58:59.703" v="4718" actId="478"/>
          <ac:spMkLst>
            <pc:docMk/>
            <pc:sldMk cId="0" sldId="269"/>
            <ac:spMk id="186" creationId="{00000000-0000-0000-0000-000000000000}"/>
          </ac:spMkLst>
        </pc:spChg>
        <pc:spChg chg="mod">
          <ac:chgData name="Stringfellow, Kina F. DPI" userId="002858cf-6d8d-4f58-b096-3c8ddc1070aa" providerId="ADAL" clId="{A176B02F-79B9-4513-9C04-76E9BB52C9A5}" dt="2024-03-02T00:59:05.298" v="4719" actId="962"/>
          <ac:spMkLst>
            <pc:docMk/>
            <pc:sldMk cId="0" sldId="269"/>
            <ac:spMk id="187" creationId="{00000000-0000-0000-0000-000000000000}"/>
          </ac:spMkLst>
        </pc:spChg>
        <pc:spChg chg="mod">
          <ac:chgData name="Stringfellow, Kina F. DPI" userId="002858cf-6d8d-4f58-b096-3c8ddc1070aa" providerId="ADAL" clId="{A176B02F-79B9-4513-9C04-76E9BB52C9A5}" dt="2024-03-02T00:27:45.072" v="3754" actId="962"/>
          <ac:spMkLst>
            <pc:docMk/>
            <pc:sldMk cId="0" sldId="269"/>
            <ac:spMk id="188" creationId="{00000000-0000-0000-0000-000000000000}"/>
          </ac:spMkLst>
        </pc:spChg>
        <pc:spChg chg="mod">
          <ac:chgData name="Stringfellow, Kina F. DPI" userId="002858cf-6d8d-4f58-b096-3c8ddc1070aa" providerId="ADAL" clId="{A176B02F-79B9-4513-9C04-76E9BB52C9A5}" dt="2024-03-01T23:47:37.256" v="1614" actId="113"/>
          <ac:spMkLst>
            <pc:docMk/>
            <pc:sldMk cId="0" sldId="269"/>
            <ac:spMk id="189" creationId="{00000000-0000-0000-0000-000000000000}"/>
          </ac:spMkLst>
        </pc:spChg>
        <pc:picChg chg="mod">
          <ac:chgData name="Stringfellow, Kina F. DPI" userId="002858cf-6d8d-4f58-b096-3c8ddc1070aa" providerId="ADAL" clId="{A176B02F-79B9-4513-9C04-76E9BB52C9A5}" dt="2024-03-02T00:33:15.511" v="4152" actId="962"/>
          <ac:picMkLst>
            <pc:docMk/>
            <pc:sldMk cId="0" sldId="269"/>
            <ac:picMk id="190" creationId="{00000000-0000-0000-0000-000000000000}"/>
          </ac:picMkLst>
        </pc:picChg>
      </pc:sldChg>
      <pc:sldChg chg="addSp delSp modSp mod replTag delTag">
        <pc:chgData name="Stringfellow, Kina F. DPI" userId="002858cf-6d8d-4f58-b096-3c8ddc1070aa" providerId="ADAL" clId="{A176B02F-79B9-4513-9C04-76E9BB52C9A5}" dt="2024-03-02T01:00:14.110" v="4729" actId="13244"/>
        <pc:sldMkLst>
          <pc:docMk/>
          <pc:sldMk cId="0" sldId="270"/>
        </pc:sldMkLst>
        <pc:spChg chg="add mod">
          <ac:chgData name="Stringfellow, Kina F. DPI" userId="002858cf-6d8d-4f58-b096-3c8ddc1070aa" providerId="ADAL" clId="{A176B02F-79B9-4513-9C04-76E9BB52C9A5}" dt="2024-03-02T00:59:52.563" v="4726" actId="13244"/>
          <ac:spMkLst>
            <pc:docMk/>
            <pc:sldMk cId="0" sldId="270"/>
            <ac:spMk id="2" creationId="{D1FB285F-2810-C219-9E93-0D4FBBE3E850}"/>
          </ac:spMkLst>
        </pc:spChg>
        <pc:spChg chg="add mod">
          <ac:chgData name="Stringfellow, Kina F. DPI" userId="002858cf-6d8d-4f58-b096-3c8ddc1070aa" providerId="ADAL" clId="{A176B02F-79B9-4513-9C04-76E9BB52C9A5}" dt="2024-03-01T23:25:47.902" v="1248" actId="14100"/>
          <ac:spMkLst>
            <pc:docMk/>
            <pc:sldMk cId="0" sldId="270"/>
            <ac:spMk id="3" creationId="{F7F967AE-A067-775D-86E6-74A4E82156B1}"/>
          </ac:spMkLst>
        </pc:spChg>
        <pc:spChg chg="add mod">
          <ac:chgData name="Stringfellow, Kina F. DPI" userId="002858cf-6d8d-4f58-b096-3c8ddc1070aa" providerId="ADAL" clId="{A176B02F-79B9-4513-9C04-76E9BB52C9A5}" dt="2024-03-02T00:28:32.950" v="3790" actId="962"/>
          <ac:spMkLst>
            <pc:docMk/>
            <pc:sldMk cId="0" sldId="270"/>
            <ac:spMk id="4" creationId="{679DD114-5DF8-0BAB-AE0D-984460E40690}"/>
          </ac:spMkLst>
        </pc:spChg>
        <pc:spChg chg="add mod">
          <ac:chgData name="Stringfellow, Kina F. DPI" userId="002858cf-6d8d-4f58-b096-3c8ddc1070aa" providerId="ADAL" clId="{A176B02F-79B9-4513-9C04-76E9BB52C9A5}" dt="2024-03-02T00:28:36.128" v="3791" actId="962"/>
          <ac:spMkLst>
            <pc:docMk/>
            <pc:sldMk cId="0" sldId="270"/>
            <ac:spMk id="5" creationId="{32698C5D-B182-AA1A-BEC9-976AFD7C1C61}"/>
          </ac:spMkLst>
        </pc:spChg>
        <pc:spChg chg="del">
          <ac:chgData name="Stringfellow, Kina F. DPI" userId="002858cf-6d8d-4f58-b096-3c8ddc1070aa" providerId="ADAL" clId="{A176B02F-79B9-4513-9C04-76E9BB52C9A5}" dt="2024-03-02T00:59:27.045" v="4723" actId="478"/>
          <ac:spMkLst>
            <pc:docMk/>
            <pc:sldMk cId="0" sldId="270"/>
            <ac:spMk id="195" creationId="{00000000-0000-0000-0000-000000000000}"/>
          </ac:spMkLst>
        </pc:spChg>
        <pc:spChg chg="del">
          <ac:chgData name="Stringfellow, Kina F. DPI" userId="002858cf-6d8d-4f58-b096-3c8ddc1070aa" providerId="ADAL" clId="{A176B02F-79B9-4513-9C04-76E9BB52C9A5}" dt="2024-03-02T00:59:38.037" v="4724" actId="478"/>
          <ac:spMkLst>
            <pc:docMk/>
            <pc:sldMk cId="0" sldId="270"/>
            <ac:spMk id="196" creationId="{00000000-0000-0000-0000-000000000000}"/>
          </ac:spMkLst>
        </pc:spChg>
        <pc:spChg chg="mod">
          <ac:chgData name="Stringfellow, Kina F. DPI" userId="002858cf-6d8d-4f58-b096-3c8ddc1070aa" providerId="ADAL" clId="{A176B02F-79B9-4513-9C04-76E9BB52C9A5}" dt="2024-03-02T00:59:42.287" v="4725" actId="962"/>
          <ac:spMkLst>
            <pc:docMk/>
            <pc:sldMk cId="0" sldId="270"/>
            <ac:spMk id="197" creationId="{00000000-0000-0000-0000-000000000000}"/>
          </ac:spMkLst>
        </pc:spChg>
        <pc:spChg chg="mod">
          <ac:chgData name="Stringfellow, Kina F. DPI" userId="002858cf-6d8d-4f58-b096-3c8ddc1070aa" providerId="ADAL" clId="{A176B02F-79B9-4513-9C04-76E9BB52C9A5}" dt="2024-03-02T00:28:01.725" v="3757" actId="962"/>
          <ac:spMkLst>
            <pc:docMk/>
            <pc:sldMk cId="0" sldId="270"/>
            <ac:spMk id="198" creationId="{00000000-0000-0000-0000-000000000000}"/>
          </ac:spMkLst>
        </pc:spChg>
        <pc:spChg chg="mod">
          <ac:chgData name="Stringfellow, Kina F. DPI" userId="002858cf-6d8d-4f58-b096-3c8ddc1070aa" providerId="ADAL" clId="{A176B02F-79B9-4513-9C04-76E9BB52C9A5}" dt="2024-03-02T00:59:58.345" v="4727" actId="13244"/>
          <ac:spMkLst>
            <pc:docMk/>
            <pc:sldMk cId="0" sldId="270"/>
            <ac:spMk id="200" creationId="{00000000-0000-0000-0000-000000000000}"/>
          </ac:spMkLst>
        </pc:spChg>
        <pc:spChg chg="mod">
          <ac:chgData name="Stringfellow, Kina F. DPI" userId="002858cf-6d8d-4f58-b096-3c8ddc1070aa" providerId="ADAL" clId="{A176B02F-79B9-4513-9C04-76E9BB52C9A5}" dt="2024-03-01T23:21:39.807" v="1189" actId="1582"/>
          <ac:spMkLst>
            <pc:docMk/>
            <pc:sldMk cId="0" sldId="270"/>
            <ac:spMk id="203" creationId="{00000000-0000-0000-0000-000000000000}"/>
          </ac:spMkLst>
        </pc:spChg>
        <pc:grpChg chg="mod">
          <ac:chgData name="Stringfellow, Kina F. DPI" userId="002858cf-6d8d-4f58-b096-3c8ddc1070aa" providerId="ADAL" clId="{A176B02F-79B9-4513-9C04-76E9BB52C9A5}" dt="2024-03-02T01:00:14.110" v="4729" actId="13244"/>
          <ac:grpSpMkLst>
            <pc:docMk/>
            <pc:sldMk cId="0" sldId="270"/>
            <ac:grpSpMk id="201" creationId="{00000000-0000-0000-0000-000000000000}"/>
          </ac:grpSpMkLst>
        </pc:grpChg>
        <pc:picChg chg="mod">
          <ac:chgData name="Stringfellow, Kina F. DPI" userId="002858cf-6d8d-4f58-b096-3c8ddc1070aa" providerId="ADAL" clId="{A176B02F-79B9-4513-9C04-76E9BB52C9A5}" dt="2024-03-02T00:34:16.115" v="4258" actId="962"/>
          <ac:picMkLst>
            <pc:docMk/>
            <pc:sldMk cId="0" sldId="270"/>
            <ac:picMk id="199" creationId="{00000000-0000-0000-0000-000000000000}"/>
          </ac:picMkLst>
        </pc:picChg>
        <pc:picChg chg="mod">
          <ac:chgData name="Stringfellow, Kina F. DPI" userId="002858cf-6d8d-4f58-b096-3c8ddc1070aa" providerId="ADAL" clId="{A176B02F-79B9-4513-9C04-76E9BB52C9A5}" dt="2024-03-01T23:21:39.807" v="1189" actId="1582"/>
          <ac:picMkLst>
            <pc:docMk/>
            <pc:sldMk cId="0" sldId="270"/>
            <ac:picMk id="202" creationId="{00000000-0000-0000-0000-000000000000}"/>
          </ac:picMkLst>
        </pc:picChg>
        <pc:cxnChg chg="add mod">
          <ac:chgData name="Stringfellow, Kina F. DPI" userId="002858cf-6d8d-4f58-b096-3c8ddc1070aa" providerId="ADAL" clId="{A176B02F-79B9-4513-9C04-76E9BB52C9A5}" dt="2024-03-02T00:28:40.161" v="3792" actId="962"/>
          <ac:cxnSpMkLst>
            <pc:docMk/>
            <pc:sldMk cId="0" sldId="270"/>
            <ac:cxnSpMk id="6" creationId="{1499890F-3CB3-11BD-6333-896E04B77A57}"/>
          </ac:cxnSpMkLst>
        </pc:cxnChg>
        <pc:cxnChg chg="del mod">
          <ac:chgData name="Stringfellow, Kina F. DPI" userId="002858cf-6d8d-4f58-b096-3c8ddc1070aa" providerId="ADAL" clId="{A176B02F-79B9-4513-9C04-76E9BB52C9A5}" dt="2024-03-01T23:20:16.764" v="1155" actId="478"/>
          <ac:cxnSpMkLst>
            <pc:docMk/>
            <pc:sldMk cId="0" sldId="270"/>
            <ac:cxnSpMk id="204" creationId="{00000000-0000-0000-0000-000000000000}"/>
          </ac:cxnSpMkLst>
        </pc:cxnChg>
      </pc:sldChg>
      <pc:sldChg chg="addSp delSp modSp mod replTag delTag">
        <pc:chgData name="Stringfellow, Kina F. DPI" userId="002858cf-6d8d-4f58-b096-3c8ddc1070aa" providerId="ADAL" clId="{A176B02F-79B9-4513-9C04-76E9BB52C9A5}" dt="2024-03-02T01:10:20.529" v="4943" actId="962"/>
        <pc:sldMkLst>
          <pc:docMk/>
          <pc:sldMk cId="0" sldId="271"/>
        </pc:sldMkLst>
        <pc:spChg chg="add mod">
          <ac:chgData name="Stringfellow, Kina F. DPI" userId="002858cf-6d8d-4f58-b096-3c8ddc1070aa" providerId="ADAL" clId="{A176B02F-79B9-4513-9C04-76E9BB52C9A5}" dt="2024-03-02T01:00:53.188" v="4737" actId="13244"/>
          <ac:spMkLst>
            <pc:docMk/>
            <pc:sldMk cId="0" sldId="271"/>
            <ac:spMk id="2" creationId="{B3B74254-7A64-956F-2E2C-95A4C35223B1}"/>
          </ac:spMkLst>
        </pc:spChg>
        <pc:spChg chg="del">
          <ac:chgData name="Stringfellow, Kina F. DPI" userId="002858cf-6d8d-4f58-b096-3c8ddc1070aa" providerId="ADAL" clId="{A176B02F-79B9-4513-9C04-76E9BB52C9A5}" dt="2024-03-02T01:00:30.004" v="4732" actId="478"/>
          <ac:spMkLst>
            <pc:docMk/>
            <pc:sldMk cId="0" sldId="271"/>
            <ac:spMk id="209" creationId="{00000000-0000-0000-0000-000000000000}"/>
          </ac:spMkLst>
        </pc:spChg>
        <pc:spChg chg="del">
          <ac:chgData name="Stringfellow, Kina F. DPI" userId="002858cf-6d8d-4f58-b096-3c8ddc1070aa" providerId="ADAL" clId="{A176B02F-79B9-4513-9C04-76E9BB52C9A5}" dt="2024-03-02T01:00:35.773" v="4733" actId="478"/>
          <ac:spMkLst>
            <pc:docMk/>
            <pc:sldMk cId="0" sldId="271"/>
            <ac:spMk id="210" creationId="{00000000-0000-0000-0000-000000000000}"/>
          </ac:spMkLst>
        </pc:spChg>
        <pc:spChg chg="mod">
          <ac:chgData name="Stringfellow, Kina F. DPI" userId="002858cf-6d8d-4f58-b096-3c8ddc1070aa" providerId="ADAL" clId="{A176B02F-79B9-4513-9C04-76E9BB52C9A5}" dt="2024-03-02T01:00:40.384" v="4734" actId="962"/>
          <ac:spMkLst>
            <pc:docMk/>
            <pc:sldMk cId="0" sldId="271"/>
            <ac:spMk id="211" creationId="{00000000-0000-0000-0000-000000000000}"/>
          </ac:spMkLst>
        </pc:spChg>
        <pc:spChg chg="mod">
          <ac:chgData name="Stringfellow, Kina F. DPI" userId="002858cf-6d8d-4f58-b096-3c8ddc1070aa" providerId="ADAL" clId="{A176B02F-79B9-4513-9C04-76E9BB52C9A5}" dt="2024-03-02T00:34:27.359" v="4261" actId="962"/>
          <ac:spMkLst>
            <pc:docMk/>
            <pc:sldMk cId="0" sldId="271"/>
            <ac:spMk id="212" creationId="{00000000-0000-0000-0000-000000000000}"/>
          </ac:spMkLst>
        </pc:spChg>
        <pc:spChg chg="mod">
          <ac:chgData name="Stringfellow, Kina F. DPI" userId="002858cf-6d8d-4f58-b096-3c8ddc1070aa" providerId="ADAL" clId="{A176B02F-79B9-4513-9C04-76E9BB52C9A5}" dt="2024-03-01T23:32:18.271" v="1350" actId="20577"/>
          <ac:spMkLst>
            <pc:docMk/>
            <pc:sldMk cId="0" sldId="271"/>
            <ac:spMk id="213" creationId="{00000000-0000-0000-0000-000000000000}"/>
          </ac:spMkLst>
        </pc:spChg>
        <pc:picChg chg="mod">
          <ac:chgData name="Stringfellow, Kina F. DPI" userId="002858cf-6d8d-4f58-b096-3c8ddc1070aa" providerId="ADAL" clId="{A176B02F-79B9-4513-9C04-76E9BB52C9A5}" dt="2024-03-02T01:10:20.529" v="4943" actId="962"/>
          <ac:picMkLst>
            <pc:docMk/>
            <pc:sldMk cId="0" sldId="271"/>
            <ac:picMk id="214" creationId="{00000000-0000-0000-0000-000000000000}"/>
          </ac:picMkLst>
        </pc:picChg>
      </pc:sldChg>
      <pc:sldChg chg="addSp delSp modSp mod ord replTag delTag">
        <pc:chgData name="Stringfellow, Kina F. DPI" userId="002858cf-6d8d-4f58-b096-3c8ddc1070aa" providerId="ADAL" clId="{A176B02F-79B9-4513-9C04-76E9BB52C9A5}" dt="2024-03-02T01:02:06.374" v="4744" actId="13244"/>
        <pc:sldMkLst>
          <pc:docMk/>
          <pc:sldMk cId="0" sldId="272"/>
        </pc:sldMkLst>
        <pc:spChg chg="add mod">
          <ac:chgData name="Stringfellow, Kina F. DPI" userId="002858cf-6d8d-4f58-b096-3c8ddc1070aa" providerId="ADAL" clId="{A176B02F-79B9-4513-9C04-76E9BB52C9A5}" dt="2024-03-02T01:01:57.795" v="4743" actId="13244"/>
          <ac:spMkLst>
            <pc:docMk/>
            <pc:sldMk cId="0" sldId="272"/>
            <ac:spMk id="3" creationId="{C07840BE-FA51-E922-9427-5B7C400CCF38}"/>
          </ac:spMkLst>
        </pc:spChg>
        <pc:spChg chg="add mod">
          <ac:chgData name="Stringfellow, Kina F. DPI" userId="002858cf-6d8d-4f58-b096-3c8ddc1070aa" providerId="ADAL" clId="{A176B02F-79B9-4513-9C04-76E9BB52C9A5}" dt="2024-03-02T00:36:46.458" v="4267" actId="962"/>
          <ac:spMkLst>
            <pc:docMk/>
            <pc:sldMk cId="0" sldId="272"/>
            <ac:spMk id="4" creationId="{905D2019-52D0-D747-5F1F-46DFE57BFA07}"/>
          </ac:spMkLst>
        </pc:spChg>
        <pc:spChg chg="del">
          <ac:chgData name="Stringfellow, Kina F. DPI" userId="002858cf-6d8d-4f58-b096-3c8ddc1070aa" providerId="ADAL" clId="{A176B02F-79B9-4513-9C04-76E9BB52C9A5}" dt="2024-03-02T01:01:38.160" v="4740" actId="478"/>
          <ac:spMkLst>
            <pc:docMk/>
            <pc:sldMk cId="0" sldId="272"/>
            <ac:spMk id="219" creationId="{00000000-0000-0000-0000-000000000000}"/>
          </ac:spMkLst>
        </pc:spChg>
        <pc:spChg chg="del">
          <ac:chgData name="Stringfellow, Kina F. DPI" userId="002858cf-6d8d-4f58-b096-3c8ddc1070aa" providerId="ADAL" clId="{A176B02F-79B9-4513-9C04-76E9BB52C9A5}" dt="2024-03-02T01:01:42.708" v="4741" actId="478"/>
          <ac:spMkLst>
            <pc:docMk/>
            <pc:sldMk cId="0" sldId="272"/>
            <ac:spMk id="220" creationId="{00000000-0000-0000-0000-000000000000}"/>
          </ac:spMkLst>
        </pc:spChg>
        <pc:spChg chg="mod">
          <ac:chgData name="Stringfellow, Kina F. DPI" userId="002858cf-6d8d-4f58-b096-3c8ddc1070aa" providerId="ADAL" clId="{A176B02F-79B9-4513-9C04-76E9BB52C9A5}" dt="2024-03-02T01:01:47.405" v="4742" actId="962"/>
          <ac:spMkLst>
            <pc:docMk/>
            <pc:sldMk cId="0" sldId="272"/>
            <ac:spMk id="221" creationId="{00000000-0000-0000-0000-000000000000}"/>
          </ac:spMkLst>
        </pc:spChg>
        <pc:spChg chg="mod">
          <ac:chgData name="Stringfellow, Kina F. DPI" userId="002858cf-6d8d-4f58-b096-3c8ddc1070aa" providerId="ADAL" clId="{A176B02F-79B9-4513-9C04-76E9BB52C9A5}" dt="2024-03-02T00:34:36.214" v="4264" actId="962"/>
          <ac:spMkLst>
            <pc:docMk/>
            <pc:sldMk cId="0" sldId="272"/>
            <ac:spMk id="222" creationId="{00000000-0000-0000-0000-000000000000}"/>
          </ac:spMkLst>
        </pc:spChg>
        <pc:spChg chg="mod">
          <ac:chgData name="Stringfellow, Kina F. DPI" userId="002858cf-6d8d-4f58-b096-3c8ddc1070aa" providerId="ADAL" clId="{A176B02F-79B9-4513-9C04-76E9BB52C9A5}" dt="2024-03-02T01:02:06.374" v="4744" actId="13244"/>
          <ac:spMkLst>
            <pc:docMk/>
            <pc:sldMk cId="0" sldId="272"/>
            <ac:spMk id="225" creationId="{00000000-0000-0000-0000-000000000000}"/>
          </ac:spMkLst>
        </pc:spChg>
        <pc:spChg chg="mod">
          <ac:chgData name="Stringfellow, Kina F. DPI" userId="002858cf-6d8d-4f58-b096-3c8ddc1070aa" providerId="ADAL" clId="{A176B02F-79B9-4513-9C04-76E9BB52C9A5}" dt="2024-03-02T00:36:49.325" v="4268" actId="962"/>
          <ac:spMkLst>
            <pc:docMk/>
            <pc:sldMk cId="0" sldId="272"/>
            <ac:spMk id="226" creationId="{00000000-0000-0000-0000-000000000000}"/>
          </ac:spMkLst>
        </pc:spChg>
        <pc:picChg chg="mod">
          <ac:chgData name="Stringfellow, Kina F. DPI" userId="002858cf-6d8d-4f58-b096-3c8ddc1070aa" providerId="ADAL" clId="{A176B02F-79B9-4513-9C04-76E9BB52C9A5}" dt="2024-03-02T00:40:20.331" v="4287" actId="962"/>
          <ac:picMkLst>
            <pc:docMk/>
            <pc:sldMk cId="0" sldId="272"/>
            <ac:picMk id="223" creationId="{00000000-0000-0000-0000-000000000000}"/>
          </ac:picMkLst>
        </pc:picChg>
        <pc:picChg chg="mod">
          <ac:chgData name="Stringfellow, Kina F. DPI" userId="002858cf-6d8d-4f58-b096-3c8ddc1070aa" providerId="ADAL" clId="{A176B02F-79B9-4513-9C04-76E9BB52C9A5}" dt="2024-03-02T00:29:01.687" v="3820" actId="962"/>
          <ac:picMkLst>
            <pc:docMk/>
            <pc:sldMk cId="0" sldId="272"/>
            <ac:picMk id="224" creationId="{00000000-0000-0000-0000-000000000000}"/>
          </ac:picMkLst>
        </pc:picChg>
        <pc:cxnChg chg="add mod">
          <ac:chgData name="Stringfellow, Kina F. DPI" userId="002858cf-6d8d-4f58-b096-3c8ddc1070aa" providerId="ADAL" clId="{A176B02F-79B9-4513-9C04-76E9BB52C9A5}" dt="2024-03-02T00:36:43.605" v="4266" actId="962"/>
          <ac:cxnSpMkLst>
            <pc:docMk/>
            <pc:sldMk cId="0" sldId="272"/>
            <ac:cxnSpMk id="2" creationId="{50F119F7-9FE5-49E0-0170-EFA150542633}"/>
          </ac:cxnSpMkLst>
        </pc:cxnChg>
        <pc:cxnChg chg="del mod">
          <ac:chgData name="Stringfellow, Kina F. DPI" userId="002858cf-6d8d-4f58-b096-3c8ddc1070aa" providerId="ADAL" clId="{A176B02F-79B9-4513-9C04-76E9BB52C9A5}" dt="2024-03-01T23:35:42.808" v="1383" actId="478"/>
          <ac:cxnSpMkLst>
            <pc:docMk/>
            <pc:sldMk cId="0" sldId="272"/>
            <ac:cxnSpMk id="227" creationId="{00000000-0000-0000-0000-000000000000}"/>
          </ac:cxnSpMkLst>
        </pc:cxnChg>
      </pc:sldChg>
      <pc:sldChg chg="addSp delSp modSp mod replTag delTag">
        <pc:chgData name="Stringfellow, Kina F. DPI" userId="002858cf-6d8d-4f58-b096-3c8ddc1070aa" providerId="ADAL" clId="{A176B02F-79B9-4513-9C04-76E9BB52C9A5}" dt="2024-03-04T18:54:11.750" v="5540"/>
        <pc:sldMkLst>
          <pc:docMk/>
          <pc:sldMk cId="0" sldId="273"/>
        </pc:sldMkLst>
        <pc:spChg chg="add mod">
          <ac:chgData name="Stringfellow, Kina F. DPI" userId="002858cf-6d8d-4f58-b096-3c8ddc1070aa" providerId="ADAL" clId="{A176B02F-79B9-4513-9C04-76E9BB52C9A5}" dt="2024-03-02T01:05:26.621" v="4750" actId="13244"/>
          <ac:spMkLst>
            <pc:docMk/>
            <pc:sldMk cId="0" sldId="273"/>
            <ac:spMk id="2" creationId="{05A5B592-124C-6DF6-ACE3-4C2A34E56C54}"/>
          </ac:spMkLst>
        </pc:spChg>
        <pc:spChg chg="add mod">
          <ac:chgData name="Stringfellow, Kina F. DPI" userId="002858cf-6d8d-4f58-b096-3c8ddc1070aa" providerId="ADAL" clId="{A176B02F-79B9-4513-9C04-76E9BB52C9A5}" dt="2024-03-02T00:42:58.132" v="4513" actId="962"/>
          <ac:spMkLst>
            <pc:docMk/>
            <pc:sldMk cId="0" sldId="273"/>
            <ac:spMk id="3" creationId="{84D759FA-6174-6A3B-02DF-ECA7EB38D92C}"/>
          </ac:spMkLst>
        </pc:spChg>
        <pc:spChg chg="add mod">
          <ac:chgData name="Stringfellow, Kina F. DPI" userId="002858cf-6d8d-4f58-b096-3c8ddc1070aa" providerId="ADAL" clId="{A176B02F-79B9-4513-9C04-76E9BB52C9A5}" dt="2024-03-02T00:43:33.813" v="4515" actId="962"/>
          <ac:spMkLst>
            <pc:docMk/>
            <pc:sldMk cId="0" sldId="273"/>
            <ac:spMk id="5" creationId="{28C868B2-C257-7412-A0AA-72CE2B170FB4}"/>
          </ac:spMkLst>
        </pc:spChg>
        <pc:spChg chg="del">
          <ac:chgData name="Stringfellow, Kina F. DPI" userId="002858cf-6d8d-4f58-b096-3c8ddc1070aa" providerId="ADAL" clId="{A176B02F-79B9-4513-9C04-76E9BB52C9A5}" dt="2024-03-02T01:05:09.082" v="4747" actId="478"/>
          <ac:spMkLst>
            <pc:docMk/>
            <pc:sldMk cId="0" sldId="273"/>
            <ac:spMk id="232" creationId="{00000000-0000-0000-0000-000000000000}"/>
          </ac:spMkLst>
        </pc:spChg>
        <pc:spChg chg="del">
          <ac:chgData name="Stringfellow, Kina F. DPI" userId="002858cf-6d8d-4f58-b096-3c8ddc1070aa" providerId="ADAL" clId="{A176B02F-79B9-4513-9C04-76E9BB52C9A5}" dt="2024-03-02T01:05:13.839" v="4748" actId="478"/>
          <ac:spMkLst>
            <pc:docMk/>
            <pc:sldMk cId="0" sldId="273"/>
            <ac:spMk id="233" creationId="{00000000-0000-0000-0000-000000000000}"/>
          </ac:spMkLst>
        </pc:spChg>
        <pc:spChg chg="mod">
          <ac:chgData name="Stringfellow, Kina F. DPI" userId="002858cf-6d8d-4f58-b096-3c8ddc1070aa" providerId="ADAL" clId="{A176B02F-79B9-4513-9C04-76E9BB52C9A5}" dt="2024-03-02T01:05:17.422" v="4749" actId="962"/>
          <ac:spMkLst>
            <pc:docMk/>
            <pc:sldMk cId="0" sldId="273"/>
            <ac:spMk id="234" creationId="{00000000-0000-0000-0000-000000000000}"/>
          </ac:spMkLst>
        </pc:spChg>
        <pc:spChg chg="mod">
          <ac:chgData name="Stringfellow, Kina F. DPI" userId="002858cf-6d8d-4f58-b096-3c8ddc1070aa" providerId="ADAL" clId="{A176B02F-79B9-4513-9C04-76E9BB52C9A5}" dt="2024-03-02T00:42:52.160" v="4512" actId="962"/>
          <ac:spMkLst>
            <pc:docMk/>
            <pc:sldMk cId="0" sldId="273"/>
            <ac:spMk id="235" creationId="{00000000-0000-0000-0000-000000000000}"/>
          </ac:spMkLst>
        </pc:spChg>
        <pc:spChg chg="mod">
          <ac:chgData name="Stringfellow, Kina F. DPI" userId="002858cf-6d8d-4f58-b096-3c8ddc1070aa" providerId="ADAL" clId="{A176B02F-79B9-4513-9C04-76E9BB52C9A5}" dt="2024-03-01T23:48:25.916" v="1635" actId="113"/>
          <ac:spMkLst>
            <pc:docMk/>
            <pc:sldMk cId="0" sldId="273"/>
            <ac:spMk id="236" creationId="{00000000-0000-0000-0000-000000000000}"/>
          </ac:spMkLst>
        </pc:spChg>
        <pc:spChg chg="del">
          <ac:chgData name="Stringfellow, Kina F. DPI" userId="002858cf-6d8d-4f58-b096-3c8ddc1070aa" providerId="ADAL" clId="{A176B02F-79B9-4513-9C04-76E9BB52C9A5}" dt="2024-03-01T23:39:01.526" v="1451" actId="478"/>
          <ac:spMkLst>
            <pc:docMk/>
            <pc:sldMk cId="0" sldId="273"/>
            <ac:spMk id="239" creationId="{00000000-0000-0000-0000-000000000000}"/>
          </ac:spMkLst>
        </pc:spChg>
        <pc:picChg chg="mod">
          <ac:chgData name="Stringfellow, Kina F. DPI" userId="002858cf-6d8d-4f58-b096-3c8ddc1070aa" providerId="ADAL" clId="{A176B02F-79B9-4513-9C04-76E9BB52C9A5}" dt="2024-03-02T01:05:43.563" v="4751" actId="13244"/>
          <ac:picMkLst>
            <pc:docMk/>
            <pc:sldMk cId="0" sldId="273"/>
            <ac:picMk id="237" creationId="{00000000-0000-0000-0000-000000000000}"/>
          </ac:picMkLst>
        </pc:picChg>
        <pc:picChg chg="mod">
          <ac:chgData name="Stringfellow, Kina F. DPI" userId="002858cf-6d8d-4f58-b096-3c8ddc1070aa" providerId="ADAL" clId="{A176B02F-79B9-4513-9C04-76E9BB52C9A5}" dt="2024-03-02T01:05:49.972" v="4752" actId="13244"/>
          <ac:picMkLst>
            <pc:docMk/>
            <pc:sldMk cId="0" sldId="273"/>
            <ac:picMk id="238" creationId="{00000000-0000-0000-0000-000000000000}"/>
          </ac:picMkLst>
        </pc:picChg>
        <pc:cxnChg chg="add mod">
          <ac:chgData name="Stringfellow, Kina F. DPI" userId="002858cf-6d8d-4f58-b096-3c8ddc1070aa" providerId="ADAL" clId="{A176B02F-79B9-4513-9C04-76E9BB52C9A5}" dt="2024-03-02T00:43:26.821" v="4514" actId="962"/>
          <ac:cxnSpMkLst>
            <pc:docMk/>
            <pc:sldMk cId="0" sldId="273"/>
            <ac:cxnSpMk id="4" creationId="{D9293DF6-38A1-2C33-30DA-115508B75BC3}"/>
          </ac:cxnSpMkLst>
        </pc:cxnChg>
        <pc:cxnChg chg="del">
          <ac:chgData name="Stringfellow, Kina F. DPI" userId="002858cf-6d8d-4f58-b096-3c8ddc1070aa" providerId="ADAL" clId="{A176B02F-79B9-4513-9C04-76E9BB52C9A5}" dt="2024-03-01T23:38:58.578" v="1450" actId="478"/>
          <ac:cxnSpMkLst>
            <pc:docMk/>
            <pc:sldMk cId="0" sldId="273"/>
            <ac:cxnSpMk id="240" creationId="{00000000-0000-0000-0000-000000000000}"/>
          </ac:cxnSpMkLst>
        </pc:cxnChg>
      </pc:sldChg>
      <pc:sldChg chg="addSp delSp modSp mod replTag delTag">
        <pc:chgData name="Stringfellow, Kina F. DPI" userId="002858cf-6d8d-4f58-b096-3c8ddc1070aa" providerId="ADAL" clId="{A176B02F-79B9-4513-9C04-76E9BB52C9A5}" dt="2024-03-02T01:06:30.051" v="4759" actId="13244"/>
        <pc:sldMkLst>
          <pc:docMk/>
          <pc:sldMk cId="0" sldId="274"/>
        </pc:sldMkLst>
        <pc:spChg chg="add mod">
          <ac:chgData name="Stringfellow, Kina F. DPI" userId="002858cf-6d8d-4f58-b096-3c8ddc1070aa" providerId="ADAL" clId="{A176B02F-79B9-4513-9C04-76E9BB52C9A5}" dt="2024-03-02T01:06:30.051" v="4759" actId="13244"/>
          <ac:spMkLst>
            <pc:docMk/>
            <pc:sldMk cId="0" sldId="274"/>
            <ac:spMk id="2" creationId="{5D046B45-DDE2-699B-675A-BC16FAB5CDFA}"/>
          </ac:spMkLst>
        </pc:spChg>
        <pc:spChg chg="add mod">
          <ac:chgData name="Stringfellow, Kina F. DPI" userId="002858cf-6d8d-4f58-b096-3c8ddc1070aa" providerId="ADAL" clId="{A176B02F-79B9-4513-9C04-76E9BB52C9A5}" dt="2024-03-02T00:43:48.170" v="4519" actId="962"/>
          <ac:spMkLst>
            <pc:docMk/>
            <pc:sldMk cId="0" sldId="274"/>
            <ac:spMk id="3" creationId="{27BE784D-E0E7-E63D-8628-33FC4A24985F}"/>
          </ac:spMkLst>
        </pc:spChg>
        <pc:spChg chg="add mod">
          <ac:chgData name="Stringfellow, Kina F. DPI" userId="002858cf-6d8d-4f58-b096-3c8ddc1070aa" providerId="ADAL" clId="{A176B02F-79B9-4513-9C04-76E9BB52C9A5}" dt="2024-03-02T00:44:16.472" v="4526" actId="962"/>
          <ac:spMkLst>
            <pc:docMk/>
            <pc:sldMk cId="0" sldId="274"/>
            <ac:spMk id="5" creationId="{7A25B726-022A-6FA7-83B4-1CD585DB21CE}"/>
          </ac:spMkLst>
        </pc:spChg>
        <pc:spChg chg="del">
          <ac:chgData name="Stringfellow, Kina F. DPI" userId="002858cf-6d8d-4f58-b096-3c8ddc1070aa" providerId="ADAL" clId="{A176B02F-79B9-4513-9C04-76E9BB52C9A5}" dt="2024-03-02T01:06:03.110" v="4755" actId="478"/>
          <ac:spMkLst>
            <pc:docMk/>
            <pc:sldMk cId="0" sldId="274"/>
            <ac:spMk id="245" creationId="{00000000-0000-0000-0000-000000000000}"/>
          </ac:spMkLst>
        </pc:spChg>
        <pc:spChg chg="del">
          <ac:chgData name="Stringfellow, Kina F. DPI" userId="002858cf-6d8d-4f58-b096-3c8ddc1070aa" providerId="ADAL" clId="{A176B02F-79B9-4513-9C04-76E9BB52C9A5}" dt="2024-03-02T01:06:13.670" v="4756" actId="478"/>
          <ac:spMkLst>
            <pc:docMk/>
            <pc:sldMk cId="0" sldId="274"/>
            <ac:spMk id="246" creationId="{00000000-0000-0000-0000-000000000000}"/>
          </ac:spMkLst>
        </pc:spChg>
        <pc:spChg chg="mod">
          <ac:chgData name="Stringfellow, Kina F. DPI" userId="002858cf-6d8d-4f58-b096-3c8ddc1070aa" providerId="ADAL" clId="{A176B02F-79B9-4513-9C04-76E9BB52C9A5}" dt="2024-03-02T01:06:19.863" v="4757" actId="962"/>
          <ac:spMkLst>
            <pc:docMk/>
            <pc:sldMk cId="0" sldId="274"/>
            <ac:spMk id="247" creationId="{00000000-0000-0000-0000-000000000000}"/>
          </ac:spMkLst>
        </pc:spChg>
        <pc:spChg chg="mod">
          <ac:chgData name="Stringfellow, Kina F. DPI" userId="002858cf-6d8d-4f58-b096-3c8ddc1070aa" providerId="ADAL" clId="{A176B02F-79B9-4513-9C04-76E9BB52C9A5}" dt="2024-03-02T00:43:43.241" v="4518" actId="962"/>
          <ac:spMkLst>
            <pc:docMk/>
            <pc:sldMk cId="0" sldId="274"/>
            <ac:spMk id="248" creationId="{00000000-0000-0000-0000-000000000000}"/>
          </ac:spMkLst>
        </pc:spChg>
        <pc:spChg chg="mod">
          <ac:chgData name="Stringfellow, Kina F. DPI" userId="002858cf-6d8d-4f58-b096-3c8ddc1070aa" providerId="ADAL" clId="{A176B02F-79B9-4513-9C04-76E9BB52C9A5}" dt="2024-03-01T23:48:58.913" v="1643" actId="113"/>
          <ac:spMkLst>
            <pc:docMk/>
            <pc:sldMk cId="0" sldId="274"/>
            <ac:spMk id="249" creationId="{00000000-0000-0000-0000-000000000000}"/>
          </ac:spMkLst>
        </pc:spChg>
        <pc:spChg chg="del mod">
          <ac:chgData name="Stringfellow, Kina F. DPI" userId="002858cf-6d8d-4f58-b096-3c8ddc1070aa" providerId="ADAL" clId="{A176B02F-79B9-4513-9C04-76E9BB52C9A5}" dt="2024-03-01T23:43:36.862" v="1515" actId="478"/>
          <ac:spMkLst>
            <pc:docMk/>
            <pc:sldMk cId="0" sldId="274"/>
            <ac:spMk id="252" creationId="{00000000-0000-0000-0000-000000000000}"/>
          </ac:spMkLst>
        </pc:spChg>
        <pc:picChg chg="mod">
          <ac:chgData name="Stringfellow, Kina F. DPI" userId="002858cf-6d8d-4f58-b096-3c8ddc1070aa" providerId="ADAL" clId="{A176B02F-79B9-4513-9C04-76E9BB52C9A5}" dt="2024-03-02T01:06:22.799" v="4758" actId="962"/>
          <ac:picMkLst>
            <pc:docMk/>
            <pc:sldMk cId="0" sldId="274"/>
            <ac:picMk id="250" creationId="{00000000-0000-0000-0000-000000000000}"/>
          </ac:picMkLst>
        </pc:picChg>
        <pc:picChg chg="mod">
          <ac:chgData name="Stringfellow, Kina F. DPI" userId="002858cf-6d8d-4f58-b096-3c8ddc1070aa" providerId="ADAL" clId="{A176B02F-79B9-4513-9C04-76E9BB52C9A5}" dt="2024-03-02T00:30:09.044" v="3902" actId="962"/>
          <ac:picMkLst>
            <pc:docMk/>
            <pc:sldMk cId="0" sldId="274"/>
            <ac:picMk id="251" creationId="{00000000-0000-0000-0000-000000000000}"/>
          </ac:picMkLst>
        </pc:picChg>
        <pc:cxnChg chg="add mod">
          <ac:chgData name="Stringfellow, Kina F. DPI" userId="002858cf-6d8d-4f58-b096-3c8ddc1070aa" providerId="ADAL" clId="{A176B02F-79B9-4513-9C04-76E9BB52C9A5}" dt="2024-03-02T00:43:58.534" v="4520" actId="962"/>
          <ac:cxnSpMkLst>
            <pc:docMk/>
            <pc:sldMk cId="0" sldId="274"/>
            <ac:cxnSpMk id="4" creationId="{DE85E55C-4403-C0E4-7586-767CA099A355}"/>
          </ac:cxnSpMkLst>
        </pc:cxnChg>
        <pc:cxnChg chg="del mod">
          <ac:chgData name="Stringfellow, Kina F. DPI" userId="002858cf-6d8d-4f58-b096-3c8ddc1070aa" providerId="ADAL" clId="{A176B02F-79B9-4513-9C04-76E9BB52C9A5}" dt="2024-03-01T23:42:03.976" v="1497" actId="478"/>
          <ac:cxnSpMkLst>
            <pc:docMk/>
            <pc:sldMk cId="0" sldId="274"/>
            <ac:cxnSpMk id="253" creationId="{00000000-0000-0000-0000-000000000000}"/>
          </ac:cxnSpMkLst>
        </pc:cxnChg>
      </pc:sldChg>
      <pc:sldChg chg="addSp delSp modSp mod replTag delTag">
        <pc:chgData name="Stringfellow, Kina F. DPI" userId="002858cf-6d8d-4f58-b096-3c8ddc1070aa" providerId="ADAL" clId="{A176B02F-79B9-4513-9C04-76E9BB52C9A5}" dt="2024-03-02T01:07:17.695" v="4766" actId="13244"/>
        <pc:sldMkLst>
          <pc:docMk/>
          <pc:sldMk cId="0" sldId="275"/>
        </pc:sldMkLst>
        <pc:spChg chg="add mod">
          <ac:chgData name="Stringfellow, Kina F. DPI" userId="002858cf-6d8d-4f58-b096-3c8ddc1070aa" providerId="ADAL" clId="{A176B02F-79B9-4513-9C04-76E9BB52C9A5}" dt="2024-03-02T00:44:24.157" v="4529" actId="962"/>
          <ac:spMkLst>
            <pc:docMk/>
            <pc:sldMk cId="0" sldId="275"/>
            <ac:spMk id="2" creationId="{E244BFA5-28D4-3A55-AB14-C0F9B359508F}"/>
          </ac:spMkLst>
        </pc:spChg>
        <pc:spChg chg="add mod">
          <ac:chgData name="Stringfellow, Kina F. DPI" userId="002858cf-6d8d-4f58-b096-3c8ddc1070aa" providerId="ADAL" clId="{A176B02F-79B9-4513-9C04-76E9BB52C9A5}" dt="2024-03-02T00:44:35.115" v="4531" actId="962"/>
          <ac:spMkLst>
            <pc:docMk/>
            <pc:sldMk cId="0" sldId="275"/>
            <ac:spMk id="4" creationId="{2304E453-8EBA-DD2F-05FF-7BB9BB2AA461}"/>
          </ac:spMkLst>
        </pc:spChg>
        <pc:spChg chg="add mod">
          <ac:chgData name="Stringfellow, Kina F. DPI" userId="002858cf-6d8d-4f58-b096-3c8ddc1070aa" providerId="ADAL" clId="{A176B02F-79B9-4513-9C04-76E9BB52C9A5}" dt="2024-03-02T01:07:09.392" v="4765" actId="13244"/>
          <ac:spMkLst>
            <pc:docMk/>
            <pc:sldMk cId="0" sldId="275"/>
            <ac:spMk id="6" creationId="{E362D3D8-48BB-3638-02A5-75912A777ED1}"/>
          </ac:spMkLst>
        </pc:spChg>
        <pc:spChg chg="add mod">
          <ac:chgData name="Stringfellow, Kina F. DPI" userId="002858cf-6d8d-4f58-b096-3c8ddc1070aa" providerId="ADAL" clId="{A176B02F-79B9-4513-9C04-76E9BB52C9A5}" dt="2024-03-01T23:55:33.157" v="1733" actId="948"/>
          <ac:spMkLst>
            <pc:docMk/>
            <pc:sldMk cId="0" sldId="275"/>
            <ac:spMk id="7" creationId="{9D0977A8-B5B3-342D-B45E-0830DE055792}"/>
          </ac:spMkLst>
        </pc:spChg>
        <pc:spChg chg="del">
          <ac:chgData name="Stringfellow, Kina F. DPI" userId="002858cf-6d8d-4f58-b096-3c8ddc1070aa" providerId="ADAL" clId="{A176B02F-79B9-4513-9C04-76E9BB52C9A5}" dt="2024-03-02T01:06:49.694" v="4762" actId="478"/>
          <ac:spMkLst>
            <pc:docMk/>
            <pc:sldMk cId="0" sldId="275"/>
            <ac:spMk id="258" creationId="{00000000-0000-0000-0000-000000000000}"/>
          </ac:spMkLst>
        </pc:spChg>
        <pc:spChg chg="del">
          <ac:chgData name="Stringfellow, Kina F. DPI" userId="002858cf-6d8d-4f58-b096-3c8ddc1070aa" providerId="ADAL" clId="{A176B02F-79B9-4513-9C04-76E9BB52C9A5}" dt="2024-03-02T01:06:55.683" v="4763" actId="478"/>
          <ac:spMkLst>
            <pc:docMk/>
            <pc:sldMk cId="0" sldId="275"/>
            <ac:spMk id="259" creationId="{00000000-0000-0000-0000-000000000000}"/>
          </ac:spMkLst>
        </pc:spChg>
        <pc:spChg chg="mod">
          <ac:chgData name="Stringfellow, Kina F. DPI" userId="002858cf-6d8d-4f58-b096-3c8ddc1070aa" providerId="ADAL" clId="{A176B02F-79B9-4513-9C04-76E9BB52C9A5}" dt="2024-03-02T01:07:00.644" v="4764" actId="962"/>
          <ac:spMkLst>
            <pc:docMk/>
            <pc:sldMk cId="0" sldId="275"/>
            <ac:spMk id="260" creationId="{00000000-0000-0000-0000-000000000000}"/>
          </ac:spMkLst>
        </pc:spChg>
        <pc:spChg chg="mod">
          <ac:chgData name="Stringfellow, Kina F. DPI" userId="002858cf-6d8d-4f58-b096-3c8ddc1070aa" providerId="ADAL" clId="{A176B02F-79B9-4513-9C04-76E9BB52C9A5}" dt="2024-03-02T00:44:10.186" v="4523" actId="962"/>
          <ac:spMkLst>
            <pc:docMk/>
            <pc:sldMk cId="0" sldId="275"/>
            <ac:spMk id="261" creationId="{00000000-0000-0000-0000-000000000000}"/>
          </ac:spMkLst>
        </pc:spChg>
        <pc:spChg chg="mod">
          <ac:chgData name="Stringfellow, Kina F. DPI" userId="002858cf-6d8d-4f58-b096-3c8ddc1070aa" providerId="ADAL" clId="{A176B02F-79B9-4513-9C04-76E9BB52C9A5}" dt="2024-03-02T01:07:17.695" v="4766" actId="13244"/>
          <ac:spMkLst>
            <pc:docMk/>
            <pc:sldMk cId="0" sldId="275"/>
            <ac:spMk id="263" creationId="{00000000-0000-0000-0000-000000000000}"/>
          </ac:spMkLst>
        </pc:spChg>
        <pc:spChg chg="del">
          <ac:chgData name="Stringfellow, Kina F. DPI" userId="002858cf-6d8d-4f58-b096-3c8ddc1070aa" providerId="ADAL" clId="{A176B02F-79B9-4513-9C04-76E9BB52C9A5}" dt="2024-03-01T23:50:18.172" v="1648" actId="478"/>
          <ac:spMkLst>
            <pc:docMk/>
            <pc:sldMk cId="0" sldId="275"/>
            <ac:spMk id="265" creationId="{00000000-0000-0000-0000-000000000000}"/>
          </ac:spMkLst>
        </pc:spChg>
        <pc:picChg chg="mod modCrop">
          <ac:chgData name="Stringfellow, Kina F. DPI" userId="002858cf-6d8d-4f58-b096-3c8ddc1070aa" providerId="ADAL" clId="{A176B02F-79B9-4513-9C04-76E9BB52C9A5}" dt="2024-03-02T00:42:03.332" v="4450" actId="962"/>
          <ac:picMkLst>
            <pc:docMk/>
            <pc:sldMk cId="0" sldId="275"/>
            <ac:picMk id="262" creationId="{00000000-0000-0000-0000-000000000000}"/>
          </ac:picMkLst>
        </pc:picChg>
        <pc:picChg chg="mod">
          <ac:chgData name="Stringfellow, Kina F. DPI" userId="002858cf-6d8d-4f58-b096-3c8ddc1070aa" providerId="ADAL" clId="{A176B02F-79B9-4513-9C04-76E9BB52C9A5}" dt="2024-03-02T00:30:36.139" v="3970" actId="962"/>
          <ac:picMkLst>
            <pc:docMk/>
            <pc:sldMk cId="0" sldId="275"/>
            <ac:picMk id="264" creationId="{00000000-0000-0000-0000-000000000000}"/>
          </ac:picMkLst>
        </pc:picChg>
        <pc:cxnChg chg="add mod">
          <ac:chgData name="Stringfellow, Kina F. DPI" userId="002858cf-6d8d-4f58-b096-3c8ddc1070aa" providerId="ADAL" clId="{A176B02F-79B9-4513-9C04-76E9BB52C9A5}" dt="2024-03-02T00:44:29.994" v="4530" actId="962"/>
          <ac:cxnSpMkLst>
            <pc:docMk/>
            <pc:sldMk cId="0" sldId="275"/>
            <ac:cxnSpMk id="3" creationId="{2E840092-6D8C-0CA9-4018-34E4465A33D8}"/>
          </ac:cxnSpMkLst>
        </pc:cxnChg>
        <pc:cxnChg chg="del mod">
          <ac:chgData name="Stringfellow, Kina F. DPI" userId="002858cf-6d8d-4f58-b096-3c8ddc1070aa" providerId="ADAL" clId="{A176B02F-79B9-4513-9C04-76E9BB52C9A5}" dt="2024-03-01T23:50:15.714" v="1647" actId="478"/>
          <ac:cxnSpMkLst>
            <pc:docMk/>
            <pc:sldMk cId="0" sldId="275"/>
            <ac:cxnSpMk id="266" creationId="{00000000-0000-0000-0000-000000000000}"/>
          </ac:cxnSpMkLst>
        </pc:cxnChg>
      </pc:sldChg>
      <pc:sldChg chg="addSp delSp modSp mod replTag delTag">
        <pc:chgData name="Stringfellow, Kina F. DPI" userId="002858cf-6d8d-4f58-b096-3c8ddc1070aa" providerId="ADAL" clId="{A176B02F-79B9-4513-9C04-76E9BB52C9A5}" dt="2024-03-02T01:07:55.161" v="4772" actId="13244"/>
        <pc:sldMkLst>
          <pc:docMk/>
          <pc:sldMk cId="0" sldId="276"/>
        </pc:sldMkLst>
        <pc:spChg chg="add mod">
          <ac:chgData name="Stringfellow, Kina F. DPI" userId="002858cf-6d8d-4f58-b096-3c8ddc1070aa" providerId="ADAL" clId="{A176B02F-79B9-4513-9C04-76E9BB52C9A5}" dt="2024-03-02T01:07:55.161" v="4772" actId="13244"/>
          <ac:spMkLst>
            <pc:docMk/>
            <pc:sldMk cId="0" sldId="276"/>
            <ac:spMk id="2" creationId="{EC014BFF-53D6-DDF3-83FD-B1E69DD7B8D2}"/>
          </ac:spMkLst>
        </pc:spChg>
        <pc:spChg chg="del">
          <ac:chgData name="Stringfellow, Kina F. DPI" userId="002858cf-6d8d-4f58-b096-3c8ddc1070aa" providerId="ADAL" clId="{A176B02F-79B9-4513-9C04-76E9BB52C9A5}" dt="2024-03-02T01:07:35.258" v="4769" actId="478"/>
          <ac:spMkLst>
            <pc:docMk/>
            <pc:sldMk cId="0" sldId="276"/>
            <ac:spMk id="271" creationId="{00000000-0000-0000-0000-000000000000}"/>
          </ac:spMkLst>
        </pc:spChg>
        <pc:spChg chg="del">
          <ac:chgData name="Stringfellow, Kina F. DPI" userId="002858cf-6d8d-4f58-b096-3c8ddc1070aa" providerId="ADAL" clId="{A176B02F-79B9-4513-9C04-76E9BB52C9A5}" dt="2024-03-02T01:07:45.175" v="4770" actId="478"/>
          <ac:spMkLst>
            <pc:docMk/>
            <pc:sldMk cId="0" sldId="276"/>
            <ac:spMk id="272" creationId="{00000000-0000-0000-0000-000000000000}"/>
          </ac:spMkLst>
        </pc:spChg>
        <pc:spChg chg="mod">
          <ac:chgData name="Stringfellow, Kina F. DPI" userId="002858cf-6d8d-4f58-b096-3c8ddc1070aa" providerId="ADAL" clId="{A176B02F-79B9-4513-9C04-76E9BB52C9A5}" dt="2024-03-02T01:07:49.046" v="4771" actId="962"/>
          <ac:spMkLst>
            <pc:docMk/>
            <pc:sldMk cId="0" sldId="276"/>
            <ac:spMk id="273" creationId="{00000000-0000-0000-0000-000000000000}"/>
          </ac:spMkLst>
        </pc:spChg>
        <pc:spChg chg="mod">
          <ac:chgData name="Stringfellow, Kina F. DPI" userId="002858cf-6d8d-4f58-b096-3c8ddc1070aa" providerId="ADAL" clId="{A176B02F-79B9-4513-9C04-76E9BB52C9A5}" dt="2024-03-02T00:44:40.548" v="4534" actId="962"/>
          <ac:spMkLst>
            <pc:docMk/>
            <pc:sldMk cId="0" sldId="276"/>
            <ac:spMk id="274" creationId="{00000000-0000-0000-0000-000000000000}"/>
          </ac:spMkLst>
        </pc:spChg>
        <pc:spChg chg="mod">
          <ac:chgData name="Stringfellow, Kina F. DPI" userId="002858cf-6d8d-4f58-b096-3c8ddc1070aa" providerId="ADAL" clId="{A176B02F-79B9-4513-9C04-76E9BB52C9A5}" dt="2024-03-01T23:59:20.861" v="1802" actId="113"/>
          <ac:spMkLst>
            <pc:docMk/>
            <pc:sldMk cId="0" sldId="276"/>
            <ac:spMk id="275" creationId="{00000000-0000-0000-0000-000000000000}"/>
          </ac:spMkLst>
        </pc:spChg>
        <pc:picChg chg="mod">
          <ac:chgData name="Stringfellow, Kina F. DPI" userId="002858cf-6d8d-4f58-b096-3c8ddc1070aa" providerId="ADAL" clId="{A176B02F-79B9-4513-9C04-76E9BB52C9A5}" dt="2024-03-02T00:42:34.748" v="4504" actId="962"/>
          <ac:picMkLst>
            <pc:docMk/>
            <pc:sldMk cId="0" sldId="276"/>
            <ac:picMk id="276" creationId="{00000000-0000-0000-0000-000000000000}"/>
          </ac:picMkLst>
        </pc:picChg>
        <pc:picChg chg="del">
          <ac:chgData name="Stringfellow, Kina F. DPI" userId="002858cf-6d8d-4f58-b096-3c8ddc1070aa" providerId="ADAL" clId="{A176B02F-79B9-4513-9C04-76E9BB52C9A5}" dt="2024-03-01T23:56:19.015" v="1743" actId="478"/>
          <ac:picMkLst>
            <pc:docMk/>
            <pc:sldMk cId="0" sldId="276"/>
            <ac:picMk id="277" creationId="{00000000-0000-0000-0000-000000000000}"/>
          </ac:picMkLst>
        </pc:picChg>
      </pc:sldChg>
      <pc:sldChg chg="modSp mod replTag delTag">
        <pc:chgData name="Stringfellow, Kina F. DPI" userId="002858cf-6d8d-4f58-b096-3c8ddc1070aa" providerId="ADAL" clId="{A176B02F-79B9-4513-9C04-76E9BB52C9A5}" dt="2024-03-02T01:08:10.109" v="4775" actId="13244"/>
        <pc:sldMkLst>
          <pc:docMk/>
          <pc:sldMk cId="0" sldId="277"/>
        </pc:sldMkLst>
        <pc:spChg chg="mod">
          <ac:chgData name="Stringfellow, Kina F. DPI" userId="002858cf-6d8d-4f58-b096-3c8ddc1070aa" providerId="ADAL" clId="{A176B02F-79B9-4513-9C04-76E9BB52C9A5}" dt="2024-03-02T00:00:41.043" v="1822" actId="113"/>
          <ac:spMkLst>
            <pc:docMk/>
            <pc:sldMk cId="0" sldId="277"/>
            <ac:spMk id="282" creationId="{00000000-0000-0000-0000-000000000000}"/>
          </ac:spMkLst>
        </pc:spChg>
        <pc:spChg chg="mod">
          <ac:chgData name="Stringfellow, Kina F. DPI" userId="002858cf-6d8d-4f58-b096-3c8ddc1070aa" providerId="ADAL" clId="{A176B02F-79B9-4513-9C04-76E9BB52C9A5}" dt="2024-03-02T01:08:10.109" v="4775" actId="13244"/>
          <ac:spMkLst>
            <pc:docMk/>
            <pc:sldMk cId="0" sldId="277"/>
            <ac:spMk id="283" creationId="{00000000-0000-0000-0000-000000000000}"/>
          </ac:spMkLst>
        </pc:spChg>
      </pc:sldChg>
      <pc:sldChg chg="modSp mod replTag delTag">
        <pc:chgData name="Stringfellow, Kina F. DPI" userId="002858cf-6d8d-4f58-b096-3c8ddc1070aa" providerId="ADAL" clId="{A176B02F-79B9-4513-9C04-76E9BB52C9A5}" dt="2024-03-04T18:12:07.898" v="5422"/>
        <pc:sldMkLst>
          <pc:docMk/>
          <pc:sldMk cId="0" sldId="278"/>
        </pc:sldMkLst>
        <pc:spChg chg="mod">
          <ac:chgData name="Stringfellow, Kina F. DPI" userId="002858cf-6d8d-4f58-b096-3c8ddc1070aa" providerId="ADAL" clId="{A176B02F-79B9-4513-9C04-76E9BB52C9A5}" dt="2024-03-02T00:01:38.806" v="1836" actId="2710"/>
          <ac:spMkLst>
            <pc:docMk/>
            <pc:sldMk cId="0" sldId="278"/>
            <ac:spMk id="288" creationId="{00000000-0000-0000-0000-000000000000}"/>
          </ac:spMkLst>
        </pc:spChg>
        <pc:spChg chg="mod">
          <ac:chgData name="Stringfellow, Kina F. DPI" userId="002858cf-6d8d-4f58-b096-3c8ddc1070aa" providerId="ADAL" clId="{A176B02F-79B9-4513-9C04-76E9BB52C9A5}" dt="2024-03-04T18:12:07.898" v="5422"/>
          <ac:spMkLst>
            <pc:docMk/>
            <pc:sldMk cId="0" sldId="278"/>
            <ac:spMk id="289" creationId="{00000000-0000-0000-0000-000000000000}"/>
          </ac:spMkLst>
        </pc:spChg>
      </pc:sldChg>
      <pc:sldChg chg="addSp delSp modSp del mod replTag delTag">
        <pc:chgData name="Stringfellow, Kina F. DPI" userId="002858cf-6d8d-4f58-b096-3c8ddc1070aa" providerId="ADAL" clId="{A176B02F-79B9-4513-9C04-76E9BB52C9A5}" dt="2024-03-04T18:13:25.089" v="5462" actId="2696"/>
        <pc:sldMkLst>
          <pc:docMk/>
          <pc:sldMk cId="0" sldId="279"/>
        </pc:sldMkLst>
        <pc:spChg chg="add mod">
          <ac:chgData name="Stringfellow, Kina F. DPI" userId="002858cf-6d8d-4f58-b096-3c8ddc1070aa" providerId="ADAL" clId="{A176B02F-79B9-4513-9C04-76E9BB52C9A5}" dt="2024-03-04T18:12:47.812" v="5440"/>
          <ac:spMkLst>
            <pc:docMk/>
            <pc:sldMk cId="0" sldId="279"/>
            <ac:spMk id="2" creationId="{00000000-0000-0000-0000-000000000000}"/>
          </ac:spMkLst>
        </pc:spChg>
        <pc:spChg chg="mod">
          <ac:chgData name="Stringfellow, Kina F. DPI" userId="002858cf-6d8d-4f58-b096-3c8ddc1070aa" providerId="ADAL" clId="{A176B02F-79B9-4513-9C04-76E9BB52C9A5}" dt="2024-03-04T18:12:47.001" v="5439" actId="33553"/>
          <ac:spMkLst>
            <pc:docMk/>
            <pc:sldMk cId="0" sldId="279"/>
            <ac:spMk id="294" creationId="{00000000-0000-0000-0000-000000000000}"/>
          </ac:spMkLst>
        </pc:spChg>
        <pc:spChg chg="del mod">
          <ac:chgData name="Stringfellow, Kina F. DPI" userId="002858cf-6d8d-4f58-b096-3c8ddc1070aa" providerId="ADAL" clId="{A176B02F-79B9-4513-9C04-76E9BB52C9A5}" dt="2024-03-04T18:12:41.177" v="5438" actId="21"/>
          <ac:spMkLst>
            <pc:docMk/>
            <pc:sldMk cId="0" sldId="279"/>
            <ac:spMk id="295" creationId="{00000000-0000-0000-0000-000000000000}"/>
          </ac:spMkLst>
        </pc:spChg>
        <pc:spChg chg="mod ord">
          <ac:chgData name="Stringfellow, Kina F. DPI" userId="002858cf-6d8d-4f58-b096-3c8ddc1070aa" providerId="ADAL" clId="{A176B02F-79B9-4513-9C04-76E9BB52C9A5}" dt="2024-03-04T18:11:13.470" v="5411" actId="13244"/>
          <ac:spMkLst>
            <pc:docMk/>
            <pc:sldMk cId="0" sldId="279"/>
            <ac:spMk id="296" creationId="{00000000-0000-0000-0000-000000000000}"/>
          </ac:spMkLst>
        </pc:spChg>
      </pc:sldChg>
      <pc:sldChg chg="addSp modSp mod replTag delTag">
        <pc:chgData name="Stringfellow, Kina F. DPI" userId="002858cf-6d8d-4f58-b096-3c8ddc1070aa" providerId="ADAL" clId="{A176B02F-79B9-4513-9C04-76E9BB52C9A5}" dt="2024-03-04T18:13:25.096" v="5464"/>
        <pc:sldMkLst>
          <pc:docMk/>
          <pc:sldMk cId="0" sldId="280"/>
        </pc:sldMkLst>
        <pc:spChg chg="add mod">
          <ac:chgData name="Stringfellow, Kina F. DPI" userId="002858cf-6d8d-4f58-b096-3c8ddc1070aa" providerId="ADAL" clId="{A176B02F-79B9-4513-9C04-76E9BB52C9A5}" dt="2024-03-02T00:06:00.886" v="1869" actId="948"/>
          <ac:spMkLst>
            <pc:docMk/>
            <pc:sldMk cId="0" sldId="280"/>
            <ac:spMk id="2" creationId="{B47D1BFF-D2DF-4301-0264-F21670691D04}"/>
          </ac:spMkLst>
        </pc:spChg>
        <pc:spChg chg="add mod">
          <ac:chgData name="Stringfellow, Kina F. DPI" userId="002858cf-6d8d-4f58-b096-3c8ddc1070aa" providerId="ADAL" clId="{A176B02F-79B9-4513-9C04-76E9BB52C9A5}" dt="2024-03-04T18:13:18.063" v="5459" actId="14100"/>
          <ac:spMkLst>
            <pc:docMk/>
            <pc:sldMk cId="0" sldId="280"/>
            <ac:spMk id="3" creationId="{4755D792-52E0-9A47-7233-CB85424C4277}"/>
          </ac:spMkLst>
        </pc:spChg>
        <pc:spChg chg="mod">
          <ac:chgData name="Stringfellow, Kina F. DPI" userId="002858cf-6d8d-4f58-b096-3c8ddc1070aa" providerId="ADAL" clId="{A176B02F-79B9-4513-9C04-76E9BB52C9A5}" dt="2024-03-04T18:13:07.843" v="5456" actId="1076"/>
          <ac:spMkLst>
            <pc:docMk/>
            <pc:sldMk cId="0" sldId="280"/>
            <ac:spMk id="301" creationId="{00000000-0000-0000-0000-000000000000}"/>
          </ac:spMkLst>
        </pc:spChg>
        <pc:spChg chg="mod">
          <ac:chgData name="Stringfellow, Kina F. DPI" userId="002858cf-6d8d-4f58-b096-3c8ddc1070aa" providerId="ADAL" clId="{A176B02F-79B9-4513-9C04-76E9BB52C9A5}" dt="2024-03-02T00:04:51.890" v="1866" actId="948"/>
          <ac:spMkLst>
            <pc:docMk/>
            <pc:sldMk cId="0" sldId="280"/>
            <ac:spMk id="302" creationId="{00000000-0000-0000-0000-000000000000}"/>
          </ac:spMkLst>
        </pc:spChg>
        <pc:spChg chg="mod">
          <ac:chgData name="Stringfellow, Kina F. DPI" userId="002858cf-6d8d-4f58-b096-3c8ddc1070aa" providerId="ADAL" clId="{A176B02F-79B9-4513-9C04-76E9BB52C9A5}" dt="2024-03-02T01:09:05.368" v="4785" actId="13244"/>
          <ac:spMkLst>
            <pc:docMk/>
            <pc:sldMk cId="0" sldId="280"/>
            <ac:spMk id="303" creationId="{00000000-0000-0000-0000-000000000000}"/>
          </ac:spMkLst>
        </pc:spChg>
      </pc:sldChg>
      <pc:sldChg chg="del replTag">
        <pc:chgData name="Stringfellow, Kina F. DPI" userId="002858cf-6d8d-4f58-b096-3c8ddc1070aa" providerId="ADAL" clId="{A176B02F-79B9-4513-9C04-76E9BB52C9A5}" dt="2024-03-01T21:55:14.726" v="12" actId="47"/>
        <pc:sldMkLst>
          <pc:docMk/>
          <pc:sldMk cId="0" sldId="281"/>
        </pc:sldMkLst>
      </pc:sldChg>
      <pc:sldChg chg="add replTag delTag modNotes">
        <pc:chgData name="Stringfellow, Kina F. DPI" userId="002858cf-6d8d-4f58-b096-3c8ddc1070aa" providerId="ADAL" clId="{A176B02F-79B9-4513-9C04-76E9BB52C9A5}" dt="2024-03-04T18:12:53.429" v="5442"/>
        <pc:sldMkLst>
          <pc:docMk/>
          <pc:sldMk cId="722508632" sldId="282"/>
        </pc:sldMkLst>
      </pc:sldChg>
      <pc:sldChg chg="addSp delSp modSp add mod replTag delTag">
        <pc:chgData name="Stringfellow, Kina F. DPI" userId="002858cf-6d8d-4f58-b096-3c8ddc1070aa" providerId="ADAL" clId="{A176B02F-79B9-4513-9C04-76E9BB52C9A5}" dt="2024-03-02T00:55:22.050" v="4687" actId="13244"/>
        <pc:sldMkLst>
          <pc:docMk/>
          <pc:sldMk cId="4148802759" sldId="283"/>
        </pc:sldMkLst>
        <pc:spChg chg="add mod">
          <ac:chgData name="Stringfellow, Kina F. DPI" userId="002858cf-6d8d-4f58-b096-3c8ddc1070aa" providerId="ADAL" clId="{A176B02F-79B9-4513-9C04-76E9BB52C9A5}" dt="2024-03-02T00:55:17.295" v="4686" actId="13244"/>
          <ac:spMkLst>
            <pc:docMk/>
            <pc:sldMk cId="4148802759" sldId="283"/>
            <ac:spMk id="2" creationId="{B82DB9D5-CCA8-6050-B1F8-9DA2E4B586DF}"/>
          </ac:spMkLst>
        </pc:spChg>
        <pc:spChg chg="add mod">
          <ac:chgData name="Stringfellow, Kina F. DPI" userId="002858cf-6d8d-4f58-b096-3c8ddc1070aa" providerId="ADAL" clId="{A176B02F-79B9-4513-9C04-76E9BB52C9A5}" dt="2024-03-02T00:22:33.265" v="3264" actId="962"/>
          <ac:spMkLst>
            <pc:docMk/>
            <pc:sldMk cId="4148802759" sldId="283"/>
            <ac:spMk id="5" creationId="{FE4EF527-963B-B591-8870-72EC9F5BCD36}"/>
          </ac:spMkLst>
        </pc:spChg>
        <pc:spChg chg="mod">
          <ac:chgData name="Stringfellow, Kina F. DPI" userId="002858cf-6d8d-4f58-b096-3c8ddc1070aa" providerId="ADAL" clId="{A176B02F-79B9-4513-9C04-76E9BB52C9A5}" dt="2024-03-02T00:21:47.877" v="3163" actId="962"/>
          <ac:spMkLst>
            <pc:docMk/>
            <pc:sldMk cId="4148802759" sldId="283"/>
            <ac:spMk id="124" creationId="{00000000-0000-0000-0000-000000000000}"/>
          </ac:spMkLst>
        </pc:spChg>
        <pc:spChg chg="del">
          <ac:chgData name="Stringfellow, Kina F. DPI" userId="002858cf-6d8d-4f58-b096-3c8ddc1070aa" providerId="ADAL" clId="{A176B02F-79B9-4513-9C04-76E9BB52C9A5}" dt="2024-03-01T22:48:06.440" v="485" actId="478"/>
          <ac:spMkLst>
            <pc:docMk/>
            <pc:sldMk cId="4148802759" sldId="283"/>
            <ac:spMk id="126" creationId="{00000000-0000-0000-0000-000000000000}"/>
          </ac:spMkLst>
        </pc:spChg>
        <pc:spChg chg="mod">
          <ac:chgData name="Stringfellow, Kina F. DPI" userId="002858cf-6d8d-4f58-b096-3c8ddc1070aa" providerId="ADAL" clId="{A176B02F-79B9-4513-9C04-76E9BB52C9A5}" dt="2024-03-02T00:55:22.050" v="4687" actId="13244"/>
          <ac:spMkLst>
            <pc:docMk/>
            <pc:sldMk cId="4148802759" sldId="283"/>
            <ac:spMk id="127" creationId="{00000000-0000-0000-0000-000000000000}"/>
          </ac:spMkLst>
        </pc:spChg>
        <pc:picChg chg="mod">
          <ac:chgData name="Stringfellow, Kina F. DPI" userId="002858cf-6d8d-4f58-b096-3c8ddc1070aa" providerId="ADAL" clId="{A176B02F-79B9-4513-9C04-76E9BB52C9A5}" dt="2024-03-02T00:22:27.476" v="3263" actId="962"/>
          <ac:picMkLst>
            <pc:docMk/>
            <pc:sldMk cId="4148802759" sldId="283"/>
            <ac:picMk id="125" creationId="{00000000-0000-0000-0000-000000000000}"/>
          </ac:picMkLst>
        </pc:picChg>
        <pc:cxnChg chg="del">
          <ac:chgData name="Stringfellow, Kina F. DPI" userId="002858cf-6d8d-4f58-b096-3c8ddc1070aa" providerId="ADAL" clId="{A176B02F-79B9-4513-9C04-76E9BB52C9A5}" dt="2024-03-01T22:45:16.989" v="414" actId="478"/>
          <ac:cxnSpMkLst>
            <pc:docMk/>
            <pc:sldMk cId="4148802759" sldId="283"/>
            <ac:cxnSpMk id="128" creationId="{00000000-0000-0000-0000-000000000000}"/>
          </ac:cxnSpMkLst>
        </pc:cxnChg>
        <pc:cxnChg chg="del">
          <ac:chgData name="Stringfellow, Kina F. DPI" userId="002858cf-6d8d-4f58-b096-3c8ddc1070aa" providerId="ADAL" clId="{A176B02F-79B9-4513-9C04-76E9BB52C9A5}" dt="2024-03-01T22:48:39.344" v="500" actId="478"/>
          <ac:cxnSpMkLst>
            <pc:docMk/>
            <pc:sldMk cId="4148802759" sldId="283"/>
            <ac:cxnSpMk id="129" creationId="{00000000-0000-0000-0000-000000000000}"/>
          </ac:cxnSpMkLst>
        </pc:cxnChg>
        <pc:cxnChg chg="del">
          <ac:chgData name="Stringfellow, Kina F. DPI" userId="002858cf-6d8d-4f58-b096-3c8ddc1070aa" providerId="ADAL" clId="{A176B02F-79B9-4513-9C04-76E9BB52C9A5}" dt="2024-03-01T22:48:46.347" v="502" actId="478"/>
          <ac:cxnSpMkLst>
            <pc:docMk/>
            <pc:sldMk cId="4148802759" sldId="283"/>
            <ac:cxnSpMk id="130" creationId="{00000000-0000-0000-0000-000000000000}"/>
          </ac:cxnSpMkLst>
        </pc:cxnChg>
        <pc:cxnChg chg="del">
          <ac:chgData name="Stringfellow, Kina F. DPI" userId="002858cf-6d8d-4f58-b096-3c8ddc1070aa" providerId="ADAL" clId="{A176B02F-79B9-4513-9C04-76E9BB52C9A5}" dt="2024-03-01T22:45:16.989" v="414" actId="478"/>
          <ac:cxnSpMkLst>
            <pc:docMk/>
            <pc:sldMk cId="4148802759" sldId="283"/>
            <ac:cxnSpMk id="131" creationId="{00000000-0000-0000-0000-000000000000}"/>
          </ac:cxnSpMkLst>
        </pc:cxnChg>
        <pc:cxnChg chg="del">
          <ac:chgData name="Stringfellow, Kina F. DPI" userId="002858cf-6d8d-4f58-b096-3c8ddc1070aa" providerId="ADAL" clId="{A176B02F-79B9-4513-9C04-76E9BB52C9A5}" dt="2024-03-01T22:48:43.322" v="501" actId="478"/>
          <ac:cxnSpMkLst>
            <pc:docMk/>
            <pc:sldMk cId="4148802759" sldId="283"/>
            <ac:cxnSpMk id="132" creationId="{00000000-0000-0000-0000-000000000000}"/>
          </ac:cxnSpMkLst>
        </pc:cxnChg>
        <pc:cxnChg chg="del">
          <ac:chgData name="Stringfellow, Kina F. DPI" userId="002858cf-6d8d-4f58-b096-3c8ddc1070aa" providerId="ADAL" clId="{A176B02F-79B9-4513-9C04-76E9BB52C9A5}" dt="2024-03-01T22:48:37.193" v="499" actId="478"/>
          <ac:cxnSpMkLst>
            <pc:docMk/>
            <pc:sldMk cId="4148802759" sldId="283"/>
            <ac:cxnSpMk id="133" creationId="{00000000-0000-0000-0000-000000000000}"/>
          </ac:cxnSpMkLst>
        </pc:cxnChg>
        <pc:cxnChg chg="del">
          <ac:chgData name="Stringfellow, Kina F. DPI" userId="002858cf-6d8d-4f58-b096-3c8ddc1070aa" providerId="ADAL" clId="{A176B02F-79B9-4513-9C04-76E9BB52C9A5}" dt="2024-03-01T22:45:16.989" v="414" actId="478"/>
          <ac:cxnSpMkLst>
            <pc:docMk/>
            <pc:sldMk cId="4148802759" sldId="283"/>
            <ac:cxnSpMk id="134" creationId="{00000000-0000-0000-0000-000000000000}"/>
          </ac:cxnSpMkLst>
        </pc:cxnChg>
        <pc:cxnChg chg="del">
          <ac:chgData name="Stringfellow, Kina F. DPI" userId="002858cf-6d8d-4f58-b096-3c8ddc1070aa" providerId="ADAL" clId="{A176B02F-79B9-4513-9C04-76E9BB52C9A5}" dt="2024-03-01T22:48:35.115" v="498" actId="478"/>
          <ac:cxnSpMkLst>
            <pc:docMk/>
            <pc:sldMk cId="4148802759" sldId="283"/>
            <ac:cxnSpMk id="135" creationId="{00000000-0000-0000-0000-000000000000}"/>
          </ac:cxnSpMkLst>
        </pc:cxnChg>
      </pc:sldChg>
      <pc:sldChg chg="addSp delSp modSp add mod replTag delTag">
        <pc:chgData name="Stringfellow, Kina F. DPI" userId="002858cf-6d8d-4f58-b096-3c8ddc1070aa" providerId="ADAL" clId="{A176B02F-79B9-4513-9C04-76E9BB52C9A5}" dt="2024-03-02T00:54:46.855" v="4683" actId="13244"/>
        <pc:sldMkLst>
          <pc:docMk/>
          <pc:sldMk cId="3641306262" sldId="284"/>
        </pc:sldMkLst>
        <pc:spChg chg="add mod">
          <ac:chgData name="Stringfellow, Kina F. DPI" userId="002858cf-6d8d-4f58-b096-3c8ddc1070aa" providerId="ADAL" clId="{A176B02F-79B9-4513-9C04-76E9BB52C9A5}" dt="2024-03-02T00:21:42.951" v="3160" actId="962"/>
          <ac:spMkLst>
            <pc:docMk/>
            <pc:sldMk cId="3641306262" sldId="284"/>
            <ac:spMk id="2" creationId="{BD75D0FC-FE43-03FD-ACD3-D9C56836A483}"/>
          </ac:spMkLst>
        </pc:spChg>
        <pc:spChg chg="del mod">
          <ac:chgData name="Stringfellow, Kina F. DPI" userId="002858cf-6d8d-4f58-b096-3c8ddc1070aa" providerId="ADAL" clId="{A176B02F-79B9-4513-9C04-76E9BB52C9A5}" dt="2024-03-01T22:48:57.171" v="507" actId="21"/>
          <ac:spMkLst>
            <pc:docMk/>
            <pc:sldMk cId="3641306262" sldId="284"/>
            <ac:spMk id="5" creationId="{FE4EF527-963B-B591-8870-72EC9F5BCD36}"/>
          </ac:spMkLst>
        </pc:spChg>
        <pc:spChg chg="mod">
          <ac:chgData name="Stringfellow, Kina F. DPI" userId="002858cf-6d8d-4f58-b096-3c8ddc1070aa" providerId="ADAL" clId="{A176B02F-79B9-4513-9C04-76E9BB52C9A5}" dt="2024-03-02T00:54:43.910" v="4682" actId="13244"/>
          <ac:spMkLst>
            <pc:docMk/>
            <pc:sldMk cId="3641306262" sldId="284"/>
            <ac:spMk id="6" creationId="{5866F419-07F4-A23D-D471-BF0E745E4241}"/>
          </ac:spMkLst>
        </pc:spChg>
        <pc:spChg chg="mod">
          <ac:chgData name="Stringfellow, Kina F. DPI" userId="002858cf-6d8d-4f58-b096-3c8ddc1070aa" providerId="ADAL" clId="{A176B02F-79B9-4513-9C04-76E9BB52C9A5}" dt="2024-03-02T00:20:49.369" v="3081" actId="962"/>
          <ac:spMkLst>
            <pc:docMk/>
            <pc:sldMk cId="3641306262" sldId="284"/>
            <ac:spMk id="124" creationId="{00000000-0000-0000-0000-000000000000}"/>
          </ac:spMkLst>
        </pc:spChg>
        <pc:spChg chg="mod">
          <ac:chgData name="Stringfellow, Kina F. DPI" userId="002858cf-6d8d-4f58-b096-3c8ddc1070aa" providerId="ADAL" clId="{A176B02F-79B9-4513-9C04-76E9BB52C9A5}" dt="2024-03-02T00:09:22.989" v="1942" actId="14100"/>
          <ac:spMkLst>
            <pc:docMk/>
            <pc:sldMk cId="3641306262" sldId="284"/>
            <ac:spMk id="126" creationId="{00000000-0000-0000-0000-000000000000}"/>
          </ac:spMkLst>
        </pc:spChg>
        <pc:picChg chg="mod modCrop">
          <ac:chgData name="Stringfellow, Kina F. DPI" userId="002858cf-6d8d-4f58-b096-3c8ddc1070aa" providerId="ADAL" clId="{A176B02F-79B9-4513-9C04-76E9BB52C9A5}" dt="2024-03-02T00:54:46.855" v="4683" actId="13244"/>
          <ac:picMkLst>
            <pc:docMk/>
            <pc:sldMk cId="3641306262" sldId="284"/>
            <ac:picMk id="125" creationId="{00000000-0000-0000-0000-000000000000}"/>
          </ac:picMkLst>
        </pc:picChg>
      </pc:sldChg>
      <pc:sldChg chg="add del replTag delTag">
        <pc:chgData name="Stringfellow, Kina F. DPI" userId="002858cf-6d8d-4f58-b096-3c8ddc1070aa" providerId="ADAL" clId="{A176B02F-79B9-4513-9C04-76E9BB52C9A5}" dt="2024-03-01T22:58:53.825" v="775" actId="47"/>
        <pc:sldMkLst>
          <pc:docMk/>
          <pc:sldMk cId="3620395671" sldId="285"/>
        </pc:sldMkLst>
      </pc:sldChg>
      <pc:sldChg chg="modSp add mod replTag delTag">
        <pc:chgData name="Stringfellow, Kina F. DPI" userId="002858cf-6d8d-4f58-b096-3c8ddc1070aa" providerId="ADAL" clId="{A176B02F-79B9-4513-9C04-76E9BB52C9A5}" dt="2024-03-02T00:56:20.363" v="4695" actId="13244"/>
        <pc:sldMkLst>
          <pc:docMk/>
          <pc:sldMk cId="2340921998" sldId="286"/>
        </pc:sldMkLst>
        <pc:spChg chg="mod">
          <ac:chgData name="Stringfellow, Kina F. DPI" userId="002858cf-6d8d-4f58-b096-3c8ddc1070aa" providerId="ADAL" clId="{A176B02F-79B9-4513-9C04-76E9BB52C9A5}" dt="2024-03-02T00:56:01.581" v="4694" actId="13244"/>
          <ac:spMkLst>
            <pc:docMk/>
            <pc:sldMk cId="2340921998" sldId="286"/>
            <ac:spMk id="4" creationId="{AD557131-0D1A-5EEA-E269-B30BE01128B8}"/>
          </ac:spMkLst>
        </pc:spChg>
        <pc:spChg chg="mod">
          <ac:chgData name="Stringfellow, Kina F. DPI" userId="002858cf-6d8d-4f58-b096-3c8ddc1070aa" providerId="ADAL" clId="{A176B02F-79B9-4513-9C04-76E9BB52C9A5}" dt="2024-03-02T00:23:41.564" v="3346" actId="962"/>
          <ac:spMkLst>
            <pc:docMk/>
            <pc:sldMk cId="2340921998" sldId="286"/>
            <ac:spMk id="5" creationId="{1A5144BE-909E-6233-E295-365963E0D4BA}"/>
          </ac:spMkLst>
        </pc:spChg>
        <pc:spChg chg="mod">
          <ac:chgData name="Stringfellow, Kina F. DPI" userId="002858cf-6d8d-4f58-b096-3c8ddc1070aa" providerId="ADAL" clId="{A176B02F-79B9-4513-9C04-76E9BB52C9A5}" dt="2024-03-02T00:23:20.564" v="3309" actId="962"/>
          <ac:spMkLst>
            <pc:docMk/>
            <pc:sldMk cId="2340921998" sldId="286"/>
            <ac:spMk id="140" creationId="{00000000-0000-0000-0000-000000000000}"/>
          </ac:spMkLst>
        </pc:spChg>
        <pc:spChg chg="mod">
          <ac:chgData name="Stringfellow, Kina F. DPI" userId="002858cf-6d8d-4f58-b096-3c8ddc1070aa" providerId="ADAL" clId="{A176B02F-79B9-4513-9C04-76E9BB52C9A5}" dt="2024-03-02T00:56:20.363" v="4695" actId="13244"/>
          <ac:spMkLst>
            <pc:docMk/>
            <pc:sldMk cId="2340921998" sldId="286"/>
            <ac:spMk id="143" creationId="{00000000-0000-0000-0000-000000000000}"/>
          </ac:spMkLst>
        </pc:spChg>
        <pc:picChg chg="mod">
          <ac:chgData name="Stringfellow, Kina F. DPI" userId="002858cf-6d8d-4f58-b096-3c8ddc1070aa" providerId="ADAL" clId="{A176B02F-79B9-4513-9C04-76E9BB52C9A5}" dt="2024-03-02T00:23:35.434" v="3345" actId="962"/>
          <ac:picMkLst>
            <pc:docMk/>
            <pc:sldMk cId="2340921998" sldId="286"/>
            <ac:picMk id="141" creationId="{00000000-0000-0000-0000-000000000000}"/>
          </ac:picMkLst>
        </pc:picChg>
      </pc:sldChg>
      <pc:sldChg chg="addSp modSp add mod replTag delTag">
        <pc:chgData name="Stringfellow, Kina F. DPI" userId="002858cf-6d8d-4f58-b096-3c8ddc1070aa" providerId="ADAL" clId="{A176B02F-79B9-4513-9C04-76E9BB52C9A5}" dt="2024-03-02T00:57:30.283" v="4700" actId="13244"/>
        <pc:sldMkLst>
          <pc:docMk/>
          <pc:sldMk cId="3591958975" sldId="287"/>
        </pc:sldMkLst>
        <pc:spChg chg="add mod">
          <ac:chgData name="Stringfellow, Kina F. DPI" userId="002858cf-6d8d-4f58-b096-3c8ddc1070aa" providerId="ADAL" clId="{A176B02F-79B9-4513-9C04-76E9BB52C9A5}" dt="2024-03-02T00:57:30.283" v="4700" actId="13244"/>
          <ac:spMkLst>
            <pc:docMk/>
            <pc:sldMk cId="3591958975" sldId="287"/>
            <ac:spMk id="2" creationId="{20F5BB62-BAB0-5027-067A-1E53CDEB692E}"/>
          </ac:spMkLst>
        </pc:spChg>
        <pc:spChg chg="mod">
          <ac:chgData name="Stringfellow, Kina F. DPI" userId="002858cf-6d8d-4f58-b096-3c8ddc1070aa" providerId="ADAL" clId="{A176B02F-79B9-4513-9C04-76E9BB52C9A5}" dt="2024-03-02T00:56:55.763" v="4698" actId="13244"/>
          <ac:spMkLst>
            <pc:docMk/>
            <pc:sldMk cId="3591958975" sldId="287"/>
            <ac:spMk id="4" creationId="{AD557131-0D1A-5EEA-E269-B30BE01128B8}"/>
          </ac:spMkLst>
        </pc:spChg>
        <pc:spChg chg="mod">
          <ac:chgData name="Stringfellow, Kina F. DPI" userId="002858cf-6d8d-4f58-b096-3c8ddc1070aa" providerId="ADAL" clId="{A176B02F-79B9-4513-9C04-76E9BB52C9A5}" dt="2024-03-02T00:24:23.631" v="3422" actId="962"/>
          <ac:spMkLst>
            <pc:docMk/>
            <pc:sldMk cId="3591958975" sldId="287"/>
            <ac:spMk id="5" creationId="{1A5144BE-909E-6233-E295-365963E0D4BA}"/>
          </ac:spMkLst>
        </pc:spChg>
        <pc:spChg chg="mod">
          <ac:chgData name="Stringfellow, Kina F. DPI" userId="002858cf-6d8d-4f58-b096-3c8ddc1070aa" providerId="ADAL" clId="{A176B02F-79B9-4513-9C04-76E9BB52C9A5}" dt="2024-03-02T00:23:45.252" v="3349" actId="962"/>
          <ac:spMkLst>
            <pc:docMk/>
            <pc:sldMk cId="3591958975" sldId="287"/>
            <ac:spMk id="140" creationId="{00000000-0000-0000-0000-000000000000}"/>
          </ac:spMkLst>
        </pc:spChg>
        <pc:spChg chg="mod">
          <ac:chgData name="Stringfellow, Kina F. DPI" userId="002858cf-6d8d-4f58-b096-3c8ddc1070aa" providerId="ADAL" clId="{A176B02F-79B9-4513-9C04-76E9BB52C9A5}" dt="2024-03-02T00:57:20.854" v="4699" actId="13244"/>
          <ac:spMkLst>
            <pc:docMk/>
            <pc:sldMk cId="3591958975" sldId="287"/>
            <ac:spMk id="143" creationId="{00000000-0000-0000-0000-000000000000}"/>
          </ac:spMkLst>
        </pc:spChg>
        <pc:picChg chg="mod">
          <ac:chgData name="Stringfellow, Kina F. DPI" userId="002858cf-6d8d-4f58-b096-3c8ddc1070aa" providerId="ADAL" clId="{A176B02F-79B9-4513-9C04-76E9BB52C9A5}" dt="2024-03-02T00:24:17.373" v="3421" actId="962"/>
          <ac:picMkLst>
            <pc:docMk/>
            <pc:sldMk cId="3591958975" sldId="287"/>
            <ac:picMk id="141" creationId="{00000000-0000-0000-0000-000000000000}"/>
          </ac:picMkLst>
        </pc:picChg>
      </pc:sldChg>
      <pc:sldChg chg="add del replTag delTag">
        <pc:chgData name="Stringfellow, Kina F. DPI" userId="002858cf-6d8d-4f58-b096-3c8ddc1070aa" providerId="ADAL" clId="{A176B02F-79B9-4513-9C04-76E9BB52C9A5}" dt="2024-03-01T23:15:33.027" v="1050" actId="47"/>
        <pc:sldMkLst>
          <pc:docMk/>
          <pc:sldMk cId="3549553501" sldId="288"/>
        </pc:sldMkLst>
      </pc:sldChg>
      <pc:sldChg chg="addSp delSp modSp add mod replTag delTag">
        <pc:chgData name="Stringfellow, Kina F. DPI" userId="002858cf-6d8d-4f58-b096-3c8ddc1070aa" providerId="ADAL" clId="{A176B02F-79B9-4513-9C04-76E9BB52C9A5}" dt="2024-03-02T00:58:29.578" v="4712" actId="13244"/>
        <pc:sldMkLst>
          <pc:docMk/>
          <pc:sldMk cId="2952184804" sldId="289"/>
        </pc:sldMkLst>
        <pc:spChg chg="mod">
          <ac:chgData name="Stringfellow, Kina F. DPI" userId="002858cf-6d8d-4f58-b096-3c8ddc1070aa" providerId="ADAL" clId="{A176B02F-79B9-4513-9C04-76E9BB52C9A5}" dt="2024-03-02T00:48:42.067" v="4609" actId="33553"/>
          <ac:spMkLst>
            <pc:docMk/>
            <pc:sldMk cId="2952184804" sldId="289"/>
            <ac:spMk id="2" creationId="{DF2840B2-C2CD-5AB4-6FD2-69CC60E97F6A}"/>
          </ac:spMkLst>
        </pc:spChg>
        <pc:spChg chg="mod">
          <ac:chgData name="Stringfellow, Kina F. DPI" userId="002858cf-6d8d-4f58-b096-3c8ddc1070aa" providerId="ADAL" clId="{A176B02F-79B9-4513-9C04-76E9BB52C9A5}" dt="2024-03-01T23:10:40.408" v="941" actId="1582"/>
          <ac:spMkLst>
            <pc:docMk/>
            <pc:sldMk cId="2952184804" sldId="289"/>
            <ac:spMk id="6" creationId="{2C6D8AC1-DB4F-D6F2-A719-5CCA6BA81AD6}"/>
          </ac:spMkLst>
        </pc:spChg>
        <pc:spChg chg="add mod">
          <ac:chgData name="Stringfellow, Kina F. DPI" userId="002858cf-6d8d-4f58-b096-3c8ddc1070aa" providerId="ADAL" clId="{A176B02F-79B9-4513-9C04-76E9BB52C9A5}" dt="2024-03-02T00:27:28.932" v="3746" actId="962"/>
          <ac:spMkLst>
            <pc:docMk/>
            <pc:sldMk cId="2952184804" sldId="289"/>
            <ac:spMk id="7" creationId="{3BBA493E-3D62-3511-A4A7-594027F3638F}"/>
          </ac:spMkLst>
        </pc:spChg>
        <pc:spChg chg="add mod">
          <ac:chgData name="Stringfellow, Kina F. DPI" userId="002858cf-6d8d-4f58-b096-3c8ddc1070aa" providerId="ADAL" clId="{A176B02F-79B9-4513-9C04-76E9BB52C9A5}" dt="2024-03-01T23:47:20.916" v="1608" actId="113"/>
          <ac:spMkLst>
            <pc:docMk/>
            <pc:sldMk cId="2952184804" sldId="289"/>
            <ac:spMk id="11" creationId="{C41ED4BF-9550-4642-8F95-9A911C68A6E0}"/>
          </ac:spMkLst>
        </pc:spChg>
        <pc:spChg chg="add mod">
          <ac:chgData name="Stringfellow, Kina F. DPI" userId="002858cf-6d8d-4f58-b096-3c8ddc1070aa" providerId="ADAL" clId="{A176B02F-79B9-4513-9C04-76E9BB52C9A5}" dt="2024-03-02T00:58:29.578" v="4712" actId="13244"/>
          <ac:spMkLst>
            <pc:docMk/>
            <pc:sldMk cId="2952184804" sldId="289"/>
            <ac:spMk id="12" creationId="{0F9012D4-2533-CD79-94A3-5D630727C7E7}"/>
          </ac:spMkLst>
        </pc:spChg>
        <pc:spChg chg="mod">
          <ac:chgData name="Stringfellow, Kina F. DPI" userId="002858cf-6d8d-4f58-b096-3c8ddc1070aa" providerId="ADAL" clId="{A176B02F-79B9-4513-9C04-76E9BB52C9A5}" dt="2024-03-02T00:25:43.648" v="3509" actId="962"/>
          <ac:spMkLst>
            <pc:docMk/>
            <pc:sldMk cId="2952184804" sldId="289"/>
            <ac:spMk id="164" creationId="{00000000-0000-0000-0000-000000000000}"/>
          </ac:spMkLst>
        </pc:spChg>
        <pc:spChg chg="del">
          <ac:chgData name="Stringfellow, Kina F. DPI" userId="002858cf-6d8d-4f58-b096-3c8ddc1070aa" providerId="ADAL" clId="{A176B02F-79B9-4513-9C04-76E9BB52C9A5}" dt="2024-03-01T23:08:34.327" v="903" actId="478"/>
          <ac:spMkLst>
            <pc:docMk/>
            <pc:sldMk cId="2952184804" sldId="289"/>
            <ac:spMk id="165" creationId="{00000000-0000-0000-0000-000000000000}"/>
          </ac:spMkLst>
        </pc:spChg>
        <pc:grpChg chg="add mod">
          <ac:chgData name="Stringfellow, Kina F. DPI" userId="002858cf-6d8d-4f58-b096-3c8ddc1070aa" providerId="ADAL" clId="{A176B02F-79B9-4513-9C04-76E9BB52C9A5}" dt="2024-03-02T00:27:05.461" v="3745" actId="962"/>
          <ac:grpSpMkLst>
            <pc:docMk/>
            <pc:sldMk cId="2952184804" sldId="289"/>
            <ac:grpSpMk id="4" creationId="{C418107C-590A-454B-6682-EF099DAE67E9}"/>
          </ac:grpSpMkLst>
        </pc:grpChg>
        <pc:picChg chg="add mod">
          <ac:chgData name="Stringfellow, Kina F. DPI" userId="002858cf-6d8d-4f58-b096-3c8ddc1070aa" providerId="ADAL" clId="{A176B02F-79B9-4513-9C04-76E9BB52C9A5}" dt="2024-03-02T00:26:17.523" v="3641" actId="962"/>
          <ac:picMkLst>
            <pc:docMk/>
            <pc:sldMk cId="2952184804" sldId="289"/>
            <ac:picMk id="3" creationId="{64E4DAED-CDDF-CFFC-279C-5DFC34057A48}"/>
          </ac:picMkLst>
        </pc:picChg>
        <pc:picChg chg="mod">
          <ac:chgData name="Stringfellow, Kina F. DPI" userId="002858cf-6d8d-4f58-b096-3c8ddc1070aa" providerId="ADAL" clId="{A176B02F-79B9-4513-9C04-76E9BB52C9A5}" dt="2024-03-01T23:10:40.408" v="941" actId="1582"/>
          <ac:picMkLst>
            <pc:docMk/>
            <pc:sldMk cId="2952184804" sldId="289"/>
            <ac:picMk id="5" creationId="{28EC9DEE-F645-DB7D-E9C6-445E2E2313C7}"/>
          </ac:picMkLst>
        </pc:picChg>
        <pc:picChg chg="del">
          <ac:chgData name="Stringfellow, Kina F. DPI" userId="002858cf-6d8d-4f58-b096-3c8ddc1070aa" providerId="ADAL" clId="{A176B02F-79B9-4513-9C04-76E9BB52C9A5}" dt="2024-03-01T23:08:29.745" v="902" actId="478"/>
          <ac:picMkLst>
            <pc:docMk/>
            <pc:sldMk cId="2952184804" sldId="289"/>
            <ac:picMk id="166" creationId="{00000000-0000-0000-0000-000000000000}"/>
          </ac:picMkLst>
        </pc:picChg>
        <pc:cxnChg chg="add mod">
          <ac:chgData name="Stringfellow, Kina F. DPI" userId="002858cf-6d8d-4f58-b096-3c8ddc1070aa" providerId="ADAL" clId="{A176B02F-79B9-4513-9C04-76E9BB52C9A5}" dt="2024-03-02T00:27:35.219" v="3751" actId="962"/>
          <ac:cxnSpMkLst>
            <pc:docMk/>
            <pc:sldMk cId="2952184804" sldId="289"/>
            <ac:cxnSpMk id="9" creationId="{3124BDE2-AA88-531B-D16B-034AC0EA69A4}"/>
          </ac:cxnSpMkLst>
        </pc:cxnChg>
      </pc:sldChg>
      <pc:sldChg chg="delSp modSp add del mod replTag delTag">
        <pc:chgData name="Stringfellow, Kina F. DPI" userId="002858cf-6d8d-4f58-b096-3c8ddc1070aa" providerId="ADAL" clId="{A176B02F-79B9-4513-9C04-76E9BB52C9A5}" dt="2024-03-04T18:10:33.885" v="5398" actId="47"/>
        <pc:sldMkLst>
          <pc:docMk/>
          <pc:sldMk cId="957503778" sldId="290"/>
        </pc:sldMkLst>
        <pc:spChg chg="del">
          <ac:chgData name="Stringfellow, Kina F. DPI" userId="002858cf-6d8d-4f58-b096-3c8ddc1070aa" providerId="ADAL" clId="{A176B02F-79B9-4513-9C04-76E9BB52C9A5}" dt="2024-03-04T18:04:41.464" v="5163" actId="478"/>
          <ac:spMkLst>
            <pc:docMk/>
            <pc:sldMk cId="957503778" sldId="290"/>
            <ac:spMk id="80" creationId="{00000000-0000-0000-0000-000000000000}"/>
          </ac:spMkLst>
        </pc:spChg>
        <pc:spChg chg="del">
          <ac:chgData name="Stringfellow, Kina F. DPI" userId="002858cf-6d8d-4f58-b096-3c8ddc1070aa" providerId="ADAL" clId="{A176B02F-79B9-4513-9C04-76E9BB52C9A5}" dt="2024-03-04T18:04:41.464" v="5163" actId="478"/>
          <ac:spMkLst>
            <pc:docMk/>
            <pc:sldMk cId="957503778" sldId="290"/>
            <ac:spMk id="81" creationId="{00000000-0000-0000-0000-000000000000}"/>
          </ac:spMkLst>
        </pc:spChg>
        <pc:spChg chg="del">
          <ac:chgData name="Stringfellow, Kina F. DPI" userId="002858cf-6d8d-4f58-b096-3c8ddc1070aa" providerId="ADAL" clId="{A176B02F-79B9-4513-9C04-76E9BB52C9A5}" dt="2024-03-04T18:04:01.814" v="5135" actId="478"/>
          <ac:spMkLst>
            <pc:docMk/>
            <pc:sldMk cId="957503778" sldId="290"/>
            <ac:spMk id="83" creationId="{00000000-0000-0000-0000-000000000000}"/>
          </ac:spMkLst>
        </pc:spChg>
        <pc:spChg chg="del">
          <ac:chgData name="Stringfellow, Kina F. DPI" userId="002858cf-6d8d-4f58-b096-3c8ddc1070aa" providerId="ADAL" clId="{A176B02F-79B9-4513-9C04-76E9BB52C9A5}" dt="2024-03-04T18:04:00.039" v="5134" actId="478"/>
          <ac:spMkLst>
            <pc:docMk/>
            <pc:sldMk cId="957503778" sldId="290"/>
            <ac:spMk id="84" creationId="{00000000-0000-0000-0000-000000000000}"/>
          </ac:spMkLst>
        </pc:spChg>
        <pc:spChg chg="del">
          <ac:chgData name="Stringfellow, Kina F. DPI" userId="002858cf-6d8d-4f58-b096-3c8ddc1070aa" providerId="ADAL" clId="{A176B02F-79B9-4513-9C04-76E9BB52C9A5}" dt="2024-03-04T18:04:03.206" v="5136" actId="478"/>
          <ac:spMkLst>
            <pc:docMk/>
            <pc:sldMk cId="957503778" sldId="290"/>
            <ac:spMk id="85" creationId="{00000000-0000-0000-0000-000000000000}"/>
          </ac:spMkLst>
        </pc:spChg>
        <pc:spChg chg="del mod">
          <ac:chgData name="Stringfellow, Kina F. DPI" userId="002858cf-6d8d-4f58-b096-3c8ddc1070aa" providerId="ADAL" clId="{A176B02F-79B9-4513-9C04-76E9BB52C9A5}" dt="2024-03-04T18:07:55.817" v="5269" actId="478"/>
          <ac:spMkLst>
            <pc:docMk/>
            <pc:sldMk cId="957503778" sldId="290"/>
            <ac:spMk id="87" creationId="{00000000-0000-0000-0000-000000000000}"/>
          </ac:spMkLst>
        </pc:spChg>
        <pc:spChg chg="del">
          <ac:chgData name="Stringfellow, Kina F. DPI" userId="002858cf-6d8d-4f58-b096-3c8ddc1070aa" providerId="ADAL" clId="{A176B02F-79B9-4513-9C04-76E9BB52C9A5}" dt="2024-03-04T18:07:57.260" v="5270" actId="478"/>
          <ac:spMkLst>
            <pc:docMk/>
            <pc:sldMk cId="957503778" sldId="290"/>
            <ac:spMk id="88" creationId="{00000000-0000-0000-0000-000000000000}"/>
          </ac:spMkLst>
        </pc:spChg>
        <pc:spChg chg="del">
          <ac:chgData name="Stringfellow, Kina F. DPI" userId="002858cf-6d8d-4f58-b096-3c8ddc1070aa" providerId="ADAL" clId="{A176B02F-79B9-4513-9C04-76E9BB52C9A5}" dt="2024-03-04T18:07:53.753" v="5267" actId="478"/>
          <ac:spMkLst>
            <pc:docMk/>
            <pc:sldMk cId="957503778" sldId="290"/>
            <ac:spMk id="99" creationId="{00000000-0000-0000-0000-000000000000}"/>
          </ac:spMkLst>
        </pc:spChg>
        <pc:spChg chg="del">
          <ac:chgData name="Stringfellow, Kina F. DPI" userId="002858cf-6d8d-4f58-b096-3c8ddc1070aa" providerId="ADAL" clId="{A176B02F-79B9-4513-9C04-76E9BB52C9A5}" dt="2024-03-04T18:03:57.168" v="5133" actId="478"/>
          <ac:spMkLst>
            <pc:docMk/>
            <pc:sldMk cId="957503778" sldId="290"/>
            <ac:spMk id="101" creationId="{00000000-0000-0000-0000-000000000000}"/>
          </ac:spMkLst>
        </pc:spChg>
      </pc:sldChg>
      <pc:sldChg chg="add del replTag delTag">
        <pc:chgData name="Stringfellow, Kina F. DPI" userId="002858cf-6d8d-4f58-b096-3c8ddc1070aa" providerId="ADAL" clId="{A176B02F-79B9-4513-9C04-76E9BB52C9A5}" dt="2024-03-01T23:27:34.521" v="1283" actId="47"/>
        <pc:sldMkLst>
          <pc:docMk/>
          <pc:sldMk cId="4099064076" sldId="290"/>
        </pc:sldMkLst>
      </pc:sldChg>
      <pc:sldChg chg="delSp modSp add mod replTag delTag">
        <pc:chgData name="Stringfellow, Kina F. DPI" userId="002858cf-6d8d-4f58-b096-3c8ddc1070aa" providerId="ADAL" clId="{A176B02F-79B9-4513-9C04-76E9BB52C9A5}" dt="2024-03-04T18:52:03.651" v="5536" actId="20577"/>
        <pc:sldMkLst>
          <pc:docMk/>
          <pc:sldMk cId="3036249443" sldId="291"/>
        </pc:sldMkLst>
        <pc:spChg chg="mod">
          <ac:chgData name="Stringfellow, Kina F. DPI" userId="002858cf-6d8d-4f58-b096-3c8ddc1070aa" providerId="ADAL" clId="{A176B02F-79B9-4513-9C04-76E9BB52C9A5}" dt="2024-03-04T18:10:29.495" v="5395" actId="121"/>
          <ac:spMkLst>
            <pc:docMk/>
            <pc:sldMk cId="3036249443" sldId="291"/>
            <ac:spMk id="2" creationId="{9BD54167-52FF-4DA7-0DAE-A8E4B0B86E9E}"/>
          </ac:spMkLst>
        </pc:spChg>
        <pc:spChg chg="mod">
          <ac:chgData name="Stringfellow, Kina F. DPI" userId="002858cf-6d8d-4f58-b096-3c8ddc1070aa" providerId="ADAL" clId="{A176B02F-79B9-4513-9C04-76E9BB52C9A5}" dt="2024-03-04T18:10:26.492" v="5394" actId="1076"/>
          <ac:spMkLst>
            <pc:docMk/>
            <pc:sldMk cId="3036249443" sldId="291"/>
            <ac:spMk id="4" creationId="{7FD29477-1F70-05F8-7773-B36BFDCB85CE}"/>
          </ac:spMkLst>
        </pc:spChg>
        <pc:spChg chg="mod">
          <ac:chgData name="Stringfellow, Kina F. DPI" userId="002858cf-6d8d-4f58-b096-3c8ddc1070aa" providerId="ADAL" clId="{A176B02F-79B9-4513-9C04-76E9BB52C9A5}" dt="2024-03-04T18:10:19.994" v="5393" actId="1076"/>
          <ac:spMkLst>
            <pc:docMk/>
            <pc:sldMk cId="3036249443" sldId="291"/>
            <ac:spMk id="5" creationId="{4586965B-B902-E555-5A67-4D611480D4F5}"/>
          </ac:spMkLst>
        </pc:spChg>
        <pc:spChg chg="mod ord">
          <ac:chgData name="Stringfellow, Kina F. DPI" userId="002858cf-6d8d-4f58-b096-3c8ddc1070aa" providerId="ADAL" clId="{A176B02F-79B9-4513-9C04-76E9BB52C9A5}" dt="2024-03-04T18:10:58.210" v="5408" actId="13244"/>
          <ac:spMkLst>
            <pc:docMk/>
            <pc:sldMk cId="3036249443" sldId="291"/>
            <ac:spMk id="6" creationId="{86F1121F-5CD9-5427-BE2D-443A373FBEC2}"/>
          </ac:spMkLst>
        </pc:spChg>
        <pc:spChg chg="ord">
          <ac:chgData name="Stringfellow, Kina F. DPI" userId="002858cf-6d8d-4f58-b096-3c8ddc1070aa" providerId="ADAL" clId="{A176B02F-79B9-4513-9C04-76E9BB52C9A5}" dt="2024-03-04T18:10:47.805" v="5407" actId="13244"/>
          <ac:spMkLst>
            <pc:docMk/>
            <pc:sldMk cId="3036249443" sldId="291"/>
            <ac:spMk id="73" creationId="{00000000-0000-0000-0000-000000000000}"/>
          </ac:spMkLst>
        </pc:spChg>
        <pc:spChg chg="mod">
          <ac:chgData name="Stringfellow, Kina F. DPI" userId="002858cf-6d8d-4f58-b096-3c8ddc1070aa" providerId="ADAL" clId="{A176B02F-79B9-4513-9C04-76E9BB52C9A5}" dt="2024-03-04T18:52:03.651" v="5536" actId="20577"/>
          <ac:spMkLst>
            <pc:docMk/>
            <pc:sldMk cId="3036249443" sldId="291"/>
            <ac:spMk id="74" creationId="{00000000-0000-0000-0000-000000000000}"/>
          </ac:spMkLst>
        </pc:spChg>
        <pc:spChg chg="del">
          <ac:chgData name="Stringfellow, Kina F. DPI" userId="002858cf-6d8d-4f58-b096-3c8ddc1070aa" providerId="ADAL" clId="{A176B02F-79B9-4513-9C04-76E9BB52C9A5}" dt="2024-03-04T18:05:42.104" v="5195" actId="478"/>
          <ac:spMkLst>
            <pc:docMk/>
            <pc:sldMk cId="3036249443" sldId="291"/>
            <ac:spMk id="101" creationId="{00000000-0000-0000-0000-000000000000}"/>
          </ac:spMkLst>
        </pc:spChg>
      </pc:sldChg>
      <pc:sldChg chg="modSp mod replTag delTag">
        <pc:chgData name="Stringfellow, Kina F. DPI" userId="002858cf-6d8d-4f58-b096-3c8ddc1070aa" providerId="ADAL" clId="{A176B02F-79B9-4513-9C04-76E9BB52C9A5}" dt="2024-03-04T18:51:46.859" v="5527"/>
        <pc:sldMkLst>
          <pc:docMk/>
          <pc:sldMk cId="459514111" sldId="292"/>
        </pc:sldMkLst>
        <pc:spChg chg="ord">
          <ac:chgData name="Stringfellow, Kina F. DPI" userId="002858cf-6d8d-4f58-b096-3c8ddc1070aa" providerId="ADAL" clId="{A176B02F-79B9-4513-9C04-76E9BB52C9A5}" dt="2024-03-04T18:50:15.006" v="5484" actId="13244"/>
          <ac:spMkLst>
            <pc:docMk/>
            <pc:sldMk cId="459514111" sldId="292"/>
            <ac:spMk id="4" creationId="{7FD29477-1F70-05F8-7773-B36BFDCB85CE}"/>
          </ac:spMkLst>
        </pc:spChg>
        <pc:spChg chg="ord">
          <ac:chgData name="Stringfellow, Kina F. DPI" userId="002858cf-6d8d-4f58-b096-3c8ddc1070aa" providerId="ADAL" clId="{A176B02F-79B9-4513-9C04-76E9BB52C9A5}" dt="2024-03-04T18:50:08.182" v="5483" actId="13244"/>
          <ac:spMkLst>
            <pc:docMk/>
            <pc:sldMk cId="459514111" sldId="292"/>
            <ac:spMk id="73" creationId="{00000000-0000-0000-0000-000000000000}"/>
          </ac:spMkLst>
        </pc:spChg>
        <pc:spChg chg="mod">
          <ac:chgData name="Stringfellow, Kina F. DPI" userId="002858cf-6d8d-4f58-b096-3c8ddc1070aa" providerId="ADAL" clId="{A176B02F-79B9-4513-9C04-76E9BB52C9A5}" dt="2024-03-04T18:51:30.165" v="5517" actId="255"/>
          <ac:spMkLst>
            <pc:docMk/>
            <pc:sldMk cId="459514111" sldId="292"/>
            <ac:spMk id="74" creationId="{00000000-0000-0000-0000-000000000000}"/>
          </ac:spMkLst>
        </pc:spChg>
      </pc:sldChg>
    </pc:docChg>
  </pc:docChgLst>
  <pc:docChgLst>
    <pc:chgData name="Shafaei, Jaidaa S. DPI" userId="S::jaidaa.shafaei@dpi.wi.gov::c536ff36-5547-4bc3-b36e-3556f040cb6b" providerId="AD" clId="Web-{DACA2B74-59BC-4B9A-69FC-788AB6E47FEE}"/>
    <pc:docChg chg="modSld">
      <pc:chgData name="Shafaei, Jaidaa S. DPI" userId="S::jaidaa.shafaei@dpi.wi.gov::c536ff36-5547-4bc3-b36e-3556f040cb6b" providerId="AD" clId="Web-{DACA2B74-59BC-4B9A-69FC-788AB6E47FEE}" dt="2024-03-04T16:18:15.943" v="0" actId="14100"/>
      <pc:docMkLst>
        <pc:docMk/>
      </pc:docMkLst>
      <pc:sldChg chg="modSp">
        <pc:chgData name="Shafaei, Jaidaa S. DPI" userId="S::jaidaa.shafaei@dpi.wi.gov::c536ff36-5547-4bc3-b36e-3556f040cb6b" providerId="AD" clId="Web-{DACA2B74-59BC-4B9A-69FC-788AB6E47FEE}" dt="2024-03-04T16:18:15.943" v="0" actId="14100"/>
        <pc:sldMkLst>
          <pc:docMk/>
          <pc:sldMk cId="0" sldId="261"/>
        </pc:sldMkLst>
        <pc:spChg chg="mod">
          <ac:chgData name="Shafaei, Jaidaa S. DPI" userId="S::jaidaa.shafaei@dpi.wi.gov::c536ff36-5547-4bc3-b36e-3556f040cb6b" providerId="AD" clId="Web-{DACA2B74-59BC-4B9A-69FC-788AB6E47FEE}" dt="2024-03-04T16:18:15.943" v="0" actId="14100"/>
          <ac:spMkLst>
            <pc:docMk/>
            <pc:sldMk cId="0" sldId="261"/>
            <ac:spMk id="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0b4d4a6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0b4d4a6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Log into WISEhome, then navigate to WiSFiP DPI.  Once you’re in the Wisconsin School Finance Portal (WiSFiP), click the Pupil Count tile.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5744dec73_0_4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b="1"/>
              <a:t>The Home screen:</a:t>
            </a:r>
            <a:endParaRPr/>
          </a:p>
          <a:p>
            <a:pPr marL="628650" lvl="1" indent="-171450" algn="l" rtl="0">
              <a:lnSpc>
                <a:spcPct val="100000"/>
              </a:lnSpc>
              <a:spcBef>
                <a:spcPts val="0"/>
              </a:spcBef>
              <a:spcAft>
                <a:spcPts val="0"/>
              </a:spcAft>
              <a:buSzPts val="1400"/>
              <a:buChar char="○"/>
            </a:pPr>
            <a:r>
              <a:rPr lang="en-US" u="sng"/>
              <a:t>Data Imported from WISEdata: </a:t>
            </a:r>
            <a:r>
              <a:rPr lang="en-US"/>
              <a:t>displays data that comes from WDP (through the SIS).  It shows the Students I am Counting, and Students I am Not Counting for each Count Date.  </a:t>
            </a:r>
            <a:endParaRPr/>
          </a:p>
          <a:p>
            <a:pPr marL="1085850" lvl="2" indent="-171450" algn="l" rtl="0">
              <a:lnSpc>
                <a:spcPct val="100000"/>
              </a:lnSpc>
              <a:spcBef>
                <a:spcPts val="0"/>
              </a:spcBef>
              <a:spcAft>
                <a:spcPts val="0"/>
              </a:spcAft>
              <a:buSzPts val="1400"/>
              <a:buChar char="■"/>
            </a:pPr>
            <a:r>
              <a:rPr lang="en-US"/>
              <a:t>In the old process, LEAs reported counts by: </a:t>
            </a:r>
            <a:r>
              <a:rPr lang="en-US" i="1"/>
              <a:t>[Step 1 - Step 2 - Step 3 + Step 4 + Step 5 = Total Pupil Headcount]</a:t>
            </a:r>
            <a:endParaRPr i="1"/>
          </a:p>
          <a:p>
            <a:pPr marL="1543050" lvl="3" indent="-171450" algn="l" rtl="0">
              <a:lnSpc>
                <a:spcPct val="100000"/>
              </a:lnSpc>
              <a:spcBef>
                <a:spcPts val="0"/>
              </a:spcBef>
              <a:spcAft>
                <a:spcPts val="0"/>
              </a:spcAft>
              <a:buSzPts val="1400"/>
              <a:buChar char="●"/>
            </a:pPr>
            <a:r>
              <a:rPr lang="en-US"/>
              <a:t>Step 1 (head count): </a:t>
            </a:r>
            <a:r>
              <a:rPr lang="en-US" b="1"/>
              <a:t>counts all the students attending the district including residents enrolled in</a:t>
            </a:r>
            <a:r>
              <a:rPr lang="en-US"/>
              <a:t>.  </a:t>
            </a:r>
            <a:r>
              <a:rPr lang="en-US" b="0" i="1"/>
              <a:t>This Step is adjusted in WiSFiP</a:t>
            </a:r>
            <a:endParaRPr b="0" i="1"/>
          </a:p>
          <a:p>
            <a:pPr marL="1543050" lvl="3" indent="-171450" algn="l" rtl="0">
              <a:lnSpc>
                <a:spcPct val="100000"/>
              </a:lnSpc>
              <a:spcBef>
                <a:spcPts val="0"/>
              </a:spcBef>
              <a:spcAft>
                <a:spcPts val="0"/>
              </a:spcAft>
              <a:buSzPts val="1400"/>
              <a:buChar char="●"/>
            </a:pPr>
            <a:r>
              <a:rPr lang="en-US"/>
              <a:t>Step 2 (non-resident enrolled-in reduction): </a:t>
            </a:r>
            <a:r>
              <a:rPr lang="en-US" b="1"/>
              <a:t>deducts residents enrolled in</a:t>
            </a:r>
            <a:r>
              <a:rPr lang="en-US"/>
              <a:t> counts from step 1. This is because these students are counted by the resident district and not the attending district.</a:t>
            </a:r>
            <a:endParaRPr/>
          </a:p>
          <a:p>
            <a:pPr marL="1543050" lvl="3" indent="-171450" algn="l" rtl="0">
              <a:lnSpc>
                <a:spcPct val="100000"/>
              </a:lnSpc>
              <a:spcBef>
                <a:spcPts val="0"/>
              </a:spcBef>
              <a:spcAft>
                <a:spcPts val="0"/>
              </a:spcAft>
              <a:buSzPts val="1400"/>
              <a:buChar char="●"/>
            </a:pPr>
            <a:r>
              <a:rPr lang="en-US"/>
              <a:t>Step 3 (resident reduction): calculates the actual student head count and deducts from step 1, and </a:t>
            </a:r>
            <a:r>
              <a:rPr lang="en-US" b="1"/>
              <a:t>deducts students who are outside of max age</a:t>
            </a:r>
            <a:r>
              <a:rPr lang="en-US"/>
              <a:t> who are counted in step 1.</a:t>
            </a:r>
            <a:endParaRPr/>
          </a:p>
          <a:p>
            <a:pPr marL="1543050" lvl="3" indent="-171450" algn="l" rtl="0">
              <a:lnSpc>
                <a:spcPct val="100000"/>
              </a:lnSpc>
              <a:spcBef>
                <a:spcPts val="0"/>
              </a:spcBef>
              <a:spcAft>
                <a:spcPts val="0"/>
              </a:spcAft>
              <a:buSzPts val="1400"/>
              <a:buChar char="●"/>
            </a:pPr>
            <a:r>
              <a:rPr lang="en-US"/>
              <a:t>Step 4 (resident enrolled-out): adds students who </a:t>
            </a:r>
            <a:r>
              <a:rPr lang="en-US" b="1"/>
              <a:t>are enrolled out</a:t>
            </a:r>
            <a:r>
              <a:rPr lang="en-US"/>
              <a:t>, but not counted in step 1.</a:t>
            </a:r>
            <a:endParaRPr/>
          </a:p>
          <a:p>
            <a:pPr marL="1543050" lvl="3" indent="-171450" algn="l" rtl="0">
              <a:lnSpc>
                <a:spcPct val="100000"/>
              </a:lnSpc>
              <a:spcBef>
                <a:spcPts val="0"/>
              </a:spcBef>
              <a:spcAft>
                <a:spcPts val="0"/>
              </a:spcAft>
              <a:buSzPts val="1400"/>
              <a:buChar char="●"/>
            </a:pPr>
            <a:r>
              <a:rPr lang="en-US"/>
              <a:t>Step 5 (non-resident addition): </a:t>
            </a:r>
            <a:r>
              <a:rPr lang="en-US" b="1"/>
              <a:t>adds students who attend non-resident districts but primarily homeschooled</a:t>
            </a:r>
            <a:r>
              <a:rPr lang="en-US"/>
              <a:t>.</a:t>
            </a:r>
            <a:endParaRPr/>
          </a:p>
          <a:p>
            <a:pPr marL="1085850" lvl="2" indent="-171450" algn="l" rtl="0">
              <a:lnSpc>
                <a:spcPct val="100000"/>
              </a:lnSpc>
              <a:spcBef>
                <a:spcPts val="0"/>
              </a:spcBef>
              <a:spcAft>
                <a:spcPts val="0"/>
              </a:spcAft>
              <a:buSzPts val="1400"/>
              <a:buChar char="■"/>
            </a:pPr>
            <a:r>
              <a:rPr lang="en-US"/>
              <a:t>The new process, w</a:t>
            </a:r>
            <a:r>
              <a:rPr lang="en-US" b="1"/>
              <a:t>e eliminated the need to add all and then deduct them.</a:t>
            </a:r>
            <a:r>
              <a:rPr lang="en-US"/>
              <a:t> Instead, LEAs only </a:t>
            </a:r>
            <a:r>
              <a:rPr lang="en-US" b="1"/>
              <a:t>count the students that qualify to be counted for membership, else don't count them.</a:t>
            </a:r>
            <a:endParaRPr b="1"/>
          </a:p>
          <a:p>
            <a:pPr marL="1543050" lvl="3" indent="-171450" algn="l" rtl="0">
              <a:lnSpc>
                <a:spcPct val="100000"/>
              </a:lnSpc>
              <a:spcBef>
                <a:spcPts val="0"/>
              </a:spcBef>
              <a:spcAft>
                <a:spcPts val="0"/>
              </a:spcAft>
              <a:buSzPts val="1400"/>
              <a:buChar char="●"/>
            </a:pPr>
            <a:r>
              <a:rPr lang="en-US"/>
              <a:t> DPI shows the LEA membership counts in two parts: Part 1 - Students I am counting, and Part 2 - Students I am not counting</a:t>
            </a:r>
            <a:endParaRPr/>
          </a:p>
          <a:p>
            <a:pPr marL="1085850" lvl="2" indent="-82550" algn="l" rtl="0">
              <a:lnSpc>
                <a:spcPct val="100000"/>
              </a:lnSpc>
              <a:spcBef>
                <a:spcPts val="0"/>
              </a:spcBef>
              <a:spcAft>
                <a:spcPts val="0"/>
              </a:spcAft>
              <a:buSzPts val="1400"/>
              <a:buNone/>
            </a:pPr>
            <a:endParaRPr/>
          </a:p>
          <a:p>
            <a:pPr marL="628650" lvl="1" indent="-171450" algn="l" rtl="0">
              <a:lnSpc>
                <a:spcPct val="100000"/>
              </a:lnSpc>
              <a:spcBef>
                <a:spcPts val="0"/>
              </a:spcBef>
              <a:spcAft>
                <a:spcPts val="0"/>
              </a:spcAft>
              <a:buSzPts val="1400"/>
              <a:buChar char="○"/>
            </a:pPr>
            <a:r>
              <a:rPr lang="en-US" u="sng"/>
              <a:t>Current Membership FTE Calculation:</a:t>
            </a:r>
            <a:r>
              <a:rPr lang="en-US" u="none"/>
              <a:t> shows the FTE calculation for each count date.  This grid is similar to how the data is displayed in the FTE Reports in SAFR.</a:t>
            </a:r>
            <a:endParaRPr u="sng"/>
          </a:p>
          <a:p>
            <a:pPr marL="628650" lvl="1" indent="-171450" algn="l" rtl="0">
              <a:lnSpc>
                <a:spcPct val="100000"/>
              </a:lnSpc>
              <a:spcBef>
                <a:spcPts val="0"/>
              </a:spcBef>
              <a:spcAft>
                <a:spcPts val="0"/>
              </a:spcAft>
              <a:buSzPts val="1400"/>
              <a:buChar char="○"/>
            </a:pPr>
            <a:r>
              <a:rPr lang="en-US"/>
              <a:t>When LEAs first log into WiSFiP you’ll see zeros. When you click on “Review/Refresh Data” you’ll go to a page in which you can stage and publish your data. </a:t>
            </a:r>
            <a:r>
              <a:rPr lang="en-US" sz="1100" b="1" i="0" u="none" strike="noStrike" cap="none">
                <a:solidFill>
                  <a:schemeClr val="dk1"/>
                </a:solidFill>
                <a:latin typeface="Lato"/>
                <a:ea typeface="Lato"/>
                <a:cs typeface="Lato"/>
                <a:sym typeface="Lato"/>
              </a:rPr>
              <a:t>(Click)</a:t>
            </a:r>
            <a:endParaRPr/>
          </a:p>
          <a:p>
            <a:pPr marL="1371600" lvl="0" indent="0" algn="l" rtl="0">
              <a:lnSpc>
                <a:spcPct val="100000"/>
              </a:lnSpc>
              <a:spcBef>
                <a:spcPts val="0"/>
              </a:spcBef>
              <a:spcAft>
                <a:spcPts val="0"/>
              </a:spcAft>
              <a:buNone/>
            </a:pPr>
            <a:endParaRPr/>
          </a:p>
        </p:txBody>
      </p:sp>
      <p:sp>
        <p:nvSpPr>
          <p:cNvPr id="122" name="Google Shape;122;g125744dec73_0_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5744dec73_0_4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b="1"/>
              <a:t>The Home screen:</a:t>
            </a:r>
            <a:endParaRPr/>
          </a:p>
          <a:p>
            <a:pPr marL="628650" lvl="1" indent="-171450" algn="l" rtl="0">
              <a:lnSpc>
                <a:spcPct val="100000"/>
              </a:lnSpc>
              <a:spcBef>
                <a:spcPts val="0"/>
              </a:spcBef>
              <a:spcAft>
                <a:spcPts val="0"/>
              </a:spcAft>
              <a:buSzPts val="1400"/>
              <a:buChar char="○"/>
            </a:pPr>
            <a:r>
              <a:rPr lang="en-US" u="sng"/>
              <a:t>Data Imported from WISEdata: </a:t>
            </a:r>
            <a:r>
              <a:rPr lang="en-US"/>
              <a:t>displays data that comes from WDP (through the SIS).  It shows the Students I am Counting, and Students I am Not Counting for each Count Date.  </a:t>
            </a:r>
            <a:endParaRPr/>
          </a:p>
          <a:p>
            <a:pPr marL="1085850" lvl="2" indent="-171450" algn="l" rtl="0">
              <a:lnSpc>
                <a:spcPct val="100000"/>
              </a:lnSpc>
              <a:spcBef>
                <a:spcPts val="0"/>
              </a:spcBef>
              <a:spcAft>
                <a:spcPts val="0"/>
              </a:spcAft>
              <a:buSzPts val="1400"/>
              <a:buChar char="■"/>
            </a:pPr>
            <a:r>
              <a:rPr lang="en-US"/>
              <a:t>In the old process, LEAs reported counts by: </a:t>
            </a:r>
            <a:r>
              <a:rPr lang="en-US" i="1"/>
              <a:t>[Step 1 - Step 2 - Step 3 + Step 4 + Step 5 = Total Pupil Headcount]</a:t>
            </a:r>
            <a:endParaRPr i="1"/>
          </a:p>
          <a:p>
            <a:pPr marL="1543050" lvl="3" indent="-171450" algn="l" rtl="0">
              <a:lnSpc>
                <a:spcPct val="100000"/>
              </a:lnSpc>
              <a:spcBef>
                <a:spcPts val="0"/>
              </a:spcBef>
              <a:spcAft>
                <a:spcPts val="0"/>
              </a:spcAft>
              <a:buSzPts val="1400"/>
              <a:buChar char="●"/>
            </a:pPr>
            <a:r>
              <a:rPr lang="en-US"/>
              <a:t>Step 1 (head count): </a:t>
            </a:r>
            <a:r>
              <a:rPr lang="en-US" b="1"/>
              <a:t>counts all the students attending the district including residents enrolled in</a:t>
            </a:r>
            <a:r>
              <a:rPr lang="en-US"/>
              <a:t>.  </a:t>
            </a:r>
            <a:r>
              <a:rPr lang="en-US" b="0" i="1"/>
              <a:t>This Step is adjusted in WiSFiP</a:t>
            </a:r>
            <a:endParaRPr b="0" i="1"/>
          </a:p>
          <a:p>
            <a:pPr marL="1543050" lvl="3" indent="-171450" algn="l" rtl="0">
              <a:lnSpc>
                <a:spcPct val="100000"/>
              </a:lnSpc>
              <a:spcBef>
                <a:spcPts val="0"/>
              </a:spcBef>
              <a:spcAft>
                <a:spcPts val="0"/>
              </a:spcAft>
              <a:buSzPts val="1400"/>
              <a:buChar char="●"/>
            </a:pPr>
            <a:r>
              <a:rPr lang="en-US"/>
              <a:t>Step 2 (non-resident enrolled-in reduction): </a:t>
            </a:r>
            <a:r>
              <a:rPr lang="en-US" b="1"/>
              <a:t>deducts residents enrolled in</a:t>
            </a:r>
            <a:r>
              <a:rPr lang="en-US"/>
              <a:t> counts from step 1. This is because these students are counted by the resident district and not the attending district.</a:t>
            </a:r>
            <a:endParaRPr/>
          </a:p>
          <a:p>
            <a:pPr marL="1543050" lvl="3" indent="-171450" algn="l" rtl="0">
              <a:lnSpc>
                <a:spcPct val="100000"/>
              </a:lnSpc>
              <a:spcBef>
                <a:spcPts val="0"/>
              </a:spcBef>
              <a:spcAft>
                <a:spcPts val="0"/>
              </a:spcAft>
              <a:buSzPts val="1400"/>
              <a:buChar char="●"/>
            </a:pPr>
            <a:r>
              <a:rPr lang="en-US"/>
              <a:t>Step 3 (resident reduction): calculates the actual student head count and deducts from step 1, and </a:t>
            </a:r>
            <a:r>
              <a:rPr lang="en-US" b="1"/>
              <a:t>deducts students who are outside of max age</a:t>
            </a:r>
            <a:r>
              <a:rPr lang="en-US"/>
              <a:t> who are counted in step 1.</a:t>
            </a:r>
            <a:endParaRPr/>
          </a:p>
          <a:p>
            <a:pPr marL="1543050" lvl="3" indent="-171450" algn="l" rtl="0">
              <a:lnSpc>
                <a:spcPct val="100000"/>
              </a:lnSpc>
              <a:spcBef>
                <a:spcPts val="0"/>
              </a:spcBef>
              <a:spcAft>
                <a:spcPts val="0"/>
              </a:spcAft>
              <a:buSzPts val="1400"/>
              <a:buChar char="●"/>
            </a:pPr>
            <a:r>
              <a:rPr lang="en-US"/>
              <a:t>Step 4 (resident enrolled-out): adds students who </a:t>
            </a:r>
            <a:r>
              <a:rPr lang="en-US" b="1"/>
              <a:t>are enrolled out</a:t>
            </a:r>
            <a:r>
              <a:rPr lang="en-US"/>
              <a:t>, but not counted in step 1.</a:t>
            </a:r>
            <a:endParaRPr/>
          </a:p>
          <a:p>
            <a:pPr marL="1543050" lvl="3" indent="-171450" algn="l" rtl="0">
              <a:lnSpc>
                <a:spcPct val="100000"/>
              </a:lnSpc>
              <a:spcBef>
                <a:spcPts val="0"/>
              </a:spcBef>
              <a:spcAft>
                <a:spcPts val="0"/>
              </a:spcAft>
              <a:buSzPts val="1400"/>
              <a:buChar char="●"/>
            </a:pPr>
            <a:r>
              <a:rPr lang="en-US"/>
              <a:t>Step 5 (non-resident addition): </a:t>
            </a:r>
            <a:r>
              <a:rPr lang="en-US" b="1"/>
              <a:t>adds students who attend non-resident districts but primarily homeschooled</a:t>
            </a:r>
            <a:r>
              <a:rPr lang="en-US"/>
              <a:t>.</a:t>
            </a:r>
            <a:endParaRPr/>
          </a:p>
          <a:p>
            <a:pPr marL="1085850" lvl="2" indent="-171450" algn="l" rtl="0">
              <a:lnSpc>
                <a:spcPct val="100000"/>
              </a:lnSpc>
              <a:spcBef>
                <a:spcPts val="0"/>
              </a:spcBef>
              <a:spcAft>
                <a:spcPts val="0"/>
              </a:spcAft>
              <a:buSzPts val="1400"/>
              <a:buChar char="■"/>
            </a:pPr>
            <a:r>
              <a:rPr lang="en-US"/>
              <a:t>The new process, w</a:t>
            </a:r>
            <a:r>
              <a:rPr lang="en-US" b="1"/>
              <a:t>e eliminated the need to add all and then deduct them.</a:t>
            </a:r>
            <a:r>
              <a:rPr lang="en-US"/>
              <a:t> Instead, LEAs only </a:t>
            </a:r>
            <a:r>
              <a:rPr lang="en-US" b="1"/>
              <a:t>count the students that qualify to be counted for membership, else don't count them.</a:t>
            </a:r>
            <a:endParaRPr b="1"/>
          </a:p>
          <a:p>
            <a:pPr marL="1543050" lvl="3" indent="-171450" algn="l" rtl="0">
              <a:lnSpc>
                <a:spcPct val="100000"/>
              </a:lnSpc>
              <a:spcBef>
                <a:spcPts val="0"/>
              </a:spcBef>
              <a:spcAft>
                <a:spcPts val="0"/>
              </a:spcAft>
              <a:buSzPts val="1400"/>
              <a:buChar char="●"/>
            </a:pPr>
            <a:r>
              <a:rPr lang="en-US"/>
              <a:t> DPI shows the LEA membership counts in two parts: Part 1 - Students I am counting, and Part 2 - Students I am not counting</a:t>
            </a:r>
            <a:endParaRPr/>
          </a:p>
          <a:p>
            <a:pPr marL="1085850" lvl="2" indent="-82550" algn="l" rtl="0">
              <a:lnSpc>
                <a:spcPct val="100000"/>
              </a:lnSpc>
              <a:spcBef>
                <a:spcPts val="0"/>
              </a:spcBef>
              <a:spcAft>
                <a:spcPts val="0"/>
              </a:spcAft>
              <a:buSzPts val="1400"/>
              <a:buNone/>
            </a:pPr>
            <a:endParaRPr/>
          </a:p>
          <a:p>
            <a:pPr marL="628650" lvl="1" indent="-171450" algn="l" rtl="0">
              <a:lnSpc>
                <a:spcPct val="100000"/>
              </a:lnSpc>
              <a:spcBef>
                <a:spcPts val="0"/>
              </a:spcBef>
              <a:spcAft>
                <a:spcPts val="0"/>
              </a:spcAft>
              <a:buSzPts val="1400"/>
              <a:buChar char="○"/>
            </a:pPr>
            <a:r>
              <a:rPr lang="en-US" u="sng"/>
              <a:t>Current Membership FTE Calculation:</a:t>
            </a:r>
            <a:r>
              <a:rPr lang="en-US" u="none"/>
              <a:t> shows the FTE calculation for each count date.  This grid is similar to how the data is displayed in the FTE Reports in SAFR.</a:t>
            </a:r>
            <a:endParaRPr u="sng"/>
          </a:p>
          <a:p>
            <a:pPr marL="628650" lvl="1" indent="-171450" algn="l" rtl="0">
              <a:lnSpc>
                <a:spcPct val="100000"/>
              </a:lnSpc>
              <a:spcBef>
                <a:spcPts val="0"/>
              </a:spcBef>
              <a:spcAft>
                <a:spcPts val="0"/>
              </a:spcAft>
              <a:buSzPts val="1400"/>
              <a:buChar char="○"/>
            </a:pPr>
            <a:r>
              <a:rPr lang="en-US"/>
              <a:t>When LEAs first log into WiSFiP you’ll see zeros. When you click on “Review/Refresh Data” you’ll go to a page in which you can stage and publish your data. </a:t>
            </a:r>
            <a:r>
              <a:rPr lang="en-US" sz="1100" b="1" i="0" u="none" strike="noStrike" cap="none">
                <a:solidFill>
                  <a:schemeClr val="dk1"/>
                </a:solidFill>
                <a:latin typeface="Lato"/>
                <a:ea typeface="Lato"/>
                <a:cs typeface="Lato"/>
                <a:sym typeface="Lato"/>
              </a:rPr>
              <a:t>(Click)</a:t>
            </a:r>
            <a:endParaRPr/>
          </a:p>
          <a:p>
            <a:pPr marL="1371600" lvl="0" indent="0" algn="l" rtl="0">
              <a:lnSpc>
                <a:spcPct val="100000"/>
              </a:lnSpc>
              <a:spcBef>
                <a:spcPts val="0"/>
              </a:spcBef>
              <a:spcAft>
                <a:spcPts val="0"/>
              </a:spcAft>
              <a:buNone/>
            </a:pPr>
            <a:endParaRPr/>
          </a:p>
        </p:txBody>
      </p:sp>
      <p:sp>
        <p:nvSpPr>
          <p:cNvPr id="122" name="Google Shape;122;g125744dec73_0_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431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5744dec73_0_4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b="1"/>
              <a:t>The Home screen:</a:t>
            </a:r>
            <a:endParaRPr/>
          </a:p>
          <a:p>
            <a:pPr marL="628650" lvl="1" indent="-171450" algn="l" rtl="0">
              <a:lnSpc>
                <a:spcPct val="100000"/>
              </a:lnSpc>
              <a:spcBef>
                <a:spcPts val="0"/>
              </a:spcBef>
              <a:spcAft>
                <a:spcPts val="0"/>
              </a:spcAft>
              <a:buSzPts val="1400"/>
              <a:buChar char="○"/>
            </a:pPr>
            <a:r>
              <a:rPr lang="en-US" u="sng"/>
              <a:t>Data Imported from WISEdata: </a:t>
            </a:r>
            <a:r>
              <a:rPr lang="en-US"/>
              <a:t>displays data that comes from WDP (through the SIS).  It shows the Students I am Counting, and Students I am Not Counting for each Count Date.  </a:t>
            </a:r>
            <a:endParaRPr/>
          </a:p>
          <a:p>
            <a:pPr marL="1085850" lvl="2" indent="-171450" algn="l" rtl="0">
              <a:lnSpc>
                <a:spcPct val="100000"/>
              </a:lnSpc>
              <a:spcBef>
                <a:spcPts val="0"/>
              </a:spcBef>
              <a:spcAft>
                <a:spcPts val="0"/>
              </a:spcAft>
              <a:buSzPts val="1400"/>
              <a:buChar char="■"/>
            </a:pPr>
            <a:r>
              <a:rPr lang="en-US"/>
              <a:t>In the old process, LEAs reported counts by: </a:t>
            </a:r>
            <a:r>
              <a:rPr lang="en-US" i="1"/>
              <a:t>[Step 1 - Step 2 - Step 3 + Step 4 + Step 5 = Total Pupil Headcount]</a:t>
            </a:r>
            <a:endParaRPr i="1"/>
          </a:p>
          <a:p>
            <a:pPr marL="1543050" lvl="3" indent="-171450" algn="l" rtl="0">
              <a:lnSpc>
                <a:spcPct val="100000"/>
              </a:lnSpc>
              <a:spcBef>
                <a:spcPts val="0"/>
              </a:spcBef>
              <a:spcAft>
                <a:spcPts val="0"/>
              </a:spcAft>
              <a:buSzPts val="1400"/>
              <a:buChar char="●"/>
            </a:pPr>
            <a:r>
              <a:rPr lang="en-US"/>
              <a:t>Step 1 (head count): </a:t>
            </a:r>
            <a:r>
              <a:rPr lang="en-US" b="1"/>
              <a:t>counts all the students attending the district including residents enrolled in</a:t>
            </a:r>
            <a:r>
              <a:rPr lang="en-US"/>
              <a:t>.  </a:t>
            </a:r>
            <a:r>
              <a:rPr lang="en-US" b="0" i="1"/>
              <a:t>This Step is adjusted in WiSFiP</a:t>
            </a:r>
            <a:endParaRPr b="0" i="1"/>
          </a:p>
          <a:p>
            <a:pPr marL="1543050" lvl="3" indent="-171450" algn="l" rtl="0">
              <a:lnSpc>
                <a:spcPct val="100000"/>
              </a:lnSpc>
              <a:spcBef>
                <a:spcPts val="0"/>
              </a:spcBef>
              <a:spcAft>
                <a:spcPts val="0"/>
              </a:spcAft>
              <a:buSzPts val="1400"/>
              <a:buChar char="●"/>
            </a:pPr>
            <a:r>
              <a:rPr lang="en-US"/>
              <a:t>Step 2 (non-resident enrolled-in reduction): </a:t>
            </a:r>
            <a:r>
              <a:rPr lang="en-US" b="1"/>
              <a:t>deducts residents enrolled in</a:t>
            </a:r>
            <a:r>
              <a:rPr lang="en-US"/>
              <a:t> counts from step 1. This is because these students are counted by the resident district and not the attending district.</a:t>
            </a:r>
            <a:endParaRPr/>
          </a:p>
          <a:p>
            <a:pPr marL="1543050" lvl="3" indent="-171450" algn="l" rtl="0">
              <a:lnSpc>
                <a:spcPct val="100000"/>
              </a:lnSpc>
              <a:spcBef>
                <a:spcPts val="0"/>
              </a:spcBef>
              <a:spcAft>
                <a:spcPts val="0"/>
              </a:spcAft>
              <a:buSzPts val="1400"/>
              <a:buChar char="●"/>
            </a:pPr>
            <a:r>
              <a:rPr lang="en-US"/>
              <a:t>Step 3 (resident reduction): calculates the actual student head count and deducts from step 1, and </a:t>
            </a:r>
            <a:r>
              <a:rPr lang="en-US" b="1"/>
              <a:t>deducts students who are outside of max age</a:t>
            </a:r>
            <a:r>
              <a:rPr lang="en-US"/>
              <a:t> who are counted in step 1.</a:t>
            </a:r>
            <a:endParaRPr/>
          </a:p>
          <a:p>
            <a:pPr marL="1543050" lvl="3" indent="-171450" algn="l" rtl="0">
              <a:lnSpc>
                <a:spcPct val="100000"/>
              </a:lnSpc>
              <a:spcBef>
                <a:spcPts val="0"/>
              </a:spcBef>
              <a:spcAft>
                <a:spcPts val="0"/>
              </a:spcAft>
              <a:buSzPts val="1400"/>
              <a:buChar char="●"/>
            </a:pPr>
            <a:r>
              <a:rPr lang="en-US"/>
              <a:t>Step 4 (resident enrolled-out): adds students who </a:t>
            </a:r>
            <a:r>
              <a:rPr lang="en-US" b="1"/>
              <a:t>are enrolled out</a:t>
            </a:r>
            <a:r>
              <a:rPr lang="en-US"/>
              <a:t>, but not counted in step 1.</a:t>
            </a:r>
            <a:endParaRPr/>
          </a:p>
          <a:p>
            <a:pPr marL="1543050" lvl="3" indent="-171450" algn="l" rtl="0">
              <a:lnSpc>
                <a:spcPct val="100000"/>
              </a:lnSpc>
              <a:spcBef>
                <a:spcPts val="0"/>
              </a:spcBef>
              <a:spcAft>
                <a:spcPts val="0"/>
              </a:spcAft>
              <a:buSzPts val="1400"/>
              <a:buChar char="●"/>
            </a:pPr>
            <a:r>
              <a:rPr lang="en-US"/>
              <a:t>Step 5 (non-resident addition): </a:t>
            </a:r>
            <a:r>
              <a:rPr lang="en-US" b="1"/>
              <a:t>adds students who attend non-resident districts but primarily homeschooled</a:t>
            </a:r>
            <a:r>
              <a:rPr lang="en-US"/>
              <a:t>.</a:t>
            </a:r>
            <a:endParaRPr/>
          </a:p>
          <a:p>
            <a:pPr marL="1085850" lvl="2" indent="-171450" algn="l" rtl="0">
              <a:lnSpc>
                <a:spcPct val="100000"/>
              </a:lnSpc>
              <a:spcBef>
                <a:spcPts val="0"/>
              </a:spcBef>
              <a:spcAft>
                <a:spcPts val="0"/>
              </a:spcAft>
              <a:buSzPts val="1400"/>
              <a:buChar char="■"/>
            </a:pPr>
            <a:r>
              <a:rPr lang="en-US"/>
              <a:t>The new process, w</a:t>
            </a:r>
            <a:r>
              <a:rPr lang="en-US" b="1"/>
              <a:t>e eliminated the need to add all and then deduct them.</a:t>
            </a:r>
            <a:r>
              <a:rPr lang="en-US"/>
              <a:t> Instead, LEAs only </a:t>
            </a:r>
            <a:r>
              <a:rPr lang="en-US" b="1"/>
              <a:t>count the students that qualify to be counted for membership, else don't count them.</a:t>
            </a:r>
            <a:endParaRPr b="1"/>
          </a:p>
          <a:p>
            <a:pPr marL="1543050" lvl="3" indent="-171450" algn="l" rtl="0">
              <a:lnSpc>
                <a:spcPct val="100000"/>
              </a:lnSpc>
              <a:spcBef>
                <a:spcPts val="0"/>
              </a:spcBef>
              <a:spcAft>
                <a:spcPts val="0"/>
              </a:spcAft>
              <a:buSzPts val="1400"/>
              <a:buChar char="●"/>
            </a:pPr>
            <a:r>
              <a:rPr lang="en-US"/>
              <a:t> DPI shows the LEA membership counts in two parts: Part 1 - Students I am counting, and Part 2 - Students I am not counting</a:t>
            </a:r>
            <a:endParaRPr/>
          </a:p>
          <a:p>
            <a:pPr marL="1085850" lvl="2" indent="-82550" algn="l" rtl="0">
              <a:lnSpc>
                <a:spcPct val="100000"/>
              </a:lnSpc>
              <a:spcBef>
                <a:spcPts val="0"/>
              </a:spcBef>
              <a:spcAft>
                <a:spcPts val="0"/>
              </a:spcAft>
              <a:buSzPts val="1400"/>
              <a:buNone/>
            </a:pPr>
            <a:endParaRPr/>
          </a:p>
          <a:p>
            <a:pPr marL="628650" lvl="1" indent="-171450" algn="l" rtl="0">
              <a:lnSpc>
                <a:spcPct val="100000"/>
              </a:lnSpc>
              <a:spcBef>
                <a:spcPts val="0"/>
              </a:spcBef>
              <a:spcAft>
                <a:spcPts val="0"/>
              </a:spcAft>
              <a:buSzPts val="1400"/>
              <a:buChar char="○"/>
            </a:pPr>
            <a:r>
              <a:rPr lang="en-US" u="sng"/>
              <a:t>Current Membership FTE Calculation:</a:t>
            </a:r>
            <a:r>
              <a:rPr lang="en-US" u="none"/>
              <a:t> shows the FTE calculation for each count date.  This grid is similar to how the data is displayed in the FTE Reports in SAFR.</a:t>
            </a:r>
            <a:endParaRPr u="sng"/>
          </a:p>
          <a:p>
            <a:pPr marL="628650" lvl="1" indent="-171450" algn="l" rtl="0">
              <a:lnSpc>
                <a:spcPct val="100000"/>
              </a:lnSpc>
              <a:spcBef>
                <a:spcPts val="0"/>
              </a:spcBef>
              <a:spcAft>
                <a:spcPts val="0"/>
              </a:spcAft>
              <a:buSzPts val="1400"/>
              <a:buChar char="○"/>
            </a:pPr>
            <a:r>
              <a:rPr lang="en-US"/>
              <a:t>When LEAs first log into WiSFiP you’ll see zeros. When you click on “Review/Refresh Data” you’ll go to a page in which you can stage and publish your data. </a:t>
            </a:r>
            <a:r>
              <a:rPr lang="en-US" sz="1100" b="1" i="0" u="none" strike="noStrike" cap="none">
                <a:solidFill>
                  <a:schemeClr val="dk1"/>
                </a:solidFill>
                <a:latin typeface="Lato"/>
                <a:ea typeface="Lato"/>
                <a:cs typeface="Lato"/>
                <a:sym typeface="Lato"/>
              </a:rPr>
              <a:t>(Click)</a:t>
            </a:r>
            <a:endParaRPr/>
          </a:p>
          <a:p>
            <a:pPr marL="1371600" lvl="0" indent="0" algn="l" rtl="0">
              <a:lnSpc>
                <a:spcPct val="100000"/>
              </a:lnSpc>
              <a:spcBef>
                <a:spcPts val="0"/>
              </a:spcBef>
              <a:spcAft>
                <a:spcPts val="0"/>
              </a:spcAft>
              <a:buNone/>
            </a:pPr>
            <a:endParaRPr/>
          </a:p>
        </p:txBody>
      </p:sp>
      <p:sp>
        <p:nvSpPr>
          <p:cNvPr id="122" name="Google Shape;122;g125744dec73_0_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42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70e0f1e5d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solidFill>
                <a:srgbClr val="FF0000"/>
              </a:solidFill>
            </a:endParaRPr>
          </a:p>
          <a:p>
            <a:pPr marL="457200" lvl="0" indent="-317500" algn="l" rtl="0">
              <a:lnSpc>
                <a:spcPct val="100000"/>
              </a:lnSpc>
              <a:spcBef>
                <a:spcPts val="0"/>
              </a:spcBef>
              <a:spcAft>
                <a:spcPts val="0"/>
              </a:spcAft>
              <a:buSzPts val="1400"/>
              <a:buChar char="●"/>
            </a:pPr>
            <a:r>
              <a:rPr lang="en-US"/>
              <a:t>Data view with ability to sort and filter on columns.</a:t>
            </a:r>
            <a:endParaRPr/>
          </a:p>
          <a:p>
            <a:pPr marL="457200" lvl="0" indent="-317500" algn="l" rtl="0">
              <a:lnSpc>
                <a:spcPct val="100000"/>
              </a:lnSpc>
              <a:spcBef>
                <a:spcPts val="0"/>
              </a:spcBef>
              <a:spcAft>
                <a:spcPts val="0"/>
              </a:spcAft>
              <a:buSzPts val="1400"/>
              <a:buChar char="●"/>
            </a:pPr>
            <a:r>
              <a:rPr lang="en-US"/>
              <a:t>Export to Excel</a:t>
            </a:r>
            <a:endParaRPr/>
          </a:p>
        </p:txBody>
      </p:sp>
      <p:sp>
        <p:nvSpPr>
          <p:cNvPr id="138" name="Google Shape;138;g1c70e0f1e5d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70e0f1e5d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solidFill>
                <a:srgbClr val="FF0000"/>
              </a:solidFill>
            </a:endParaRPr>
          </a:p>
          <a:p>
            <a:pPr marL="457200" lvl="0" indent="-317500" algn="l" rtl="0">
              <a:lnSpc>
                <a:spcPct val="100000"/>
              </a:lnSpc>
              <a:spcBef>
                <a:spcPts val="0"/>
              </a:spcBef>
              <a:spcAft>
                <a:spcPts val="0"/>
              </a:spcAft>
              <a:buSzPts val="1400"/>
              <a:buChar char="●"/>
            </a:pPr>
            <a:r>
              <a:rPr lang="en-US"/>
              <a:t>Data view with ability to sort and filter on columns.</a:t>
            </a:r>
            <a:endParaRPr/>
          </a:p>
          <a:p>
            <a:pPr marL="457200" lvl="0" indent="-317500" algn="l" rtl="0">
              <a:lnSpc>
                <a:spcPct val="100000"/>
              </a:lnSpc>
              <a:spcBef>
                <a:spcPts val="0"/>
              </a:spcBef>
              <a:spcAft>
                <a:spcPts val="0"/>
              </a:spcAft>
              <a:buSzPts val="1400"/>
              <a:buChar char="●"/>
            </a:pPr>
            <a:r>
              <a:rPr lang="en-US"/>
              <a:t>Export to Excel</a:t>
            </a:r>
            <a:endParaRPr/>
          </a:p>
        </p:txBody>
      </p:sp>
      <p:sp>
        <p:nvSpPr>
          <p:cNvPr id="138" name="Google Shape;138;g1c70e0f1e5d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318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70e0f1e5d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solidFill>
                <a:srgbClr val="FF0000"/>
              </a:solidFill>
            </a:endParaRPr>
          </a:p>
          <a:p>
            <a:pPr marL="457200" lvl="0" indent="-317500" algn="l" rtl="0">
              <a:lnSpc>
                <a:spcPct val="100000"/>
              </a:lnSpc>
              <a:spcBef>
                <a:spcPts val="0"/>
              </a:spcBef>
              <a:spcAft>
                <a:spcPts val="0"/>
              </a:spcAft>
              <a:buSzPts val="1400"/>
              <a:buChar char="●"/>
            </a:pPr>
            <a:r>
              <a:rPr lang="en-US"/>
              <a:t>Data view with ability to sort and filter on columns.</a:t>
            </a:r>
            <a:endParaRPr/>
          </a:p>
          <a:p>
            <a:pPr marL="457200" lvl="0" indent="-317500" algn="l" rtl="0">
              <a:lnSpc>
                <a:spcPct val="100000"/>
              </a:lnSpc>
              <a:spcBef>
                <a:spcPts val="0"/>
              </a:spcBef>
              <a:spcAft>
                <a:spcPts val="0"/>
              </a:spcAft>
              <a:buSzPts val="1400"/>
              <a:buChar char="●"/>
            </a:pPr>
            <a:r>
              <a:rPr lang="en-US"/>
              <a:t>Export to Excel</a:t>
            </a:r>
            <a:endParaRPr/>
          </a:p>
        </p:txBody>
      </p:sp>
      <p:sp>
        <p:nvSpPr>
          <p:cNvPr id="138" name="Google Shape;138;g1c70e0f1e5d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460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a8fbbca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a8fbbca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5744dec73_0_4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162" name="Google Shape;162;g125744dec73_0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5744dec73_0_4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162" name="Google Shape;162;g125744dec73_0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543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70e0f1e5d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1c70e0f1e5d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The TFS screen – TFS Steps: </a:t>
            </a:r>
            <a:endParaRPr/>
          </a:p>
          <a:p>
            <a:pPr marL="9144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Lato"/>
                <a:ea typeface="Lato"/>
                <a:cs typeface="Lato"/>
                <a:sym typeface="Lato"/>
              </a:rPr>
              <a:t>You can click on the count hyperlink to drill down to see the specific students.  </a:t>
            </a:r>
            <a:r>
              <a:rPr lang="en-US" sz="1100" b="1" i="0" u="none" strike="noStrike" cap="none">
                <a:solidFill>
                  <a:schemeClr val="dk1"/>
                </a:solidFill>
                <a:latin typeface="Lato"/>
                <a:ea typeface="Lato"/>
                <a:cs typeface="Lato"/>
                <a:sym typeface="Lato"/>
              </a:rPr>
              <a:t>(Click)</a:t>
            </a:r>
            <a:endParaRPr/>
          </a:p>
          <a:p>
            <a:pPr marL="1371600" marR="0" lvl="1" indent="-298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Lato"/>
                <a:ea typeface="Lato"/>
                <a:cs typeface="Lato"/>
                <a:sym typeface="Lato"/>
              </a:rPr>
              <a:t>Columns can be filtered and sorted.</a:t>
            </a:r>
            <a:endParaRPr/>
          </a:p>
          <a:p>
            <a:pPr marL="457200" marR="0" lvl="0" indent="-228600" algn="l" rtl="0">
              <a:lnSpc>
                <a:spcPct val="100000"/>
              </a:lnSpc>
              <a:spcBef>
                <a:spcPts val="0"/>
              </a:spcBef>
              <a:spcAft>
                <a:spcPts val="0"/>
              </a:spcAft>
              <a:buClr>
                <a:srgbClr val="000000"/>
              </a:buClr>
              <a:buSzPts val="1100"/>
              <a:buFont typeface="Arial"/>
              <a:buNone/>
            </a:pPr>
            <a:endParaRPr b="1"/>
          </a:p>
          <a:p>
            <a:pPr marL="457200" marR="0" lvl="0" indent="-228600" algn="l" rtl="0">
              <a:lnSpc>
                <a:spcPct val="100000"/>
              </a:lnSpc>
              <a:spcBef>
                <a:spcPts val="0"/>
              </a:spcBef>
              <a:spcAft>
                <a:spcPts val="0"/>
              </a:spcAft>
              <a:buClr>
                <a:srgbClr val="000000"/>
              </a:buClr>
              <a:buSzPts val="1100"/>
              <a:buFont typeface="Arial"/>
              <a:buNone/>
            </a:pPr>
            <a:endParaRPr/>
          </a:p>
          <a:p>
            <a:pPr marL="914400" lvl="1" indent="-228600" algn="l" rtl="0">
              <a:lnSpc>
                <a:spcPct val="100000"/>
              </a:lnSpc>
              <a:spcBef>
                <a:spcPts val="0"/>
              </a:spcBef>
              <a:spcAft>
                <a:spcPts val="0"/>
              </a:spcAft>
              <a:buSzPts val="1100"/>
              <a:buNone/>
            </a:pPr>
            <a:endParaRPr/>
          </a:p>
          <a:p>
            <a:pPr marL="1371600" lvl="2" indent="-228600" algn="l" rtl="0">
              <a:lnSpc>
                <a:spcPct val="100000"/>
              </a:lnSpc>
              <a:spcBef>
                <a:spcPts val="0"/>
              </a:spcBef>
              <a:spcAft>
                <a:spcPts val="0"/>
              </a:spcAft>
              <a:buSzPts val="1100"/>
              <a:buNone/>
            </a:pPr>
            <a:endParaRPr/>
          </a:p>
          <a:p>
            <a:pPr marL="1828800" lvl="3" indent="-228600" algn="l" rtl="0">
              <a:lnSpc>
                <a:spcPct val="100000"/>
              </a:lnSpc>
              <a:spcBef>
                <a:spcPts val="0"/>
              </a:spcBef>
              <a:spcAft>
                <a:spcPts val="0"/>
              </a:spcAft>
              <a:buSzPts val="1100"/>
              <a:buNone/>
            </a:pPr>
            <a:endParaRPr/>
          </a:p>
          <a:p>
            <a:pPr marL="1828800" lvl="3" indent="-228600" algn="l" rtl="0">
              <a:lnSpc>
                <a:spcPct val="100000"/>
              </a:lnSpc>
              <a:spcBef>
                <a:spcPts val="0"/>
              </a:spcBef>
              <a:spcAft>
                <a:spcPts val="0"/>
              </a:spcAft>
              <a:buSzPts val="1100"/>
              <a:buNone/>
            </a:pPr>
            <a:endParaRPr/>
          </a:p>
          <a:p>
            <a:pPr marL="1828800" lvl="3" indent="-228600" algn="l" rtl="0">
              <a:lnSpc>
                <a:spcPct val="100000"/>
              </a:lnSpc>
              <a:spcBef>
                <a:spcPts val="0"/>
              </a:spcBef>
              <a:spcAft>
                <a:spcPts val="0"/>
              </a:spcAft>
              <a:buSzPts val="1100"/>
              <a:buNone/>
            </a:pPr>
            <a:endParaRPr/>
          </a:p>
          <a:p>
            <a:pPr marL="1371600" lvl="2"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The TFS screen – TFS Additions:</a:t>
            </a:r>
            <a:endParaRPr/>
          </a:p>
          <a:p>
            <a:pPr marL="914400" lvl="1" indent="-298450" algn="l" rtl="0">
              <a:lnSpc>
                <a:spcPct val="100000"/>
              </a:lnSpc>
              <a:spcBef>
                <a:spcPts val="0"/>
              </a:spcBef>
              <a:spcAft>
                <a:spcPts val="0"/>
              </a:spcAft>
              <a:buSzPts val="1100"/>
              <a:buChar char="○"/>
            </a:pPr>
            <a:r>
              <a:rPr lang="en-US"/>
              <a:t>Students who are 3 yr-old not SPED, students enrolled in title I funded program, SPED birth -2 program, and others</a:t>
            </a:r>
            <a:r>
              <a:rPr lang="en-US" b="1"/>
              <a:t> are not reported to WISEdata, but are required for membership reporting.</a:t>
            </a:r>
            <a:r>
              <a:rPr lang="en-US"/>
              <a:t> </a:t>
            </a:r>
            <a:endParaRPr/>
          </a:p>
          <a:p>
            <a:pPr marL="1371600" lvl="2" indent="-298450" algn="l" rtl="0">
              <a:lnSpc>
                <a:spcPct val="100000"/>
              </a:lnSpc>
              <a:spcBef>
                <a:spcPts val="0"/>
              </a:spcBef>
              <a:spcAft>
                <a:spcPts val="0"/>
              </a:spcAft>
              <a:buSzPts val="1100"/>
              <a:buChar char="■"/>
            </a:pPr>
            <a:r>
              <a:rPr lang="en-US"/>
              <a:t>Intra 220 is only applicable for MPS.</a:t>
            </a:r>
            <a:endParaRPr/>
          </a:p>
          <a:p>
            <a:pPr marL="914400" lvl="1" indent="-298450" algn="l" rtl="0">
              <a:lnSpc>
                <a:spcPct val="100000"/>
              </a:lnSpc>
              <a:spcBef>
                <a:spcPts val="0"/>
              </a:spcBef>
              <a:spcAft>
                <a:spcPts val="0"/>
              </a:spcAft>
              <a:buSzPts val="1100"/>
              <a:buChar char="○"/>
            </a:pPr>
            <a:r>
              <a:rPr lang="en-US"/>
              <a:t>This data is not coming from WDP, and LEAs will have to </a:t>
            </a:r>
            <a:r>
              <a:rPr lang="en-US" b="1"/>
              <a:t>manually enter the WISEids</a:t>
            </a:r>
            <a:r>
              <a:rPr lang="en-US"/>
              <a:t> or Local Person IDs. </a:t>
            </a:r>
            <a:r>
              <a:rPr lang="en-US" sz="1100" b="1" i="0" u="none" strike="noStrike" cap="none">
                <a:solidFill>
                  <a:schemeClr val="dk1"/>
                </a:solidFill>
                <a:latin typeface="Lato"/>
                <a:ea typeface="Lato"/>
                <a:cs typeface="Lato"/>
                <a:sym typeface="Lato"/>
              </a:rPr>
              <a:t>(Click)</a:t>
            </a:r>
            <a:endParaRPr/>
          </a:p>
          <a:p>
            <a:pPr marL="1371600" lvl="2" indent="-298450" algn="l" rtl="0">
              <a:lnSpc>
                <a:spcPct val="100000"/>
              </a:lnSpc>
              <a:spcBef>
                <a:spcPts val="0"/>
              </a:spcBef>
              <a:spcAft>
                <a:spcPts val="0"/>
              </a:spcAft>
              <a:buSzPts val="1100"/>
              <a:buChar char="■"/>
            </a:pPr>
            <a:r>
              <a:rPr lang="en-US"/>
              <a:t>Make sure duplicates are not submitted in manual entry. </a:t>
            </a:r>
            <a:endParaRPr/>
          </a:p>
          <a:p>
            <a:pPr marL="1371600" lvl="2" indent="-298450" algn="l" rtl="0">
              <a:lnSpc>
                <a:spcPct val="100000"/>
              </a:lnSpc>
              <a:spcBef>
                <a:spcPts val="0"/>
              </a:spcBef>
              <a:spcAft>
                <a:spcPts val="0"/>
              </a:spcAft>
              <a:buSzPts val="1100"/>
              <a:buChar char="■"/>
            </a:pPr>
            <a:r>
              <a:rPr lang="en-US"/>
              <a:t>If WISEid doesn't exist, then provide the local person id</a:t>
            </a:r>
            <a:endParaRPr/>
          </a:p>
          <a:p>
            <a:pPr marL="1073150" lvl="2"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a8fbbca7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26a8fbbca7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The TFS screen – TFS Additions:</a:t>
            </a:r>
            <a:endParaRPr/>
          </a:p>
          <a:p>
            <a:pPr marL="914400" lvl="1" indent="-298450" algn="l" rtl="0">
              <a:lnSpc>
                <a:spcPct val="100000"/>
              </a:lnSpc>
              <a:spcBef>
                <a:spcPts val="0"/>
              </a:spcBef>
              <a:spcAft>
                <a:spcPts val="0"/>
              </a:spcAft>
              <a:buSzPts val="1100"/>
              <a:buChar char="○"/>
            </a:pPr>
            <a:r>
              <a:rPr lang="en-US"/>
              <a:t>Students who are 3 yr-old not SPED, students enrolled in title I funded program, SPED birth -2 program, and others</a:t>
            </a:r>
            <a:r>
              <a:rPr lang="en-US" b="1"/>
              <a:t> are not reported to WISEdata, but are required for membership reporting.</a:t>
            </a:r>
            <a:r>
              <a:rPr lang="en-US"/>
              <a:t> </a:t>
            </a:r>
            <a:endParaRPr/>
          </a:p>
          <a:p>
            <a:pPr marL="1371600" lvl="2" indent="-298450" algn="l" rtl="0">
              <a:lnSpc>
                <a:spcPct val="100000"/>
              </a:lnSpc>
              <a:spcBef>
                <a:spcPts val="0"/>
              </a:spcBef>
              <a:spcAft>
                <a:spcPts val="0"/>
              </a:spcAft>
              <a:buSzPts val="1100"/>
              <a:buChar char="■"/>
            </a:pPr>
            <a:r>
              <a:rPr lang="en-US"/>
              <a:t>Intra 220 is only applicable for MPS.</a:t>
            </a:r>
            <a:endParaRPr/>
          </a:p>
          <a:p>
            <a:pPr marL="914400" lvl="1" indent="-298450" algn="l" rtl="0">
              <a:lnSpc>
                <a:spcPct val="100000"/>
              </a:lnSpc>
              <a:spcBef>
                <a:spcPts val="0"/>
              </a:spcBef>
              <a:spcAft>
                <a:spcPts val="0"/>
              </a:spcAft>
              <a:buSzPts val="1100"/>
              <a:buChar char="○"/>
            </a:pPr>
            <a:r>
              <a:rPr lang="en-US"/>
              <a:t>This data is not coming from WDP, and LEAs will have to </a:t>
            </a:r>
            <a:r>
              <a:rPr lang="en-US" b="1"/>
              <a:t>manually enter the WISEids</a:t>
            </a:r>
            <a:r>
              <a:rPr lang="en-US"/>
              <a:t> or Local Person IDs. </a:t>
            </a:r>
            <a:r>
              <a:rPr lang="en-US" sz="1100" b="1" i="0" u="none" strike="noStrike" cap="none">
                <a:solidFill>
                  <a:schemeClr val="dk1"/>
                </a:solidFill>
                <a:latin typeface="Lato"/>
                <a:ea typeface="Lato"/>
                <a:cs typeface="Lato"/>
                <a:sym typeface="Lato"/>
              </a:rPr>
              <a:t>(Click)</a:t>
            </a:r>
            <a:endParaRPr/>
          </a:p>
          <a:p>
            <a:pPr marL="1371600" lvl="2" indent="-298450" algn="l" rtl="0">
              <a:lnSpc>
                <a:spcPct val="100000"/>
              </a:lnSpc>
              <a:spcBef>
                <a:spcPts val="0"/>
              </a:spcBef>
              <a:spcAft>
                <a:spcPts val="0"/>
              </a:spcAft>
              <a:buSzPts val="1100"/>
              <a:buChar char="■"/>
            </a:pPr>
            <a:r>
              <a:rPr lang="en-US"/>
              <a:t>Make sure duplicates are not submitted in manual entry. </a:t>
            </a:r>
            <a:endParaRPr/>
          </a:p>
          <a:p>
            <a:pPr marL="1371600" lvl="2" indent="-298450" algn="l" rtl="0">
              <a:lnSpc>
                <a:spcPct val="100000"/>
              </a:lnSpc>
              <a:spcBef>
                <a:spcPts val="0"/>
              </a:spcBef>
              <a:spcAft>
                <a:spcPts val="0"/>
              </a:spcAft>
              <a:buSzPts val="1100"/>
              <a:buChar char="■"/>
            </a:pPr>
            <a:r>
              <a:rPr lang="en-US"/>
              <a:t>If WISEid doesn't exist, then provide the local person id</a:t>
            </a:r>
            <a:endParaRPr/>
          </a:p>
          <a:p>
            <a:pPr marL="1073150" lvl="2"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The TFS screen – FTS Summary:</a:t>
            </a:r>
            <a:endParaRPr/>
          </a:p>
          <a:p>
            <a:pPr marL="914400" lvl="1" indent="-298450" algn="l" rtl="0">
              <a:lnSpc>
                <a:spcPct val="100000"/>
              </a:lnSpc>
              <a:spcBef>
                <a:spcPts val="0"/>
              </a:spcBef>
              <a:spcAft>
                <a:spcPts val="0"/>
              </a:spcAft>
              <a:buSzPts val="1100"/>
              <a:buChar char="○"/>
            </a:pPr>
            <a:r>
              <a:rPr lang="en-US"/>
              <a:t>The pupil count summary is by program categories. The summary count is the head count. </a:t>
            </a:r>
            <a:endParaRPr/>
          </a:p>
          <a:p>
            <a:pPr marL="1371600" lvl="2" indent="-298450" algn="l" rtl="0">
              <a:lnSpc>
                <a:spcPct val="100000"/>
              </a:lnSpc>
              <a:spcBef>
                <a:spcPts val="0"/>
              </a:spcBef>
              <a:spcAft>
                <a:spcPts val="0"/>
              </a:spcAft>
              <a:buSzPts val="1100"/>
              <a:buChar char="■"/>
            </a:pPr>
            <a:r>
              <a:rPr lang="en-US"/>
              <a:t>All the student counts under part 1 (students i am counting ) + Resident Chapter 220 + Intra 220 counts are summed up to total pupil count. </a:t>
            </a:r>
            <a:endParaRPr/>
          </a:p>
          <a:p>
            <a:pPr marL="1371600" lvl="2" indent="-298450" algn="l" rtl="0">
              <a:lnSpc>
                <a:spcPct val="100000"/>
              </a:lnSpc>
              <a:spcBef>
                <a:spcPts val="0"/>
              </a:spcBef>
              <a:spcAft>
                <a:spcPts val="0"/>
              </a:spcAft>
              <a:buSzPts val="1100"/>
              <a:buChar char="■"/>
            </a:pPr>
            <a:r>
              <a:rPr lang="en-US"/>
              <a:t>The Subtotal (rounded FTE) should match the Total in the Home screen</a:t>
            </a:r>
            <a:endParaRPr/>
          </a:p>
          <a:p>
            <a:pPr marL="1073150" lvl="2" indent="0" algn="l" rtl="0">
              <a:lnSpc>
                <a:spcPct val="100000"/>
              </a:lnSpc>
              <a:spcBef>
                <a:spcPts val="0"/>
              </a:spcBef>
              <a:spcAft>
                <a:spcPts val="0"/>
              </a:spcAft>
              <a:buSzPts val="1100"/>
              <a:buNone/>
            </a:pPr>
            <a:endParaRPr/>
          </a:p>
          <a:p>
            <a:pPr marL="1073150" lvl="2"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a:p>
            <a:pPr marL="615950" marR="0" lvl="1" indent="0" algn="l" rtl="0">
              <a:lnSpc>
                <a:spcPct val="100000"/>
              </a:lnSpc>
              <a:spcBef>
                <a:spcPts val="0"/>
              </a:spcBef>
              <a:spcAft>
                <a:spcPts val="0"/>
              </a:spcAft>
              <a:buClr>
                <a:srgbClr val="000000"/>
              </a:buClr>
              <a:buSzPts val="1100"/>
              <a:buFont typeface="Arial"/>
              <a:buNone/>
            </a:pPr>
            <a:endParaRPr b="0"/>
          </a:p>
          <a:p>
            <a:pPr marL="914400" marR="0" lvl="1" indent="-228600" algn="l" rtl="0">
              <a:lnSpc>
                <a:spcPct val="100000"/>
              </a:lnSpc>
              <a:spcBef>
                <a:spcPts val="0"/>
              </a:spcBef>
              <a:spcAft>
                <a:spcPts val="0"/>
              </a:spcAft>
              <a:buClr>
                <a:srgbClr val="000000"/>
              </a:buClr>
              <a:buSzPts val="1100"/>
              <a:buFont typeface="Arial"/>
              <a:buNone/>
            </a:pPr>
            <a:endParaRPr b="1"/>
          </a:p>
          <a:p>
            <a:pPr marL="914400" lvl="1" indent="-22860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The TFS screen – Not Meeting Criteria:		</a:t>
            </a:r>
            <a:endParaRPr/>
          </a:p>
          <a:p>
            <a:pPr marL="914400" lvl="0" indent="-298450" algn="l" rtl="0">
              <a:lnSpc>
                <a:spcPct val="100000"/>
              </a:lnSpc>
              <a:spcBef>
                <a:spcPts val="0"/>
              </a:spcBef>
              <a:spcAft>
                <a:spcPts val="0"/>
              </a:spcAft>
              <a:buSzPts val="1100"/>
              <a:buChar char="●"/>
            </a:pPr>
            <a:r>
              <a:rPr lang="en-US" b="0" i="0" u="none" strike="noStrike">
                <a:solidFill>
                  <a:srgbClr val="000000"/>
                </a:solidFill>
                <a:latin typeface="Arial"/>
                <a:ea typeface="Arial"/>
                <a:cs typeface="Arial"/>
                <a:sym typeface="Arial"/>
              </a:rPr>
              <a:t>Who are shown under Not meeting Criteria:</a:t>
            </a:r>
            <a:endParaRPr b="0" i="0" u="none" strike="noStrike">
              <a:solidFill>
                <a:srgbClr val="000000"/>
              </a:solidFill>
              <a:latin typeface="Arial"/>
              <a:ea typeface="Arial"/>
              <a:cs typeface="Arial"/>
              <a:sym typeface="Arial"/>
            </a:endParaRPr>
          </a:p>
          <a:p>
            <a:pPr marL="1371600" lvl="1" indent="-298450" algn="l" rtl="0">
              <a:lnSpc>
                <a:spcPct val="100000"/>
              </a:lnSpc>
              <a:spcBef>
                <a:spcPts val="0"/>
              </a:spcBef>
              <a:spcAft>
                <a:spcPts val="0"/>
              </a:spcAft>
              <a:buSzPts val="1100"/>
              <a:buChar char="○"/>
            </a:pPr>
            <a:r>
              <a:rPr lang="en-US" b="0" i="0" u="none" strike="noStrike">
                <a:solidFill>
                  <a:srgbClr val="000000"/>
                </a:solidFill>
                <a:latin typeface="Arial"/>
                <a:ea typeface="Arial"/>
                <a:cs typeface="Arial"/>
                <a:sym typeface="Arial"/>
              </a:rPr>
              <a:t>Your district has enrollment for student, but the student is not meeting the membership attendance requirement</a:t>
            </a:r>
            <a:endParaRPr/>
          </a:p>
          <a:p>
            <a:pPr marL="1371600" lvl="1" indent="-298450" algn="l" rtl="0">
              <a:lnSpc>
                <a:spcPct val="100000"/>
              </a:lnSpc>
              <a:spcBef>
                <a:spcPts val="0"/>
              </a:spcBef>
              <a:spcAft>
                <a:spcPts val="0"/>
              </a:spcAft>
              <a:buSzPts val="1100"/>
              <a:buChar char="○"/>
            </a:pPr>
            <a:r>
              <a:rPr lang="en-US" b="0" i="0" u="none" strike="noStrike">
                <a:solidFill>
                  <a:srgbClr val="000000"/>
                </a:solidFill>
                <a:latin typeface="Arial"/>
                <a:ea typeface="Arial"/>
                <a:cs typeface="Arial"/>
                <a:sym typeface="Arial"/>
              </a:rPr>
              <a:t>Your district has enrollment for student, but there is an overlapping enrollment with another district</a:t>
            </a:r>
            <a:endParaRPr/>
          </a:p>
          <a:p>
            <a:pPr marL="1371600" lvl="1" indent="-298450" algn="l" rtl="0">
              <a:lnSpc>
                <a:spcPct val="100000"/>
              </a:lnSpc>
              <a:spcBef>
                <a:spcPts val="0"/>
              </a:spcBef>
              <a:spcAft>
                <a:spcPts val="0"/>
              </a:spcAft>
              <a:buSzPts val="1100"/>
              <a:buChar char="○"/>
            </a:pPr>
            <a:r>
              <a:rPr lang="en-US" b="0" i="0" u="none" strike="noStrike">
                <a:solidFill>
                  <a:srgbClr val="000000"/>
                </a:solidFill>
                <a:latin typeface="Arial"/>
                <a:ea typeface="Arial"/>
                <a:cs typeface="Arial"/>
                <a:sym typeface="Arial"/>
              </a:rPr>
              <a:t>Your district has enrollment for student, but some of the required membership attributes are missing</a:t>
            </a:r>
            <a:endParaRPr/>
          </a:p>
          <a:p>
            <a:pPr marL="1371600" lvl="1" indent="-298450" algn="l" rtl="0">
              <a:lnSpc>
                <a:spcPct val="100000"/>
              </a:lnSpc>
              <a:spcBef>
                <a:spcPts val="0"/>
              </a:spcBef>
              <a:spcAft>
                <a:spcPts val="0"/>
              </a:spcAft>
              <a:buSzPts val="1100"/>
              <a:buChar char="○"/>
            </a:pPr>
            <a:r>
              <a:rPr lang="en-US" b="0" i="0" u="none" strike="noStrike">
                <a:solidFill>
                  <a:srgbClr val="000000"/>
                </a:solidFill>
                <a:latin typeface="Arial"/>
                <a:ea typeface="Arial"/>
                <a:cs typeface="Arial"/>
                <a:sym typeface="Arial"/>
              </a:rPr>
              <a:t>Your district has enrollment for student, but membership attributes submitted does not qualify the student to meet the membership count inclusion requirements</a:t>
            </a:r>
            <a:endParaRPr/>
          </a:p>
          <a:p>
            <a:pPr marL="914400" marR="0" lvl="1" indent="-228600" algn="l" rtl="0">
              <a:lnSpc>
                <a:spcPct val="100000"/>
              </a:lnSpc>
              <a:spcBef>
                <a:spcPts val="0"/>
              </a:spcBef>
              <a:spcAft>
                <a:spcPts val="0"/>
              </a:spcAft>
              <a:buClr>
                <a:srgbClr val="000000"/>
              </a:buClr>
              <a:buSzPts val="1100"/>
              <a:buFont typeface="Arial"/>
              <a:buNone/>
            </a:pPr>
            <a:endParaRPr b="0"/>
          </a:p>
          <a:p>
            <a:pPr marL="615950" marR="0" lvl="1" indent="0" algn="l" rtl="0">
              <a:lnSpc>
                <a:spcPct val="100000"/>
              </a:lnSpc>
              <a:spcBef>
                <a:spcPts val="0"/>
              </a:spcBef>
              <a:spcAft>
                <a:spcPts val="0"/>
              </a:spcAft>
              <a:buClr>
                <a:srgbClr val="000000"/>
              </a:buClr>
              <a:buSzPts val="1100"/>
              <a:buFont typeface="Arial"/>
              <a:buNone/>
            </a:pPr>
            <a:endParaRPr b="0"/>
          </a:p>
          <a:p>
            <a:pPr marL="914400" marR="0" lvl="1" indent="-228600" algn="l" rtl="0">
              <a:lnSpc>
                <a:spcPct val="100000"/>
              </a:lnSpc>
              <a:spcBef>
                <a:spcPts val="0"/>
              </a:spcBef>
              <a:spcAft>
                <a:spcPts val="0"/>
              </a:spcAft>
              <a:buClr>
                <a:srgbClr val="000000"/>
              </a:buClr>
              <a:buSzPts val="1100"/>
              <a:buFont typeface="Arial"/>
              <a:buNone/>
            </a:pPr>
            <a:endParaRPr b="1"/>
          </a:p>
          <a:p>
            <a:pPr marL="914400" lvl="1"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bdd61c331b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bdd61c331b_2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a:t>Jaidaa</a:t>
            </a:r>
            <a:endParaRPr b="1"/>
          </a:p>
          <a:p>
            <a:pPr marL="0" marR="0" lvl="0" indent="0" algn="l" rtl="0">
              <a:lnSpc>
                <a:spcPct val="100000"/>
              </a:lnSpc>
              <a:spcBef>
                <a:spcPts val="0"/>
              </a:spcBef>
              <a:spcAft>
                <a:spcPts val="0"/>
              </a:spcAft>
              <a:buNone/>
            </a:pPr>
            <a:endParaRPr b="1"/>
          </a:p>
          <a:p>
            <a:pPr marL="0" marR="0" lvl="0" indent="0" algn="l" rtl="0">
              <a:lnSpc>
                <a:spcPct val="100000"/>
              </a:lnSpc>
              <a:spcBef>
                <a:spcPts val="0"/>
              </a:spcBef>
              <a:spcAft>
                <a:spcPts val="0"/>
              </a:spcAft>
              <a:buNone/>
            </a:pPr>
            <a:r>
              <a:rPr lang="en-US" b="1"/>
              <a:t>The TFS screen – Not Meeting Criteria: </a:t>
            </a:r>
            <a:r>
              <a:rPr lang="en-US"/>
              <a:t>Students falling outside the membership criteria may be categorized as follows:</a:t>
            </a:r>
            <a:endParaRPr/>
          </a:p>
          <a:p>
            <a:pPr marL="0" marR="0" lvl="0" indent="0" algn="l" rtl="0">
              <a:lnSpc>
                <a:spcPct val="100000"/>
              </a:lnSpc>
              <a:spcBef>
                <a:spcPts val="0"/>
              </a:spcBef>
              <a:spcAft>
                <a:spcPts val="0"/>
              </a:spcAft>
              <a:buNone/>
            </a:pPr>
            <a:endParaRPr/>
          </a:p>
          <a:p>
            <a:pPr marL="457200" lvl="0" indent="-298450" algn="l" rtl="0">
              <a:spcBef>
                <a:spcPts val="0"/>
              </a:spcBef>
              <a:spcAft>
                <a:spcPts val="0"/>
              </a:spcAft>
              <a:buSzPts val="1100"/>
              <a:buChar char="●"/>
            </a:pPr>
            <a:r>
              <a:rPr lang="en-US" b="1"/>
              <a:t>Never Counted:</a:t>
            </a:r>
            <a:r>
              <a:rPr lang="en-US"/>
              <a:t> Students in this category are excluded from the membership report. This may include students whose enrollments do not cover the count date, those for whom Receiving Services information is set to 'N - Not Receiving Services.', or those marked as NR-JUV, NR- TP, NR-9-18ST, NR-CCDEB, NR-OUTSIDEAGE, R-OUTSIDEAGE, or NR-CH.</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US" b="1"/>
              <a:t>Missing Data:</a:t>
            </a:r>
            <a:r>
              <a:rPr lang="en-US"/>
              <a:t> Students in this category lack essential data properties crucial for the count date inclusion calculation. For instance, the Full-Time Equivalent (FTE) may be missing, the Resident Local Education Agency (LEA) information is absent, or the Receiving Services details are not provided.</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US" b="1"/>
              <a:t>Overlapping Enrollments: </a:t>
            </a:r>
            <a:r>
              <a:rPr lang="en-US"/>
              <a:t>Students listed here have enrollment records that overlap either across two schools within the same district or in two different districts.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US" b="1"/>
              <a:t>Invalid Data:</a:t>
            </a:r>
            <a:r>
              <a:rPr lang="en-US"/>
              <a:t> Students in this group possess data properties that are either invalid or contradictory. Examples include an incorrect FTE in relation to the grade level, an invalid enrollment type, an inappropriate primary school indicator, an invalid grade level, or an erroneous pupil count category.</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US" b="1"/>
              <a:t>Other: </a:t>
            </a:r>
            <a:r>
              <a:rPr lang="en-US"/>
              <a:t>Students listed here do not meet the membership criteria but do not fall into any of the categories mentioned earlier.</a:t>
            </a:r>
            <a:endParaRPr/>
          </a:p>
          <a:p>
            <a:pPr marL="457200" lvl="0" indent="0" algn="l" rtl="0">
              <a:lnSpc>
                <a:spcPct val="100000"/>
              </a:lnSpc>
              <a:spcBef>
                <a:spcPts val="0"/>
              </a:spcBef>
              <a:spcAft>
                <a:spcPts val="0"/>
              </a:spcAft>
              <a:buNone/>
            </a:pPr>
            <a:endParaRPr/>
          </a:p>
          <a:p>
            <a:pPr marL="914400" marR="0" lvl="1" indent="-228600" algn="l" rtl="0">
              <a:lnSpc>
                <a:spcPct val="100000"/>
              </a:lnSpc>
              <a:spcBef>
                <a:spcPts val="0"/>
              </a:spcBef>
              <a:spcAft>
                <a:spcPts val="0"/>
              </a:spcAft>
              <a:buClr>
                <a:srgbClr val="000000"/>
              </a:buClr>
              <a:buSzPts val="1100"/>
              <a:buFont typeface="Arial"/>
              <a:buNone/>
            </a:pPr>
            <a:endParaRPr b="0"/>
          </a:p>
          <a:p>
            <a:pPr marL="615950" marR="0" lvl="1" indent="0" algn="l" rtl="0">
              <a:lnSpc>
                <a:spcPct val="100000"/>
              </a:lnSpc>
              <a:spcBef>
                <a:spcPts val="0"/>
              </a:spcBef>
              <a:spcAft>
                <a:spcPts val="0"/>
              </a:spcAft>
              <a:buClr>
                <a:srgbClr val="000000"/>
              </a:buClr>
              <a:buSzPts val="1100"/>
              <a:buFont typeface="Arial"/>
              <a:buNone/>
            </a:pPr>
            <a:endParaRPr b="0"/>
          </a:p>
          <a:p>
            <a:pPr marL="914400" marR="0" lvl="1" indent="-228600" algn="l" rtl="0">
              <a:lnSpc>
                <a:spcPct val="100000"/>
              </a:lnSpc>
              <a:spcBef>
                <a:spcPts val="0"/>
              </a:spcBef>
              <a:spcAft>
                <a:spcPts val="0"/>
              </a:spcAft>
              <a:buClr>
                <a:srgbClr val="000000"/>
              </a:buClr>
              <a:buSzPts val="1100"/>
              <a:buFont typeface="Arial"/>
              <a:buNone/>
            </a:pPr>
            <a:endParaRPr b="1"/>
          </a:p>
          <a:p>
            <a:pPr marL="914400" lvl="1" indent="-22860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165360d52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Matt</a:t>
            </a:r>
            <a:endParaRPr/>
          </a:p>
        </p:txBody>
      </p:sp>
      <p:sp>
        <p:nvSpPr>
          <p:cNvPr id="280" name="Google Shape;280;g2165360d52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Jaidaa</a:t>
            </a:r>
            <a:endParaRPr/>
          </a:p>
        </p:txBody>
      </p:sp>
      <p:sp>
        <p:nvSpPr>
          <p:cNvPr id="286" name="Google Shape;2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c70e0f1e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g1c70e0f1e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c70e0f1e5d_0_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g1c70e0f1e5d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165360d52b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59" name="Google Shape;59;g2165360d52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1c947d2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11c947d2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Jaidaa</a:t>
            </a:r>
            <a:endParaRPr>
              <a:solidFill>
                <a:schemeClr val="dk1"/>
              </a:solidFill>
            </a:endParaRPr>
          </a:p>
          <a:p>
            <a:pPr marL="914400" lvl="1" indent="-298450" algn="l" rtl="0">
              <a:spcBef>
                <a:spcPts val="0"/>
              </a:spcBef>
              <a:spcAft>
                <a:spcPts val="0"/>
              </a:spcAft>
              <a:buSzPts val="1100"/>
              <a:buChar char="-"/>
            </a:pPr>
            <a:r>
              <a:rPr lang="en-US">
                <a:solidFill>
                  <a:schemeClr val="dk1"/>
                </a:solidFill>
              </a:rPr>
              <a:t>DPI will be retiring the old way for collecting the PI-1563 report through SAFR Portal, and we’re introducing a new way of collecting membership pupil counts from LEA’s through the SIS and in the Pupil Count Module in </a:t>
            </a:r>
            <a:r>
              <a:rPr lang="en-US" err="1">
                <a:solidFill>
                  <a:schemeClr val="dk1"/>
                </a:solidFill>
              </a:rPr>
              <a:t>WiSiFiP</a:t>
            </a:r>
            <a:r>
              <a:rPr lang="en-US">
                <a:solidFill>
                  <a:schemeClr val="dk1"/>
                </a:solidFill>
              </a:rPr>
              <a:t>, Wisconsin School Finance Portal.</a:t>
            </a:r>
            <a:endParaRPr>
              <a:solidFill>
                <a:schemeClr val="dk1"/>
              </a:solidFill>
            </a:endParaRPr>
          </a:p>
          <a:p>
            <a:pPr marL="914400" lvl="1" indent="-298450" algn="l" rtl="0">
              <a:spcBef>
                <a:spcPts val="0"/>
              </a:spcBef>
              <a:spcAft>
                <a:spcPts val="0"/>
              </a:spcAft>
              <a:buSzPts val="1100"/>
              <a:buChar char="-"/>
            </a:pPr>
            <a:endParaRPr>
              <a:solidFill>
                <a:schemeClr val="dk1"/>
              </a:solidFill>
            </a:endParaRPr>
          </a:p>
          <a:p>
            <a:pPr marL="914400" lvl="1" indent="-298450" algn="l" rtl="0">
              <a:spcBef>
                <a:spcPts val="0"/>
              </a:spcBef>
              <a:spcAft>
                <a:spcPts val="0"/>
              </a:spcAft>
              <a:buSzPts val="1100"/>
              <a:buChar char="-"/>
            </a:pPr>
            <a:r>
              <a:rPr lang="en-US">
                <a:solidFill>
                  <a:schemeClr val="dk1"/>
                </a:solidFill>
              </a:rPr>
              <a:t>In the new process, LEAs will submit membership related attributes to WISEdata Portal and the counts are going to be pre-filled in WiSFiP.</a:t>
            </a:r>
            <a:endParaRPr>
              <a:solidFill>
                <a:schemeClr val="dk1"/>
              </a:solidFill>
            </a:endParaRPr>
          </a:p>
          <a:p>
            <a:pPr marL="914400" lvl="1" indent="-298450" algn="l" rtl="0">
              <a:spcBef>
                <a:spcPts val="0"/>
              </a:spcBef>
              <a:spcAft>
                <a:spcPts val="0"/>
              </a:spcAft>
              <a:buSzPts val="1100"/>
              <a:buChar char="-"/>
            </a:pPr>
            <a:endParaRPr>
              <a:solidFill>
                <a:schemeClr val="dk1"/>
              </a:solidFill>
            </a:endParaRPr>
          </a:p>
          <a:p>
            <a:pPr marL="914400" lvl="1" indent="-298450" algn="l" rtl="0">
              <a:spcBef>
                <a:spcPts val="0"/>
              </a:spcBef>
              <a:spcAft>
                <a:spcPts val="0"/>
              </a:spcAft>
              <a:buSzPts val="1100"/>
              <a:buChar char="-"/>
            </a:pPr>
            <a:r>
              <a:rPr lang="en-US">
                <a:solidFill>
                  <a:schemeClr val="dk1"/>
                </a:solidFill>
              </a:rPr>
              <a:t>Once data is sent from the SIS, it’ll land in WISEdata Portal.  In the Pupil Count Module, the LEA gets to stage the data and preview it before they publish their counts to WiSFiP. Once the data is published, the counts become current and will be reflected by grade level and categories.</a:t>
            </a:r>
            <a:endParaRPr>
              <a:solidFill>
                <a:schemeClr val="dk1"/>
              </a:solidFill>
            </a:endParaRPr>
          </a:p>
          <a:p>
            <a:pPr marL="914400" lvl="1" indent="-298450" algn="l" rtl="0">
              <a:spcBef>
                <a:spcPts val="0"/>
              </a:spcBef>
              <a:spcAft>
                <a:spcPts val="0"/>
              </a:spcAft>
              <a:buSzPts val="1100"/>
              <a:buChar char="-"/>
            </a:pPr>
            <a:endParaRPr>
              <a:solidFill>
                <a:schemeClr val="dk1"/>
              </a:solidFill>
            </a:endParaRPr>
          </a:p>
          <a:p>
            <a:pPr marL="914400" lvl="1" indent="-298450" algn="l" rtl="0">
              <a:spcBef>
                <a:spcPts val="0"/>
              </a:spcBef>
              <a:spcAft>
                <a:spcPts val="0"/>
              </a:spcAft>
              <a:buSzPts val="1100"/>
              <a:buChar char="-"/>
            </a:pPr>
            <a:r>
              <a:rPr lang="en-US">
                <a:solidFill>
                  <a:schemeClr val="dk1"/>
                </a:solidFill>
              </a:rPr>
              <a:t>There are some data that the LEAs will need to enter manually in the Pupil Count Module in </a:t>
            </a:r>
            <a:r>
              <a:rPr lang="en-US" err="1">
                <a:solidFill>
                  <a:schemeClr val="dk1"/>
                </a:solidFill>
              </a:rPr>
              <a:t>WiSiFiP</a:t>
            </a:r>
            <a:r>
              <a:rPr lang="en-US">
                <a:solidFill>
                  <a:schemeClr val="dk1"/>
                </a:solidFill>
              </a:rPr>
              <a:t>.</a:t>
            </a:r>
            <a:endParaRPr>
              <a:solidFill>
                <a:schemeClr val="dk1"/>
              </a:solidFill>
            </a:endParaRPr>
          </a:p>
          <a:p>
            <a:pPr marL="914400" lvl="0" indent="0" algn="l" rtl="0">
              <a:lnSpc>
                <a:spcPct val="100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1c947d2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11c947d2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Jaidaa</a:t>
            </a:r>
            <a:endParaRPr>
              <a:solidFill>
                <a:schemeClr val="dk1"/>
              </a:solidFill>
            </a:endParaRPr>
          </a:p>
          <a:p>
            <a:pPr marL="914400" lvl="1" indent="-298450" algn="l" rtl="0">
              <a:spcBef>
                <a:spcPts val="0"/>
              </a:spcBef>
              <a:spcAft>
                <a:spcPts val="0"/>
              </a:spcAft>
              <a:buSzPts val="1100"/>
              <a:buChar char="-"/>
            </a:pPr>
            <a:r>
              <a:rPr lang="en-US">
                <a:solidFill>
                  <a:schemeClr val="dk1"/>
                </a:solidFill>
              </a:rPr>
              <a:t>DPI will be retiring the old way for collecting the PI-1563 report through SAFR Portal, and we’re introducing a new way of collecting membership pupil counts from LEA’s through the SIS and in the Pupil Count Module in </a:t>
            </a:r>
            <a:r>
              <a:rPr lang="en-US" err="1">
                <a:solidFill>
                  <a:schemeClr val="dk1"/>
                </a:solidFill>
              </a:rPr>
              <a:t>WiSiFiP</a:t>
            </a:r>
            <a:r>
              <a:rPr lang="en-US">
                <a:solidFill>
                  <a:schemeClr val="dk1"/>
                </a:solidFill>
              </a:rPr>
              <a:t>, Wisconsin School Finance Portal.</a:t>
            </a:r>
            <a:endParaRPr>
              <a:solidFill>
                <a:schemeClr val="dk1"/>
              </a:solidFill>
            </a:endParaRPr>
          </a:p>
          <a:p>
            <a:pPr marL="914400" lvl="1" indent="-298450" algn="l" rtl="0">
              <a:spcBef>
                <a:spcPts val="0"/>
              </a:spcBef>
              <a:spcAft>
                <a:spcPts val="0"/>
              </a:spcAft>
              <a:buSzPts val="1100"/>
              <a:buChar char="-"/>
            </a:pPr>
            <a:endParaRPr>
              <a:solidFill>
                <a:schemeClr val="dk1"/>
              </a:solidFill>
            </a:endParaRPr>
          </a:p>
          <a:p>
            <a:pPr marL="914400" lvl="1" indent="-298450" algn="l" rtl="0">
              <a:spcBef>
                <a:spcPts val="0"/>
              </a:spcBef>
              <a:spcAft>
                <a:spcPts val="0"/>
              </a:spcAft>
              <a:buSzPts val="1100"/>
              <a:buChar char="-"/>
            </a:pPr>
            <a:r>
              <a:rPr lang="en-US">
                <a:solidFill>
                  <a:schemeClr val="dk1"/>
                </a:solidFill>
              </a:rPr>
              <a:t>In the new process, LEAs will submit membership related attributes to WISEdata Portal and the counts are going to be pre-filled in WiSFiP.</a:t>
            </a:r>
            <a:endParaRPr>
              <a:solidFill>
                <a:schemeClr val="dk1"/>
              </a:solidFill>
            </a:endParaRPr>
          </a:p>
          <a:p>
            <a:pPr marL="914400" lvl="1" indent="-298450" algn="l" rtl="0">
              <a:spcBef>
                <a:spcPts val="0"/>
              </a:spcBef>
              <a:spcAft>
                <a:spcPts val="0"/>
              </a:spcAft>
              <a:buSzPts val="1100"/>
              <a:buChar char="-"/>
            </a:pPr>
            <a:endParaRPr>
              <a:solidFill>
                <a:schemeClr val="dk1"/>
              </a:solidFill>
            </a:endParaRPr>
          </a:p>
          <a:p>
            <a:pPr marL="914400" lvl="1" indent="-298450" algn="l" rtl="0">
              <a:spcBef>
                <a:spcPts val="0"/>
              </a:spcBef>
              <a:spcAft>
                <a:spcPts val="0"/>
              </a:spcAft>
              <a:buSzPts val="1100"/>
              <a:buChar char="-"/>
            </a:pPr>
            <a:r>
              <a:rPr lang="en-US">
                <a:solidFill>
                  <a:schemeClr val="dk1"/>
                </a:solidFill>
              </a:rPr>
              <a:t>Once data is sent from the SIS, it’ll land in WISEdata Portal.  In the Pupil Count Module, the LEA gets to stage the data and preview it before they publish their counts to WiSFiP. Once the data is published, the counts become current and will be reflected by grade level and categories.</a:t>
            </a:r>
            <a:endParaRPr>
              <a:solidFill>
                <a:schemeClr val="dk1"/>
              </a:solidFill>
            </a:endParaRPr>
          </a:p>
          <a:p>
            <a:pPr marL="914400" lvl="1" indent="-298450" algn="l" rtl="0">
              <a:spcBef>
                <a:spcPts val="0"/>
              </a:spcBef>
              <a:spcAft>
                <a:spcPts val="0"/>
              </a:spcAft>
              <a:buSzPts val="1100"/>
              <a:buChar char="-"/>
            </a:pPr>
            <a:endParaRPr>
              <a:solidFill>
                <a:schemeClr val="dk1"/>
              </a:solidFill>
            </a:endParaRPr>
          </a:p>
          <a:p>
            <a:pPr marL="914400" lvl="1" indent="-298450" algn="l" rtl="0">
              <a:spcBef>
                <a:spcPts val="0"/>
              </a:spcBef>
              <a:spcAft>
                <a:spcPts val="0"/>
              </a:spcAft>
              <a:buSzPts val="1100"/>
              <a:buChar char="-"/>
            </a:pPr>
            <a:r>
              <a:rPr lang="en-US">
                <a:solidFill>
                  <a:schemeClr val="dk1"/>
                </a:solidFill>
              </a:rPr>
              <a:t>There are some data that the LEAs will need to enter manually in the Pupil Count Module in </a:t>
            </a:r>
            <a:r>
              <a:rPr lang="en-US" err="1">
                <a:solidFill>
                  <a:schemeClr val="dk1"/>
                </a:solidFill>
              </a:rPr>
              <a:t>WiSiFiP</a:t>
            </a:r>
            <a:r>
              <a:rPr lang="en-US">
                <a:solidFill>
                  <a:schemeClr val="dk1"/>
                </a:solidFill>
              </a:rPr>
              <a:t>.</a:t>
            </a:r>
          </a:p>
          <a:p>
            <a:pPr lvl="1">
              <a:buChar char="-"/>
            </a:pPr>
            <a:endParaRPr lang="en-US">
              <a:solidFill>
                <a:schemeClr val="dk1"/>
              </a:solidFill>
            </a:endParaRPr>
          </a:p>
        </p:txBody>
      </p:sp>
    </p:spTree>
    <p:extLst>
      <p:ext uri="{BB962C8B-B14F-4D97-AF65-F5344CB8AC3E}">
        <p14:creationId xmlns:p14="http://schemas.microsoft.com/office/powerpoint/2010/main" val="38717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1c947d2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11c947d2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b="1"/>
          </a:p>
        </p:txBody>
      </p:sp>
    </p:spTree>
    <p:extLst>
      <p:ext uri="{BB962C8B-B14F-4D97-AF65-F5344CB8AC3E}">
        <p14:creationId xmlns:p14="http://schemas.microsoft.com/office/powerpoint/2010/main" val="367172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dd61c331b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dd61c331b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Jaidaa</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
        <p:nvSpPr>
          <p:cNvPr id="12" name="Google Shape;12;p2"/>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3" name="Google Shape;13;p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 name="Google Shape;14;p2"/>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1364321"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3"/>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9" name="Google Shape;19;p3"/>
          <p:cNvPicPr preferRelativeResize="0"/>
          <p:nvPr/>
        </p:nvPicPr>
        <p:blipFill rotWithShape="1">
          <a:blip r:embed="rId2">
            <a:alphaModFix/>
          </a:blip>
          <a:srcRect l="206" t="7101" r="1" b="14551"/>
          <a:stretch/>
        </p:blipFill>
        <p:spPr>
          <a:xfrm>
            <a:off x="-1" y="3248879"/>
            <a:ext cx="9144058" cy="1896438"/>
          </a:xfrm>
          <a:prstGeom prst="rect">
            <a:avLst/>
          </a:prstGeom>
          <a:noFill/>
          <a:ln>
            <a:noFill/>
          </a:ln>
        </p:spPr>
      </p:pic>
      <p:sp>
        <p:nvSpPr>
          <p:cNvPr id="20" name="Google Shape;20;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333399"/>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75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charRg st="1" end="1"/>
                                            </p:txEl>
                                          </p:spTgt>
                                        </p:tgtEl>
                                        <p:attrNameLst>
                                          <p:attrName>style.visibility</p:attrName>
                                        </p:attrNameLst>
                                      </p:cBhvr>
                                      <p:to>
                                        <p:strVal val="visible"/>
                                      </p:to>
                                    </p:set>
                                    <p:animEffect transition="in" filter="fade">
                                      <p:cBhvr>
                                        <p:cTn id="12" dur="750"/>
                                        <p:tgtEl>
                                          <p:spTgt spid="1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charRg st="1" end="1"/>
                                            </p:txEl>
                                          </p:spTgt>
                                        </p:tgtEl>
                                        <p:attrNameLst>
                                          <p:attrName>style.visibility</p:attrName>
                                        </p:attrNameLst>
                                      </p:cBhvr>
                                      <p:to>
                                        <p:strVal val="visible"/>
                                      </p:to>
                                    </p:set>
                                    <p:animEffect transition="in" filter="fade">
                                      <p:cBhvr>
                                        <p:cTn id="17" dur="750"/>
                                        <p:tgtEl>
                                          <p:spTgt spid="1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charRg st="1" end="1"/>
                                            </p:txEl>
                                          </p:spTgt>
                                        </p:tgtEl>
                                        <p:attrNameLst>
                                          <p:attrName>style.visibility</p:attrName>
                                        </p:attrNameLst>
                                      </p:cBhvr>
                                      <p:to>
                                        <p:strVal val="visible"/>
                                      </p:to>
                                    </p:set>
                                    <p:animEffect transition="in" filter="fade">
                                      <p:cBhvr>
                                        <p:cTn id="22" dur="750"/>
                                        <p:tgtEl>
                                          <p:spTgt spid="17">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charRg st="1" end="1"/>
                                            </p:txEl>
                                          </p:spTgt>
                                        </p:tgtEl>
                                        <p:attrNameLst>
                                          <p:attrName>style.visibility</p:attrName>
                                        </p:attrNameLst>
                                      </p:cBhvr>
                                      <p:to>
                                        <p:strVal val="visible"/>
                                      </p:to>
                                    </p:set>
                                    <p:animEffect transition="in" filter="fade">
                                      <p:cBhvr>
                                        <p:cTn id="27" dur="750"/>
                                        <p:tgtEl>
                                          <p:spTgt spid="1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charRg st="1" end="1"/>
                                            </p:txEl>
                                          </p:spTgt>
                                        </p:tgtEl>
                                        <p:attrNameLst>
                                          <p:attrName>style.visibility</p:attrName>
                                        </p:attrNameLst>
                                      </p:cBhvr>
                                      <p:to>
                                        <p:strVal val="visible"/>
                                      </p:to>
                                    </p:set>
                                    <p:animEffect transition="in" filter="fade">
                                      <p:cBhvr>
                                        <p:cTn id="32" dur="750"/>
                                        <p:tgtEl>
                                          <p:spTgt spid="17">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charRg st="1" end="1"/>
                                            </p:txEl>
                                          </p:spTgt>
                                        </p:tgtEl>
                                        <p:attrNameLst>
                                          <p:attrName>style.visibility</p:attrName>
                                        </p:attrNameLst>
                                      </p:cBhvr>
                                      <p:to>
                                        <p:strVal val="visible"/>
                                      </p:to>
                                    </p:set>
                                    <p:animEffect transition="in" filter="fade">
                                      <p:cBhvr>
                                        <p:cTn id="37" dur="750"/>
                                        <p:tgtEl>
                                          <p:spTgt spid="17">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charRg st="1" end="1"/>
                                            </p:txEl>
                                          </p:spTgt>
                                        </p:tgtEl>
                                        <p:attrNameLst>
                                          <p:attrName>style.visibility</p:attrName>
                                        </p:attrNameLst>
                                      </p:cBhvr>
                                      <p:to>
                                        <p:strVal val="visible"/>
                                      </p:to>
                                    </p:set>
                                    <p:animEffect transition="in" filter="fade">
                                      <p:cBhvr>
                                        <p:cTn id="42" dur="750"/>
                                        <p:tgtEl>
                                          <p:spTgt spid="17">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charRg st="1" end="1"/>
                                            </p:txEl>
                                          </p:spTgt>
                                        </p:tgtEl>
                                        <p:attrNameLst>
                                          <p:attrName>style.visibility</p:attrName>
                                        </p:attrNameLst>
                                      </p:cBhvr>
                                      <p:to>
                                        <p:strVal val="visible"/>
                                      </p:to>
                                    </p:set>
                                    <p:animEffect transition="in" filter="fade">
                                      <p:cBhvr>
                                        <p:cTn id="47" dur="750"/>
                                        <p:tgtEl>
                                          <p:spTgt spid="17">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fade">
                                      <p:cBhvr>
                                        <p:cTn id="51" dur="750"/>
                                        <p:tgtEl>
                                          <p:spTgt spid="18">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8">
                                            <p:txEl>
                                              <p:charRg st="1" end="1"/>
                                            </p:txEl>
                                          </p:spTgt>
                                        </p:tgtEl>
                                        <p:attrNameLst>
                                          <p:attrName>style.visibility</p:attrName>
                                        </p:attrNameLst>
                                      </p:cBhvr>
                                      <p:to>
                                        <p:strVal val="visible"/>
                                      </p:to>
                                    </p:set>
                                    <p:animEffect transition="in" filter="fade">
                                      <p:cBhvr>
                                        <p:cTn id="55" dur="750"/>
                                        <p:tgtEl>
                                          <p:spTgt spid="18">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8">
                                            <p:txEl>
                                              <p:charRg st="1" end="1"/>
                                            </p:txEl>
                                          </p:spTgt>
                                        </p:tgtEl>
                                        <p:attrNameLst>
                                          <p:attrName>style.visibility</p:attrName>
                                        </p:attrNameLst>
                                      </p:cBhvr>
                                      <p:to>
                                        <p:strVal val="visible"/>
                                      </p:to>
                                    </p:set>
                                    <p:animEffect transition="in" filter="fade">
                                      <p:cBhvr>
                                        <p:cTn id="59" dur="750"/>
                                        <p:tgtEl>
                                          <p:spTgt spid="18">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8">
                                            <p:txEl>
                                              <p:charRg st="1" end="1"/>
                                            </p:txEl>
                                          </p:spTgt>
                                        </p:tgtEl>
                                        <p:attrNameLst>
                                          <p:attrName>style.visibility</p:attrName>
                                        </p:attrNameLst>
                                      </p:cBhvr>
                                      <p:to>
                                        <p:strVal val="visible"/>
                                      </p:to>
                                    </p:set>
                                    <p:animEffect transition="in" filter="fade">
                                      <p:cBhvr>
                                        <p:cTn id="63" dur="750"/>
                                        <p:tgtEl>
                                          <p:spTgt spid="18">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8">
                                            <p:txEl>
                                              <p:charRg st="1" end="1"/>
                                            </p:txEl>
                                          </p:spTgt>
                                        </p:tgtEl>
                                        <p:attrNameLst>
                                          <p:attrName>style.visibility</p:attrName>
                                        </p:attrNameLst>
                                      </p:cBhvr>
                                      <p:to>
                                        <p:strVal val="visible"/>
                                      </p:to>
                                    </p:set>
                                    <p:animEffect transition="in" filter="fade">
                                      <p:cBhvr>
                                        <p:cTn id="67" dur="750"/>
                                        <p:tgtEl>
                                          <p:spTgt spid="18">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8">
                                            <p:txEl>
                                              <p:charRg st="1" end="1"/>
                                            </p:txEl>
                                          </p:spTgt>
                                        </p:tgtEl>
                                        <p:attrNameLst>
                                          <p:attrName>style.visibility</p:attrName>
                                        </p:attrNameLst>
                                      </p:cBhvr>
                                      <p:to>
                                        <p:strVal val="visible"/>
                                      </p:to>
                                    </p:set>
                                    <p:animEffect transition="in" filter="fade">
                                      <p:cBhvr>
                                        <p:cTn id="71" dur="750"/>
                                        <p:tgtEl>
                                          <p:spTgt spid="18">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8">
                                            <p:txEl>
                                              <p:charRg st="1" end="1"/>
                                            </p:txEl>
                                          </p:spTgt>
                                        </p:tgtEl>
                                        <p:attrNameLst>
                                          <p:attrName>style.visibility</p:attrName>
                                        </p:attrNameLst>
                                      </p:cBhvr>
                                      <p:to>
                                        <p:strVal val="visible"/>
                                      </p:to>
                                    </p:set>
                                    <p:animEffect transition="in" filter="fade">
                                      <p:cBhvr>
                                        <p:cTn id="75" dur="750"/>
                                        <p:tgtEl>
                                          <p:spTgt spid="18">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8">
                                            <p:txEl>
                                              <p:charRg st="1" end="1"/>
                                            </p:txEl>
                                          </p:spTgt>
                                        </p:tgtEl>
                                        <p:attrNameLst>
                                          <p:attrName>style.visibility</p:attrName>
                                        </p:attrNameLst>
                                      </p:cBhvr>
                                      <p:to>
                                        <p:strVal val="visible"/>
                                      </p:to>
                                    </p:set>
                                    <p:animEffect transition="in" filter="fade">
                                      <p:cBhvr>
                                        <p:cTn id="79" dur="750"/>
                                        <p:tgtEl>
                                          <p:spTgt spid="18">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8">
                                            <p:txEl>
                                              <p:charRg st="1" end="1"/>
                                            </p:txEl>
                                          </p:spTgt>
                                        </p:tgtEl>
                                        <p:attrNameLst>
                                          <p:attrName>style.visibility</p:attrName>
                                        </p:attrNameLst>
                                      </p:cBhvr>
                                      <p:to>
                                        <p:strVal val="visible"/>
                                      </p:to>
                                    </p:set>
                                    <p:animEffect transition="in" filter="fade">
                                      <p:cBhvr>
                                        <p:cTn id="83" dur="750"/>
                                        <p:tgtEl>
                                          <p:spTgt spid="18">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l="12" t="7102" b="33199"/>
          <a:stretch/>
        </p:blipFill>
        <p:spPr>
          <a:xfrm>
            <a:off x="-10372" y="3700846"/>
            <a:ext cx="9161687" cy="1445102"/>
          </a:xfrm>
          <a:prstGeom prst="rect">
            <a:avLst/>
          </a:prstGeom>
          <a:noFill/>
          <a:ln>
            <a:noFill/>
          </a:ln>
        </p:spPr>
      </p:pic>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sp>
        <p:nvSpPr>
          <p:cNvPr id="26" name="Google Shape;26;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
        <p:nvSpPr>
          <p:cNvPr id="29" name="Google Shape;29;p5"/>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30" name="Google Shape;30;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3"/>
        <p:cNvGrpSpPr/>
        <p:nvPr/>
      </p:nvGrpSpPr>
      <p:grpSpPr>
        <a:xfrm>
          <a:off x="0" y="0"/>
          <a:ext cx="0" cy="0"/>
          <a:chOff x="0" y="0"/>
          <a:chExt cx="0" cy="0"/>
        </a:xfrm>
      </p:grpSpPr>
      <p:sp>
        <p:nvSpPr>
          <p:cNvPr id="34" name="Google Shape;34;p6"/>
          <p:cNvSpPr/>
          <p:nvPr/>
        </p:nvSpPr>
        <p:spPr>
          <a:xfrm>
            <a:off x="0" y="0"/>
            <a:ext cx="9144000" cy="840900"/>
          </a:xfrm>
          <a:prstGeom prst="rect">
            <a:avLst/>
          </a:prstGeom>
          <a:solidFill>
            <a:srgbClr val="262087"/>
          </a:solidFill>
          <a:ln w="12700" cap="flat" cmpd="sng">
            <a:solidFill>
              <a:srgbClr val="2620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chemeClr val="lt1"/>
              </a:solidFill>
              <a:latin typeface="Lato Black"/>
              <a:ea typeface="Lato Black"/>
              <a:cs typeface="Lato Black"/>
              <a:sym typeface="Lato Black"/>
            </a:endParaRPr>
          </a:p>
        </p:txBody>
      </p:sp>
      <p:sp>
        <p:nvSpPr>
          <p:cNvPr id="35" name="Google Shape;35;p6"/>
          <p:cNvSpPr/>
          <p:nvPr/>
        </p:nvSpPr>
        <p:spPr>
          <a:xfrm>
            <a:off x="0" y="5004707"/>
            <a:ext cx="9144000" cy="138900"/>
          </a:xfrm>
          <a:prstGeom prst="rect">
            <a:avLst/>
          </a:prstGeom>
          <a:solidFill>
            <a:srgbClr val="262087"/>
          </a:solidFill>
          <a:ln w="12700" cap="flat" cmpd="sng">
            <a:solidFill>
              <a:srgbClr val="2620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36" name="Google Shape;36;p6"/>
          <p:cNvSpPr txBox="1">
            <a:spLocks noGrp="1"/>
          </p:cNvSpPr>
          <p:nvPr>
            <p:ph type="body" idx="1"/>
          </p:nvPr>
        </p:nvSpPr>
        <p:spPr>
          <a:xfrm>
            <a:off x="767443" y="1012371"/>
            <a:ext cx="7894800" cy="38211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00"/>
              </a:spcBef>
              <a:spcAft>
                <a:spcPts val="0"/>
              </a:spcAft>
              <a:buClr>
                <a:schemeClr val="dk1"/>
              </a:buClr>
              <a:buSzPts val="1800"/>
              <a:buNone/>
              <a:defRPr sz="1800"/>
            </a:lvl2pPr>
            <a:lvl3pPr marL="1371600" lvl="2" indent="-228600" algn="l" rtl="0">
              <a:lnSpc>
                <a:spcPct val="90000"/>
              </a:lnSpc>
              <a:spcBef>
                <a:spcPts val="400"/>
              </a:spcBef>
              <a:spcAft>
                <a:spcPts val="0"/>
              </a:spcAft>
              <a:buClr>
                <a:schemeClr val="dk1"/>
              </a:buClr>
              <a:buSzPts val="1800"/>
              <a:buNone/>
              <a:defRPr sz="1800"/>
            </a:lvl3pPr>
            <a:lvl4pPr marL="1828800" lvl="3" indent="-228600" algn="l" rtl="0">
              <a:lnSpc>
                <a:spcPct val="90000"/>
              </a:lnSpc>
              <a:spcBef>
                <a:spcPts val="400"/>
              </a:spcBef>
              <a:spcAft>
                <a:spcPts val="0"/>
              </a:spcAft>
              <a:buClr>
                <a:schemeClr val="dk1"/>
              </a:buClr>
              <a:buSzPts val="1800"/>
              <a:buNone/>
              <a:defRPr sz="1800"/>
            </a:lvl4pPr>
            <a:lvl5pPr marL="2286000" lvl="4" indent="-228600" algn="l" rtl="0">
              <a:lnSpc>
                <a:spcPct val="90000"/>
              </a:lnSpc>
              <a:spcBef>
                <a:spcPts val="400"/>
              </a:spcBef>
              <a:spcAft>
                <a:spcPts val="0"/>
              </a:spcAft>
              <a:buClr>
                <a:schemeClr val="dk1"/>
              </a:buClr>
              <a:buSzPts val="1800"/>
              <a:buNone/>
              <a:defRPr sz="1800"/>
            </a:lvl5pPr>
            <a:lvl6pPr marL="2743200" lvl="5" indent="-342900" algn="l" rtl="0">
              <a:lnSpc>
                <a:spcPct val="90000"/>
              </a:lnSpc>
              <a:spcBef>
                <a:spcPts val="4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272647935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hyperlink" Target="https://widpi.co1.qualtrics.com/jfe/form/SV_esteGgXtnE7KieW"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hyperlink" Target="https://dpi.wi.gov/wise/data-elements/count-date-name" TargetMode="External"/><Relationship Id="rId13" Type="http://schemas.openxmlformats.org/officeDocument/2006/relationships/hyperlink" Target="https://dpi.wi.gov/wisedata/help/portal/uncommon-situations/students-with-two-classes" TargetMode="External"/><Relationship Id="rId3" Type="http://schemas.openxmlformats.org/officeDocument/2006/relationships/notesSlide" Target="../notesSlides/notesSlide30.xml"/><Relationship Id="rId7" Type="http://schemas.openxmlformats.org/officeDocument/2006/relationships/hyperlink" Target="https://dpi.wi.gov/wise/data-elements/part-time-instructional-minutes" TargetMode="External"/><Relationship Id="rId12" Type="http://schemas.openxmlformats.org/officeDocument/2006/relationships/hyperlink" Target="https://dpi.wi.gov/wisedata/help/portal/uncommon-situations/off-site-services" TargetMode="External"/><Relationship Id="rId2" Type="http://schemas.openxmlformats.org/officeDocument/2006/relationships/slideLayout" Target="../slideLayouts/slideLayout1.xml"/><Relationship Id="rId16" Type="http://schemas.openxmlformats.org/officeDocument/2006/relationships/hyperlink" Target="mailto:membershippupilcountpilot@dpi.wi.gov" TargetMode="External"/><Relationship Id="rId1" Type="http://schemas.openxmlformats.org/officeDocument/2006/relationships/tags" Target="../tags/tag31.xml"/><Relationship Id="rId6" Type="http://schemas.openxmlformats.org/officeDocument/2006/relationships/hyperlink" Target="https://dpi.wi.gov/wise/data-elements/full-time-equivalency" TargetMode="External"/><Relationship Id="rId11" Type="http://schemas.openxmlformats.org/officeDocument/2006/relationships/hyperlink" Target="https://dpi.wi.gov/wise/data-elements/membership" TargetMode="External"/><Relationship Id="rId5" Type="http://schemas.openxmlformats.org/officeDocument/2006/relationships/hyperlink" Target="https://dpi.wi.gov/wise/data-elements/residency" TargetMode="External"/><Relationship Id="rId15" Type="http://schemas.openxmlformats.org/officeDocument/2006/relationships/hyperlink" Target="https://docs.google.com/document/d/1nwl7yZRVML9oeChdJxh5gj8HALazV1o4KRVft2ahbVs/edit?usp=sharing" TargetMode="External"/><Relationship Id="rId10" Type="http://schemas.openxmlformats.org/officeDocument/2006/relationships/hyperlink" Target="https://dpi.wi.gov/wise/data-elements/pupil-count-pilot-program" TargetMode="External"/><Relationship Id="rId4" Type="http://schemas.openxmlformats.org/officeDocument/2006/relationships/hyperlink" Target="https://dpi.wi.gov/wise/data-elements/enrollment-type" TargetMode="External"/><Relationship Id="rId9" Type="http://schemas.openxmlformats.org/officeDocument/2006/relationships/hyperlink" Target="https://dpi.wi.gov/wise/data-elements/sectionprogram" TargetMode="External"/><Relationship Id="rId14" Type="http://schemas.openxmlformats.org/officeDocument/2006/relationships/hyperlink" Target="https://dpi.wi.gov/sfs/children/enrollment/overview"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hyperlink" Target="https://dpi.wi.gov/wise/data-elements/residency" TargetMode="External"/><Relationship Id="rId3" Type="http://schemas.openxmlformats.org/officeDocument/2006/relationships/notesSlide" Target="../notesSlides/notesSlide9.xml"/><Relationship Id="rId7" Type="http://schemas.openxmlformats.org/officeDocument/2006/relationships/hyperlink" Target="https://dpi.wi.gov/wise/data-elements/district-of-residence" TargetMode="External"/><Relationship Id="rId12" Type="http://schemas.openxmlformats.org/officeDocument/2006/relationships/hyperlink" Target="https://dpi.wi.gov/wise/data-elements/sectionprogram" TargetMode="Externa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hyperlink" Target="https://dpi.wi.gov/wise/data-elements/residency-status" TargetMode="External"/><Relationship Id="rId11" Type="http://schemas.openxmlformats.org/officeDocument/2006/relationships/hyperlink" Target="https://dpi.wi.gov/wise/data-elements/count-date-name" TargetMode="External"/><Relationship Id="rId5" Type="http://schemas.openxmlformats.org/officeDocument/2006/relationships/hyperlink" Target="https://dpi.wi.gov/wise/data-elements/primary-provider" TargetMode="External"/><Relationship Id="rId10" Type="http://schemas.openxmlformats.org/officeDocument/2006/relationships/hyperlink" Target="https://dpi.wi.gov/wise/data-elements/part-time-instructional-minutes" TargetMode="External"/><Relationship Id="rId4" Type="http://schemas.openxmlformats.org/officeDocument/2006/relationships/hyperlink" Target="https://dpi.wi.gov/wise/data-elements/enrollment-type" TargetMode="External"/><Relationship Id="rId9" Type="http://schemas.openxmlformats.org/officeDocument/2006/relationships/hyperlink" Target="https://dpi.wi.gov/wise/data-elements/full-time-equivalen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title" idx="4294967295"/>
          </p:nvPr>
        </p:nvSpPr>
        <p:spPr>
          <a:xfrm>
            <a:off x="659562" y="1220250"/>
            <a:ext cx="7721400" cy="1351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rPr>
              <a:t>Pupil Count for Membership</a:t>
            </a:r>
          </a:p>
          <a:p>
            <a:pPr marL="0" marR="0" lvl="0" indent="0" algn="ctr"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200" b="1" i="0" u="none" strike="noStrike" kern="0" cap="none" spc="0" normalizeH="0" baseline="0" noProof="0">
                <a:ln>
                  <a:noFill/>
                </a:ln>
                <a:solidFill>
                  <a:srgbClr val="333399"/>
                </a:solidFill>
                <a:effectLst/>
                <a:uLnTx/>
                <a:uFillTx/>
                <a:latin typeface="Lato"/>
                <a:ea typeface="Lato"/>
                <a:cs typeface="Lato"/>
                <a:sym typeface="Lato"/>
              </a:rPr>
              <a:t>Reporting Data Through WISEdata  API</a:t>
            </a:r>
          </a:p>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lang="en-US" sz="800" b="1" i="0" u="none" strike="noStrike" kern="0" cap="none" spc="0" normalizeH="0" baseline="0" noProof="0">
              <a:ln>
                <a:noFill/>
              </a:ln>
              <a:solidFill>
                <a:srgbClr val="333399"/>
              </a:solidFill>
              <a:effectLst/>
              <a:uLnTx/>
              <a:uFillTx/>
              <a:latin typeface="Lato Black"/>
              <a:ea typeface="Lato Black"/>
              <a:cs typeface="Lato Black"/>
              <a:sym typeface="Lato Black"/>
            </a:endParaRPr>
          </a:p>
        </p:txBody>
      </p:sp>
      <p:sp>
        <p:nvSpPr>
          <p:cNvPr id="42" name="Google Shape;42;p7"/>
          <p:cNvSpPr txBox="1"/>
          <p:nvPr/>
        </p:nvSpPr>
        <p:spPr>
          <a:xfrm>
            <a:off x="6753800" y="3448325"/>
            <a:ext cx="2325300" cy="1351500"/>
          </a:xfrm>
          <a:prstGeom prst="rect">
            <a:avLst/>
          </a:prstGeom>
          <a:noFill/>
          <a:ln>
            <a:noFill/>
          </a:ln>
        </p:spPr>
        <p:txBody>
          <a:bodyPr spcFirstLastPara="1" wrap="square" lIns="91425" tIns="45700" rIns="91425" bIns="45700" anchor="t" anchorCtr="0">
            <a:noAutofit/>
          </a:bodyPr>
          <a:lstStyle/>
          <a:p>
            <a:pPr marL="0" marR="0" lvl="0" indent="0" algn="l" rtl="0">
              <a:lnSpc>
                <a:spcPct val="89681"/>
              </a:lnSpc>
              <a:spcBef>
                <a:spcPts val="0"/>
              </a:spcBef>
              <a:spcAft>
                <a:spcPts val="0"/>
              </a:spcAft>
              <a:buClr>
                <a:srgbClr val="000000"/>
              </a:buClr>
              <a:buSzPts val="1318"/>
              <a:buFont typeface="Arial"/>
              <a:buNone/>
            </a:pPr>
            <a:r>
              <a:rPr lang="en-US" sz="1218" b="1">
                <a:latin typeface="Lato"/>
                <a:ea typeface="Lato"/>
                <a:cs typeface="Lato"/>
                <a:sym typeface="Lato"/>
              </a:rPr>
              <a:t>Jennifer Buros - Presenter </a:t>
            </a:r>
            <a:endParaRPr sz="1218" b="1">
              <a:latin typeface="Lato"/>
              <a:ea typeface="Lato"/>
              <a:cs typeface="Lato"/>
              <a:sym typeface="Lato"/>
            </a:endParaRPr>
          </a:p>
          <a:p>
            <a:pPr marL="0" marR="0" lvl="0" indent="0" algn="l" rtl="0">
              <a:lnSpc>
                <a:spcPct val="89681"/>
              </a:lnSpc>
              <a:spcBef>
                <a:spcPts val="0"/>
              </a:spcBef>
              <a:spcAft>
                <a:spcPts val="0"/>
              </a:spcAft>
              <a:buClr>
                <a:srgbClr val="000000"/>
              </a:buClr>
              <a:buSzPts val="1318"/>
              <a:buFont typeface="Arial"/>
              <a:buNone/>
            </a:pPr>
            <a:r>
              <a:rPr lang="en-US" sz="1218">
                <a:latin typeface="Lato"/>
                <a:ea typeface="Lato"/>
                <a:cs typeface="Lato"/>
                <a:sym typeface="Lato"/>
              </a:rPr>
              <a:t>Assistant Director</a:t>
            </a:r>
            <a:r>
              <a:rPr lang="en-US" sz="1218" b="1">
                <a:latin typeface="Lato"/>
                <a:ea typeface="Lato"/>
                <a:cs typeface="Lato"/>
                <a:sym typeface="Lato"/>
              </a:rPr>
              <a:t> </a:t>
            </a:r>
            <a:endParaRPr sz="1218" b="1">
              <a:latin typeface="Lato"/>
              <a:ea typeface="Lato"/>
              <a:cs typeface="Lato"/>
              <a:sym typeface="Lato"/>
            </a:endParaRPr>
          </a:p>
          <a:p>
            <a:pPr marL="0" marR="0" lvl="0" indent="0" algn="l" rtl="0">
              <a:lnSpc>
                <a:spcPct val="89681"/>
              </a:lnSpc>
              <a:spcBef>
                <a:spcPts val="0"/>
              </a:spcBef>
              <a:spcAft>
                <a:spcPts val="0"/>
              </a:spcAft>
              <a:buClr>
                <a:srgbClr val="000000"/>
              </a:buClr>
              <a:buSzPts val="1318"/>
              <a:buFont typeface="Arial"/>
              <a:buNone/>
            </a:pPr>
            <a:endParaRPr sz="1218" b="1">
              <a:latin typeface="Lato"/>
              <a:ea typeface="Lato"/>
              <a:cs typeface="Lato"/>
              <a:sym typeface="Lato"/>
            </a:endParaRPr>
          </a:p>
          <a:p>
            <a:pPr marL="0" lvl="0" indent="0" algn="l" rtl="0">
              <a:lnSpc>
                <a:spcPct val="89681"/>
              </a:lnSpc>
              <a:spcBef>
                <a:spcPts val="0"/>
              </a:spcBef>
              <a:spcAft>
                <a:spcPts val="0"/>
              </a:spcAft>
              <a:buClr>
                <a:schemeClr val="dk1"/>
              </a:buClr>
              <a:buSzPts val="1318"/>
              <a:buFont typeface="Arial"/>
              <a:buNone/>
            </a:pPr>
            <a:r>
              <a:rPr lang="en-US" sz="1218" b="1">
                <a:solidFill>
                  <a:schemeClr val="dk1"/>
                </a:solidFill>
                <a:latin typeface="Lato"/>
                <a:ea typeface="Lato"/>
                <a:cs typeface="Lato"/>
                <a:sym typeface="Lato"/>
              </a:rPr>
              <a:t>Jaidaa Shafaei</a:t>
            </a:r>
            <a:endParaRPr sz="1218" b="1">
              <a:solidFill>
                <a:schemeClr val="dk1"/>
              </a:solidFill>
              <a:latin typeface="Lato"/>
              <a:ea typeface="Lato"/>
              <a:cs typeface="Lato"/>
              <a:sym typeface="Lato"/>
            </a:endParaRPr>
          </a:p>
          <a:p>
            <a:pPr marL="0" lvl="0" indent="0" algn="l" rtl="0">
              <a:lnSpc>
                <a:spcPct val="89681"/>
              </a:lnSpc>
              <a:spcBef>
                <a:spcPts val="0"/>
              </a:spcBef>
              <a:spcAft>
                <a:spcPts val="0"/>
              </a:spcAft>
              <a:buClr>
                <a:schemeClr val="dk1"/>
              </a:buClr>
              <a:buSzPts val="1318"/>
              <a:buFont typeface="Arial"/>
              <a:buNone/>
            </a:pPr>
            <a:r>
              <a:rPr lang="en-US" sz="1218">
                <a:solidFill>
                  <a:schemeClr val="dk1"/>
                </a:solidFill>
                <a:latin typeface="Lato"/>
                <a:ea typeface="Lato"/>
                <a:cs typeface="Lato"/>
                <a:sym typeface="Lato"/>
              </a:rPr>
              <a:t>Scrum Master / Product Owner </a:t>
            </a:r>
            <a:endParaRPr sz="1218" b="1">
              <a:latin typeface="Lato"/>
              <a:ea typeface="Lato"/>
              <a:cs typeface="Lato"/>
              <a:sym typeface="Lato"/>
            </a:endParaRPr>
          </a:p>
          <a:p>
            <a:pPr marL="0" marR="0" lvl="0" indent="0" algn="l" rtl="0">
              <a:lnSpc>
                <a:spcPct val="89681"/>
              </a:lnSpc>
              <a:spcBef>
                <a:spcPts val="0"/>
              </a:spcBef>
              <a:spcAft>
                <a:spcPts val="0"/>
              </a:spcAft>
              <a:buClr>
                <a:srgbClr val="000000"/>
              </a:buClr>
              <a:buSzPts val="1318"/>
              <a:buFont typeface="Arial"/>
              <a:buNone/>
            </a:pPr>
            <a:endParaRPr sz="318" b="1">
              <a:latin typeface="Lato"/>
              <a:ea typeface="Lato"/>
              <a:cs typeface="Lato"/>
              <a:sym typeface="Lato"/>
            </a:endParaRPr>
          </a:p>
          <a:p>
            <a:pPr marL="0" marR="0" lvl="0" indent="0" algn="l" rtl="0">
              <a:lnSpc>
                <a:spcPct val="89681"/>
              </a:lnSpc>
              <a:spcBef>
                <a:spcPts val="0"/>
              </a:spcBef>
              <a:spcAft>
                <a:spcPts val="0"/>
              </a:spcAft>
              <a:buClr>
                <a:srgbClr val="000000"/>
              </a:buClr>
              <a:buSzPts val="1318"/>
              <a:buFont typeface="Arial"/>
              <a:buNone/>
            </a:pPr>
            <a:endParaRPr sz="300" b="1">
              <a:latin typeface="Lato"/>
              <a:ea typeface="Lato"/>
              <a:cs typeface="Lato"/>
              <a:sym typeface="Lato"/>
            </a:endParaRPr>
          </a:p>
          <a:p>
            <a:pPr marL="0" marR="0" lvl="0" indent="0" algn="l" rtl="0">
              <a:lnSpc>
                <a:spcPct val="89681"/>
              </a:lnSpc>
              <a:spcBef>
                <a:spcPts val="0"/>
              </a:spcBef>
              <a:spcAft>
                <a:spcPts val="0"/>
              </a:spcAft>
              <a:buClr>
                <a:srgbClr val="000000"/>
              </a:buClr>
              <a:buSzPts val="1318"/>
              <a:buFont typeface="Arial"/>
              <a:buNone/>
            </a:pPr>
            <a:r>
              <a:rPr lang="en-US" sz="1218" b="1">
                <a:latin typeface="Lato"/>
                <a:ea typeface="Lato"/>
                <a:cs typeface="Lato"/>
                <a:sym typeface="Lato"/>
              </a:rPr>
              <a:t>March </a:t>
            </a:r>
            <a:r>
              <a:rPr lang="en-US" sz="1218" b="1" i="0" u="none" strike="noStrike" cap="none">
                <a:solidFill>
                  <a:srgbClr val="000000"/>
                </a:solidFill>
                <a:latin typeface="Lato"/>
                <a:ea typeface="Lato"/>
                <a:cs typeface="Lato"/>
                <a:sym typeface="Lato"/>
              </a:rPr>
              <a:t>202</a:t>
            </a:r>
            <a:r>
              <a:rPr lang="en-US" sz="1218" b="1">
                <a:latin typeface="Lato"/>
                <a:ea typeface="Lato"/>
                <a:cs typeface="Lato"/>
                <a:sym typeface="Lato"/>
              </a:rPr>
              <a:t>4</a:t>
            </a:r>
            <a:endParaRPr sz="1700" b="1" i="0" u="none" strike="noStrike" cap="none">
              <a:solidFill>
                <a:srgbClr val="000000"/>
              </a:solidFill>
              <a:latin typeface="Lato"/>
              <a:ea typeface="Lato"/>
              <a:cs typeface="Lato"/>
              <a:sym typeface="Lato"/>
            </a:endParaRPr>
          </a:p>
        </p:txBody>
      </p:sp>
      <p:pic>
        <p:nvPicPr>
          <p:cNvPr id="43" name="Google Shape;43;p7">
            <a:extLst>
              <a:ext uri="{C183D7F6-B498-43B3-948B-1728B52AA6E4}">
                <adec:decorative xmlns:adec="http://schemas.microsoft.com/office/drawing/2017/decorative" val="1"/>
              </a:ext>
            </a:extLst>
          </p:cNvPr>
          <p:cNvPicPr preferRelativeResize="0"/>
          <p:nvPr/>
        </p:nvPicPr>
        <p:blipFill rotWithShape="1">
          <a:blip r:embed="rId4">
            <a:alphaModFix/>
          </a:blip>
          <a:srcRect t="11134"/>
          <a:stretch/>
        </p:blipFill>
        <p:spPr>
          <a:xfrm>
            <a:off x="84325" y="4629150"/>
            <a:ext cx="1602075" cy="46375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a:extLst>
              <a:ext uri="{C183D7F6-B498-43B3-948B-1728B52AA6E4}">
                <adec:decorative xmlns:adec="http://schemas.microsoft.com/office/drawing/2017/decorative" val="1"/>
              </a:ext>
            </a:extLst>
          </p:cNvPr>
          <p:cNvSpPr/>
          <p:nvPr/>
        </p:nvSpPr>
        <p:spPr>
          <a:xfrm>
            <a:off x="0" y="1006576"/>
            <a:ext cx="9144000" cy="41368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6" name="Google Shape;116;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Application</a:t>
            </a:r>
          </a:p>
        </p:txBody>
      </p:sp>
      <p:sp>
        <p:nvSpPr>
          <p:cNvPr id="117" name="Google Shape;117;p1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pic>
        <p:nvPicPr>
          <p:cNvPr id="119" name="Google Shape;119;p14" descr="Screenshot of the WISEhome landing screen, My Apps. A red arrow points to WiSFiP. "/>
          <p:cNvPicPr preferRelativeResize="0"/>
          <p:nvPr/>
        </p:nvPicPr>
        <p:blipFill>
          <a:blip r:embed="rId4">
            <a:alphaModFix/>
          </a:blip>
          <a:stretch>
            <a:fillRect/>
          </a:stretch>
        </p:blipFill>
        <p:spPr>
          <a:xfrm>
            <a:off x="517430" y="983863"/>
            <a:ext cx="3603275" cy="3514024"/>
          </a:xfrm>
          <a:prstGeom prst="rect">
            <a:avLst/>
          </a:prstGeom>
          <a:noFill/>
          <a:ln w="9525" cap="flat" cmpd="sng">
            <a:solidFill>
              <a:srgbClr val="9E9E9E"/>
            </a:solidFill>
            <a:prstDash val="solid"/>
            <a:round/>
            <a:headEnd type="none" w="sm" len="sm"/>
            <a:tailEnd type="none" w="sm" len="sm"/>
          </a:ln>
        </p:spPr>
      </p:pic>
      <p:pic>
        <p:nvPicPr>
          <p:cNvPr id="118" name="Google Shape;118;p14" descr="Screenshot of the WiSFiP landing screen. "/>
          <p:cNvPicPr preferRelativeResize="0"/>
          <p:nvPr/>
        </p:nvPicPr>
        <p:blipFill>
          <a:blip r:embed="rId5">
            <a:alphaModFix/>
          </a:blip>
          <a:stretch>
            <a:fillRect/>
          </a:stretch>
        </p:blipFill>
        <p:spPr>
          <a:xfrm>
            <a:off x="4321803" y="1196400"/>
            <a:ext cx="4621099" cy="3088950"/>
          </a:xfrm>
          <a:prstGeom prst="rect">
            <a:avLst/>
          </a:prstGeom>
          <a:noFill/>
          <a:ln w="9525" cap="flat" cmpd="sng">
            <a:solidFill>
              <a:srgbClr val="9E9E9E"/>
            </a:solidFill>
            <a:prstDash val="solid"/>
            <a:round/>
            <a:headEnd type="none" w="sm" len="sm"/>
            <a:tailEnd type="none" w="sm" len="sm"/>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a:extLst>
              <a:ext uri="{C183D7F6-B498-43B3-948B-1728B52AA6E4}">
                <adec:decorative xmlns:adec="http://schemas.microsoft.com/office/drawing/2017/decorative" val="1"/>
              </a:ext>
            </a:extLst>
          </p:cNvPr>
          <p:cNvSpPr/>
          <p:nvPr/>
        </p:nvSpPr>
        <p:spPr>
          <a:xfrm>
            <a:off x="-19050" y="938255"/>
            <a:ext cx="9182100" cy="417927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16;p14">
            <a:extLst>
              <a:ext uri="{FF2B5EF4-FFF2-40B4-BE49-F238E27FC236}">
                <a16:creationId xmlns:a16="http://schemas.microsoft.com/office/drawing/2014/main" id="{5866F419-07F4-A23D-D471-BF0E745E4241}"/>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Home Screen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126" name="Google Shape;126;p15"/>
          <p:cNvSpPr txBox="1"/>
          <p:nvPr/>
        </p:nvSpPr>
        <p:spPr>
          <a:xfrm>
            <a:off x="443695" y="1542553"/>
            <a:ext cx="2243846" cy="3039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Lato"/>
                <a:ea typeface="Lato"/>
                <a:cs typeface="Lato"/>
                <a:sym typeface="Lato"/>
              </a:rPr>
              <a:t>The ‘Home’ screen displays data imported from WISEdata and some key metrics.  </a:t>
            </a:r>
            <a:endParaRPr sz="1800" b="1">
              <a:solidFill>
                <a:schemeClr val="dk1"/>
              </a:solidFill>
              <a:highlight>
                <a:srgbClr val="D9EAD3"/>
              </a:highlight>
              <a:latin typeface="Lato"/>
              <a:ea typeface="Lato"/>
              <a:cs typeface="Lato"/>
              <a:sym typeface="Lato"/>
            </a:endParaRPr>
          </a:p>
        </p:txBody>
      </p:sp>
      <p:pic>
        <p:nvPicPr>
          <p:cNvPr id="125" name="Google Shape;125;p15" descr="WiSFiP Pupil Count Module Home screen, Data Imported from WISEdata. ">
            <a:extLst>
              <a:ext uri="{C183D7F6-B498-43B3-948B-1728B52AA6E4}">
                <adec:decorative xmlns:adec="http://schemas.microsoft.com/office/drawing/2017/decorative" val="0"/>
              </a:ext>
            </a:extLst>
          </p:cNvPr>
          <p:cNvPicPr preferRelativeResize="0"/>
          <p:nvPr/>
        </p:nvPicPr>
        <p:blipFill rotWithShape="1">
          <a:blip r:embed="rId4">
            <a:alphaModFix/>
          </a:blip>
          <a:srcRect t="9346" b="34873"/>
          <a:stretch/>
        </p:blipFill>
        <p:spPr>
          <a:xfrm>
            <a:off x="2919055" y="1053484"/>
            <a:ext cx="5781250" cy="2453041"/>
          </a:xfrm>
          <a:prstGeom prst="rect">
            <a:avLst/>
          </a:prstGeom>
          <a:noFill/>
          <a:ln w="3175">
            <a:solidFill>
              <a:schemeClr val="tx1">
                <a:lumMod val="50000"/>
                <a:lumOff val="50000"/>
              </a:schemeClr>
            </a:solidFill>
          </a:ln>
        </p:spPr>
      </p:pic>
      <p:sp>
        <p:nvSpPr>
          <p:cNvPr id="5" name="Rectangle 4">
            <a:extLst>
              <a:ext uri="{FF2B5EF4-FFF2-40B4-BE49-F238E27FC236}">
                <a16:creationId xmlns:a16="http://schemas.microsoft.com/office/drawing/2014/main" id="{FE4EF527-963B-B591-8870-72EC9F5BCD36}"/>
              </a:ext>
              <a:ext uri="{C183D7F6-B498-43B3-948B-1728B52AA6E4}">
                <adec:decorative xmlns:adec="http://schemas.microsoft.com/office/drawing/2017/decorative" val="1"/>
              </a:ext>
            </a:extLst>
          </p:cNvPr>
          <p:cNvSpPr/>
          <p:nvPr/>
        </p:nvSpPr>
        <p:spPr>
          <a:xfrm>
            <a:off x="3025837" y="2202511"/>
            <a:ext cx="1240404" cy="305628"/>
          </a:xfrm>
          <a:prstGeom prst="rect">
            <a:avLst/>
          </a:prstGeom>
          <a:noFill/>
          <a:ln w="38100">
            <a:solidFill>
              <a:srgbClr val="0064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26;p15">
            <a:extLst>
              <a:ext uri="{FF2B5EF4-FFF2-40B4-BE49-F238E27FC236}">
                <a16:creationId xmlns:a16="http://schemas.microsoft.com/office/drawing/2014/main" id="{8231F452-9DA0-E3F2-014A-6FC8788882AE}"/>
              </a:ext>
            </a:extLst>
          </p:cNvPr>
          <p:cNvSpPr txBox="1"/>
          <p:nvPr/>
        </p:nvSpPr>
        <p:spPr>
          <a:xfrm>
            <a:off x="443695" y="3657166"/>
            <a:ext cx="8256610" cy="10404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Lato"/>
                <a:ea typeface="Lato"/>
                <a:cs typeface="Lato"/>
                <a:sym typeface="Lato"/>
              </a:rPr>
              <a:t>LEAs may review new data before they publish it to be the current membership FTE for each count date.</a:t>
            </a:r>
            <a:endParaRPr sz="1800" b="1">
              <a:solidFill>
                <a:schemeClr val="dk1"/>
              </a:solidFill>
              <a:highlight>
                <a:srgbClr val="D9EAD3"/>
              </a:highlight>
              <a:latin typeface="Lato"/>
              <a:ea typeface="Lato"/>
              <a:cs typeface="Lato"/>
              <a:sym typeface="Lato"/>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a:extLst>
              <a:ext uri="{C183D7F6-B498-43B3-948B-1728B52AA6E4}">
                <adec:decorative xmlns:adec="http://schemas.microsoft.com/office/drawing/2017/decorative" val="1"/>
              </a:ext>
            </a:extLst>
          </p:cNvPr>
          <p:cNvSpPr/>
          <p:nvPr/>
        </p:nvSpPr>
        <p:spPr>
          <a:xfrm>
            <a:off x="-19050" y="938255"/>
            <a:ext cx="9182100" cy="417927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16;p14">
            <a:extLst>
              <a:ext uri="{FF2B5EF4-FFF2-40B4-BE49-F238E27FC236}">
                <a16:creationId xmlns:a16="http://schemas.microsoft.com/office/drawing/2014/main" id="{5866F419-07F4-A23D-D471-BF0E745E4241}"/>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Home Screen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p>
        </p:txBody>
      </p:sp>
      <p:sp>
        <p:nvSpPr>
          <p:cNvPr id="126" name="Google Shape;126;p15"/>
          <p:cNvSpPr txBox="1"/>
          <p:nvPr/>
        </p:nvSpPr>
        <p:spPr>
          <a:xfrm>
            <a:off x="443695" y="1423283"/>
            <a:ext cx="2243846" cy="31591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Lato"/>
                <a:ea typeface="Lato"/>
                <a:cs typeface="Lato"/>
                <a:sym typeface="Lato"/>
              </a:rPr>
              <a:t>When LEAs first log into WiSFiP you’ll see zeros. When you click on “Review/Refresh Data” you’ll go to a page in which you can stage and publish your data.</a:t>
            </a:r>
          </a:p>
        </p:txBody>
      </p:sp>
      <p:pic>
        <p:nvPicPr>
          <p:cNvPr id="125" name="Google Shape;125;p15" descr="WiSFiP Pupil Count Module Home screen, Data Imported from WISEdata, indicating review/refresh button.">
            <a:extLst>
              <a:ext uri="{C183D7F6-B498-43B3-948B-1728B52AA6E4}">
                <adec:decorative xmlns:adec="http://schemas.microsoft.com/office/drawing/2017/decorative" val="0"/>
              </a:ext>
            </a:extLst>
          </p:cNvPr>
          <p:cNvPicPr preferRelativeResize="0"/>
          <p:nvPr/>
        </p:nvPicPr>
        <p:blipFill rotWithShape="1">
          <a:blip r:embed="rId4">
            <a:alphaModFix/>
          </a:blip>
          <a:srcRect t="9347" b="-385"/>
          <a:stretch/>
        </p:blipFill>
        <p:spPr>
          <a:xfrm>
            <a:off x="2919055" y="1053484"/>
            <a:ext cx="5781250" cy="4003546"/>
          </a:xfrm>
          <a:prstGeom prst="rect">
            <a:avLst/>
          </a:prstGeom>
          <a:noFill/>
          <a:ln w="3175">
            <a:solidFill>
              <a:schemeClr val="tx1">
                <a:lumMod val="50000"/>
                <a:lumOff val="50000"/>
              </a:schemeClr>
            </a:solidFill>
          </a:ln>
        </p:spPr>
      </p:pic>
      <p:sp>
        <p:nvSpPr>
          <p:cNvPr id="2" name="Rectangle 1">
            <a:extLst>
              <a:ext uri="{FF2B5EF4-FFF2-40B4-BE49-F238E27FC236}">
                <a16:creationId xmlns:a16="http://schemas.microsoft.com/office/drawing/2014/main" id="{BD75D0FC-FE43-03FD-ACD3-D9C56836A483}"/>
              </a:ext>
              <a:ext uri="{C183D7F6-B498-43B3-948B-1728B52AA6E4}">
                <adec:decorative xmlns:adec="http://schemas.microsoft.com/office/drawing/2017/decorative" val="1"/>
              </a:ext>
            </a:extLst>
          </p:cNvPr>
          <p:cNvSpPr/>
          <p:nvPr/>
        </p:nvSpPr>
        <p:spPr>
          <a:xfrm>
            <a:off x="7816132" y="3108960"/>
            <a:ext cx="729236" cy="365760"/>
          </a:xfrm>
          <a:prstGeom prst="rect">
            <a:avLst/>
          </a:prstGeom>
          <a:noFill/>
          <a:ln w="38100">
            <a:solidFill>
              <a:srgbClr val="0064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4130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a:extLst>
              <a:ext uri="{C183D7F6-B498-43B3-948B-1728B52AA6E4}">
                <adec:decorative xmlns:adec="http://schemas.microsoft.com/office/drawing/2017/decorative" val="1"/>
              </a:ext>
            </a:extLst>
          </p:cNvPr>
          <p:cNvSpPr/>
          <p:nvPr/>
        </p:nvSpPr>
        <p:spPr>
          <a:xfrm>
            <a:off x="-19050" y="938254"/>
            <a:ext cx="9182100" cy="417927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B82DB9D5-CCA8-6050-B1F8-9DA2E4B586DF}"/>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Home Screen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p>
        </p:txBody>
      </p:sp>
      <p:sp>
        <p:nvSpPr>
          <p:cNvPr id="127" name="Google Shape;127;p15"/>
          <p:cNvSpPr txBox="1"/>
          <p:nvPr/>
        </p:nvSpPr>
        <p:spPr>
          <a:xfrm>
            <a:off x="462297" y="1057317"/>
            <a:ext cx="2376320" cy="3978054"/>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400"/>
              <a:buFont typeface="Arial" panose="020B0604020202020204" pitchFamily="34" charset="0"/>
              <a:buChar char="•"/>
            </a:pPr>
            <a:r>
              <a:rPr lang="en-US" sz="1600" b="1">
                <a:latin typeface="Lato"/>
                <a:ea typeface="Lato"/>
                <a:cs typeface="Lato"/>
                <a:sym typeface="Lato"/>
              </a:rPr>
              <a:t>In the old process, LEAs reported counts by: [Step 1 - Step 2 - Step 3 + Step 4 + Step 5 = Total Pupil Headcount]</a:t>
            </a:r>
            <a:endParaRPr sz="1600" b="1">
              <a:latin typeface="Lato"/>
              <a:ea typeface="Lato"/>
              <a:cs typeface="Lato"/>
              <a:sym typeface="Lato"/>
            </a:endParaRPr>
          </a:p>
          <a:p>
            <a:pPr marL="164592" lvl="0" indent="-164592" algn="l" rtl="0">
              <a:spcBef>
                <a:spcPts val="0"/>
              </a:spcBef>
              <a:spcAft>
                <a:spcPts val="180"/>
              </a:spcAft>
              <a:buSzPts val="1400"/>
              <a:buFont typeface="Arial" panose="020B0604020202020204" pitchFamily="34" charset="0"/>
              <a:buChar char="•"/>
            </a:pPr>
            <a:r>
              <a:rPr lang="en-US" sz="1600" b="1">
                <a:latin typeface="Lato"/>
                <a:ea typeface="Lato"/>
                <a:cs typeface="Lato"/>
                <a:sym typeface="Lato"/>
              </a:rPr>
              <a:t>The new process, we eliminated the need to add all and then deduct them.  Instead, LEAs only count the students that qualify to be counted for membership, else don't count them.</a:t>
            </a:r>
            <a:endParaRPr sz="1600" b="1">
              <a:latin typeface="Lato"/>
              <a:ea typeface="Lato"/>
              <a:cs typeface="Lato"/>
              <a:sym typeface="Lato"/>
            </a:endParaRPr>
          </a:p>
        </p:txBody>
      </p:sp>
      <p:pic>
        <p:nvPicPr>
          <p:cNvPr id="125" name="Google Shape;125;p15" descr="WiSFiP Pupil Count Module Home screen, Data Imported from WISEdata indicating Current Membership FTE Calculation."/>
          <p:cNvPicPr preferRelativeResize="0"/>
          <p:nvPr/>
        </p:nvPicPr>
        <p:blipFill rotWithShape="1">
          <a:blip r:embed="rId4">
            <a:alphaModFix/>
          </a:blip>
          <a:srcRect t="9346" b="6030"/>
          <a:stretch/>
        </p:blipFill>
        <p:spPr>
          <a:xfrm>
            <a:off x="2920931" y="1057317"/>
            <a:ext cx="5781250" cy="3721415"/>
          </a:xfrm>
          <a:prstGeom prst="rect">
            <a:avLst/>
          </a:prstGeom>
          <a:noFill/>
          <a:ln w="3175">
            <a:solidFill>
              <a:schemeClr val="tx1">
                <a:lumMod val="50000"/>
                <a:lumOff val="50000"/>
              </a:schemeClr>
            </a:solidFill>
          </a:ln>
        </p:spPr>
      </p:pic>
      <p:sp>
        <p:nvSpPr>
          <p:cNvPr id="5" name="Rectangle 4">
            <a:extLst>
              <a:ext uri="{FF2B5EF4-FFF2-40B4-BE49-F238E27FC236}">
                <a16:creationId xmlns:a16="http://schemas.microsoft.com/office/drawing/2014/main" id="{FE4EF527-963B-B591-8870-72EC9F5BCD36}"/>
              </a:ext>
              <a:ext uri="{C183D7F6-B498-43B3-948B-1728B52AA6E4}">
                <adec:decorative xmlns:adec="http://schemas.microsoft.com/office/drawing/2017/decorative" val="1"/>
              </a:ext>
            </a:extLst>
          </p:cNvPr>
          <p:cNvSpPr/>
          <p:nvPr/>
        </p:nvSpPr>
        <p:spPr>
          <a:xfrm>
            <a:off x="3078865" y="3482672"/>
            <a:ext cx="1240404" cy="269014"/>
          </a:xfrm>
          <a:prstGeom prst="rect">
            <a:avLst/>
          </a:prstGeom>
          <a:noFill/>
          <a:ln w="38100">
            <a:solidFill>
              <a:srgbClr val="0064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4880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a:extLst>
              <a:ext uri="{C183D7F6-B498-43B3-948B-1728B52AA6E4}">
                <adec:decorative xmlns:adec="http://schemas.microsoft.com/office/drawing/2017/decorative" val="1"/>
              </a:ext>
            </a:extLst>
          </p:cNvPr>
          <p:cNvSpPr/>
          <p:nvPr/>
        </p:nvSpPr>
        <p:spPr>
          <a:xfrm>
            <a:off x="-19050" y="898497"/>
            <a:ext cx="9182100" cy="417312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16;p14">
            <a:extLst>
              <a:ext uri="{FF2B5EF4-FFF2-40B4-BE49-F238E27FC236}">
                <a16:creationId xmlns:a16="http://schemas.microsoft.com/office/drawing/2014/main" id="{AD557131-0D1A-5EEA-E269-B30BE01128B8}"/>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Staged Data</a:t>
            </a:r>
            <a:endPar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43" name="Google Shape;143;p16"/>
          <p:cNvSpPr txBox="1"/>
          <p:nvPr/>
        </p:nvSpPr>
        <p:spPr>
          <a:xfrm>
            <a:off x="424846" y="1235825"/>
            <a:ext cx="2152983" cy="2851145"/>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300"/>
              </a:spcAft>
              <a:buClr>
                <a:schemeClr val="dk1"/>
              </a:buClr>
              <a:buSzPts val="1400"/>
            </a:pPr>
            <a:r>
              <a:rPr lang="en-US" sz="1800" b="1">
                <a:solidFill>
                  <a:schemeClr val="dk1"/>
                </a:solidFill>
                <a:latin typeface="Lato"/>
                <a:ea typeface="Lato"/>
                <a:cs typeface="Lato"/>
                <a:sym typeface="Lato"/>
              </a:rPr>
              <a:t>Stage: pulls the data from WDP into WiSFiP and it breaks it down by category (e.g. Resident Head Count, Part-time Home-schooled, etc.)</a:t>
            </a:r>
            <a:endParaRPr sz="1800" b="1">
              <a:solidFill>
                <a:schemeClr val="dk1"/>
              </a:solidFill>
              <a:latin typeface="Lato"/>
              <a:ea typeface="Lato"/>
              <a:cs typeface="Lato"/>
              <a:sym typeface="Lato"/>
            </a:endParaRPr>
          </a:p>
        </p:txBody>
      </p:sp>
      <p:pic>
        <p:nvPicPr>
          <p:cNvPr id="141" name="Google Shape;141;p16" descr="WiSFiP Pupil Count Module Home screen, Data Imported from WISEdata, Staged data."/>
          <p:cNvPicPr preferRelativeResize="0"/>
          <p:nvPr/>
        </p:nvPicPr>
        <p:blipFill rotWithShape="1">
          <a:blip r:embed="rId4">
            <a:alphaModFix/>
          </a:blip>
          <a:srcRect t="5560"/>
          <a:stretch/>
        </p:blipFill>
        <p:spPr>
          <a:xfrm>
            <a:off x="2577829" y="1235825"/>
            <a:ext cx="6141325" cy="2671850"/>
          </a:xfrm>
          <a:prstGeom prst="rect">
            <a:avLst/>
          </a:prstGeom>
          <a:noFill/>
          <a:ln w="9525" cap="flat" cmpd="sng">
            <a:solidFill>
              <a:srgbClr val="9E9E9E"/>
            </a:solidFill>
            <a:prstDash val="solid"/>
            <a:round/>
            <a:headEnd type="none" w="sm" len="sm"/>
            <a:tailEnd type="none" w="sm" len="sm"/>
          </a:ln>
        </p:spPr>
      </p:pic>
      <p:sp>
        <p:nvSpPr>
          <p:cNvPr id="5" name="Rectangle 4">
            <a:extLst>
              <a:ext uri="{FF2B5EF4-FFF2-40B4-BE49-F238E27FC236}">
                <a16:creationId xmlns:a16="http://schemas.microsoft.com/office/drawing/2014/main" id="{1A5144BE-909E-6233-E295-365963E0D4BA}"/>
              </a:ext>
              <a:ext uri="{C183D7F6-B498-43B3-948B-1728B52AA6E4}">
                <adec:decorative xmlns:adec="http://schemas.microsoft.com/office/drawing/2017/decorative" val="1"/>
              </a:ext>
            </a:extLst>
          </p:cNvPr>
          <p:cNvSpPr/>
          <p:nvPr/>
        </p:nvSpPr>
        <p:spPr>
          <a:xfrm>
            <a:off x="2771396" y="1279003"/>
            <a:ext cx="1210295" cy="306728"/>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a:extLst>
              <a:ext uri="{C183D7F6-B498-43B3-948B-1728B52AA6E4}">
                <adec:decorative xmlns:adec="http://schemas.microsoft.com/office/drawing/2017/decorative" val="1"/>
              </a:ext>
            </a:extLst>
          </p:cNvPr>
          <p:cNvSpPr/>
          <p:nvPr/>
        </p:nvSpPr>
        <p:spPr>
          <a:xfrm>
            <a:off x="-19050" y="898497"/>
            <a:ext cx="9182100" cy="417312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16;p14">
            <a:extLst>
              <a:ext uri="{FF2B5EF4-FFF2-40B4-BE49-F238E27FC236}">
                <a16:creationId xmlns:a16="http://schemas.microsoft.com/office/drawing/2014/main" id="{AD557131-0D1A-5EEA-E269-B30BE01128B8}"/>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Published Data</a:t>
            </a:r>
            <a:endPar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43" name="Google Shape;143;p16"/>
          <p:cNvSpPr txBox="1"/>
          <p:nvPr/>
        </p:nvSpPr>
        <p:spPr>
          <a:xfrm>
            <a:off x="424846" y="1235825"/>
            <a:ext cx="2152983" cy="2851145"/>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300"/>
              </a:spcAft>
              <a:buClr>
                <a:schemeClr val="dk1"/>
              </a:buClr>
              <a:buSzPts val="1400"/>
            </a:pPr>
            <a:r>
              <a:rPr lang="en-US" sz="1800" b="1">
                <a:solidFill>
                  <a:schemeClr val="dk1"/>
                </a:solidFill>
                <a:latin typeface="Lato"/>
                <a:ea typeface="Lato"/>
                <a:cs typeface="Lato"/>
                <a:sym typeface="Lato"/>
              </a:rPr>
              <a:t>Publish: updates the Home screen to show the counts there. The data on the Home screen is what will be used for reporting.</a:t>
            </a:r>
            <a:endParaRPr lang="en-US" sz="1800" b="1"/>
          </a:p>
        </p:txBody>
      </p:sp>
      <p:pic>
        <p:nvPicPr>
          <p:cNvPr id="141" name="Google Shape;141;p16" descr="WiSFiP Pupil Count Module Home screen, Data Imported from WISEdata, View changes."/>
          <p:cNvPicPr preferRelativeResize="0"/>
          <p:nvPr/>
        </p:nvPicPr>
        <p:blipFill rotWithShape="1">
          <a:blip r:embed="rId4">
            <a:alphaModFix/>
          </a:blip>
          <a:srcRect t="5560"/>
          <a:stretch/>
        </p:blipFill>
        <p:spPr>
          <a:xfrm>
            <a:off x="2577829" y="1235825"/>
            <a:ext cx="6141325" cy="2671850"/>
          </a:xfrm>
          <a:prstGeom prst="rect">
            <a:avLst/>
          </a:prstGeom>
          <a:noFill/>
          <a:ln w="9525" cap="flat" cmpd="sng">
            <a:solidFill>
              <a:srgbClr val="9E9E9E"/>
            </a:solidFill>
            <a:prstDash val="solid"/>
            <a:round/>
            <a:headEnd type="none" w="sm" len="sm"/>
            <a:tailEnd type="none" w="sm" len="sm"/>
          </a:ln>
        </p:spPr>
      </p:pic>
      <p:sp>
        <p:nvSpPr>
          <p:cNvPr id="5" name="Rectangle 4">
            <a:extLst>
              <a:ext uri="{FF2B5EF4-FFF2-40B4-BE49-F238E27FC236}">
                <a16:creationId xmlns:a16="http://schemas.microsoft.com/office/drawing/2014/main" id="{1A5144BE-909E-6233-E295-365963E0D4BA}"/>
              </a:ext>
              <a:ext uri="{C183D7F6-B498-43B3-948B-1728B52AA6E4}">
                <adec:decorative xmlns:adec="http://schemas.microsoft.com/office/drawing/2017/decorative" val="1"/>
              </a:ext>
            </a:extLst>
          </p:cNvPr>
          <p:cNvSpPr/>
          <p:nvPr/>
        </p:nvSpPr>
        <p:spPr>
          <a:xfrm>
            <a:off x="6913530" y="3600947"/>
            <a:ext cx="1351715" cy="306728"/>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extLst>
      <p:ext uri="{BB962C8B-B14F-4D97-AF65-F5344CB8AC3E}">
        <p14:creationId xmlns:p14="http://schemas.microsoft.com/office/powerpoint/2010/main" val="234092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a:extLst>
              <a:ext uri="{C183D7F6-B498-43B3-948B-1728B52AA6E4}">
                <adec:decorative xmlns:adec="http://schemas.microsoft.com/office/drawing/2017/decorative" val="1"/>
              </a:ext>
            </a:extLst>
          </p:cNvPr>
          <p:cNvSpPr/>
          <p:nvPr/>
        </p:nvSpPr>
        <p:spPr>
          <a:xfrm>
            <a:off x="-19050" y="803080"/>
            <a:ext cx="9182100" cy="4245003"/>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16;p14">
            <a:extLst>
              <a:ext uri="{FF2B5EF4-FFF2-40B4-BE49-F238E27FC236}">
                <a16:creationId xmlns:a16="http://schemas.microsoft.com/office/drawing/2014/main" id="{AD557131-0D1A-5EEA-E269-B30BE01128B8}"/>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View Changes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2)</a:t>
            </a:r>
          </a:p>
        </p:txBody>
      </p:sp>
      <p:sp>
        <p:nvSpPr>
          <p:cNvPr id="143" name="Google Shape;143;p16"/>
          <p:cNvSpPr txBox="1"/>
          <p:nvPr/>
        </p:nvSpPr>
        <p:spPr>
          <a:xfrm>
            <a:off x="424846" y="1235825"/>
            <a:ext cx="2152983" cy="2851145"/>
          </a:xfrm>
          <a:prstGeom prst="rect">
            <a:avLst/>
          </a:prstGeom>
          <a:noFill/>
          <a:ln>
            <a:noFill/>
          </a:ln>
        </p:spPr>
        <p:txBody>
          <a:bodyPr spcFirstLastPara="1" wrap="square" lIns="91425" tIns="91425" rIns="91425" bIns="91425" anchor="t" anchorCtr="0">
            <a:noAutofit/>
          </a:bodyPr>
          <a:lstStyle/>
          <a:p>
            <a:pPr marL="139700" lvl="0" algn="l" rtl="0">
              <a:spcBef>
                <a:spcPts val="300"/>
              </a:spcBef>
              <a:spcAft>
                <a:spcPts val="0"/>
              </a:spcAft>
              <a:buSzPts val="1400"/>
            </a:pPr>
            <a:r>
              <a:rPr lang="en-US" sz="1800" b="1">
                <a:latin typeface="Lato"/>
                <a:ea typeface="Lato"/>
                <a:cs typeface="Lato"/>
                <a:sym typeface="Lato"/>
              </a:rPr>
              <a:t>View Changes: </a:t>
            </a:r>
            <a:r>
              <a:rPr lang="en-US" sz="1800">
                <a:latin typeface="Lato"/>
                <a:ea typeface="Lato"/>
                <a:cs typeface="Lato"/>
                <a:sym typeface="Lato"/>
              </a:rPr>
              <a:t> </a:t>
            </a:r>
            <a:r>
              <a:rPr lang="en-US" sz="1800" b="1">
                <a:latin typeface="Lato"/>
                <a:ea typeface="Lato"/>
                <a:cs typeface="Lato"/>
                <a:sym typeface="Lato"/>
              </a:rPr>
              <a:t>provides differences between what is in ‘Staged’ data and ‘Current’ to allow users to easily see differences prior to committing to pushing staged data to current.</a:t>
            </a:r>
          </a:p>
        </p:txBody>
      </p:sp>
      <p:pic>
        <p:nvPicPr>
          <p:cNvPr id="141" name="Google Shape;141;p16" descr="WiSFiP Pupil Count Module Home screen, Data Imported from WISEdata, Publish Data to Membership."/>
          <p:cNvPicPr preferRelativeResize="0"/>
          <p:nvPr/>
        </p:nvPicPr>
        <p:blipFill rotWithShape="1">
          <a:blip r:embed="rId4">
            <a:alphaModFix/>
          </a:blip>
          <a:srcRect t="5560"/>
          <a:stretch/>
        </p:blipFill>
        <p:spPr>
          <a:xfrm>
            <a:off x="2577829" y="1235825"/>
            <a:ext cx="6141325" cy="2671850"/>
          </a:xfrm>
          <a:prstGeom prst="rect">
            <a:avLst/>
          </a:prstGeom>
          <a:noFill/>
          <a:ln w="9525" cap="flat" cmpd="sng">
            <a:solidFill>
              <a:srgbClr val="9E9E9E"/>
            </a:solidFill>
            <a:prstDash val="solid"/>
            <a:round/>
            <a:headEnd type="none" w="sm" len="sm"/>
            <a:tailEnd type="none" w="sm" len="sm"/>
          </a:ln>
        </p:spPr>
      </p:pic>
      <p:sp>
        <p:nvSpPr>
          <p:cNvPr id="2" name="Google Shape;143;p16">
            <a:extLst>
              <a:ext uri="{FF2B5EF4-FFF2-40B4-BE49-F238E27FC236}">
                <a16:creationId xmlns:a16="http://schemas.microsoft.com/office/drawing/2014/main" id="{20F5BB62-BAB0-5027-067A-1E53CDEB692E}"/>
              </a:ext>
            </a:extLst>
          </p:cNvPr>
          <p:cNvSpPr txBox="1"/>
          <p:nvPr/>
        </p:nvSpPr>
        <p:spPr>
          <a:xfrm>
            <a:off x="2577829" y="3907675"/>
            <a:ext cx="6141325" cy="799497"/>
          </a:xfrm>
          <a:prstGeom prst="rect">
            <a:avLst/>
          </a:prstGeom>
          <a:noFill/>
          <a:ln>
            <a:noFill/>
          </a:ln>
        </p:spPr>
        <p:txBody>
          <a:bodyPr spcFirstLastPara="1" wrap="square" lIns="91425" tIns="91425" rIns="91425" bIns="91425" anchor="t" anchorCtr="0">
            <a:noAutofit/>
          </a:bodyPr>
          <a:lstStyle/>
          <a:p>
            <a:pPr marL="164592" lvl="1" indent="-164592" algn="l" rtl="0">
              <a:spcAft>
                <a:spcPts val="180"/>
              </a:spcAft>
              <a:buSzPts val="1400"/>
              <a:buFont typeface="Arial" panose="020B0604020202020204" pitchFamily="34" charset="0"/>
              <a:buChar char="•"/>
            </a:pPr>
            <a:r>
              <a:rPr lang="en-US" sz="1800" b="1">
                <a:latin typeface="Lato"/>
                <a:ea typeface="Lato"/>
                <a:cs typeface="Lato"/>
                <a:sym typeface="Lato"/>
              </a:rPr>
              <a:t>Data view with ability to sort and filter on columns.</a:t>
            </a:r>
          </a:p>
          <a:p>
            <a:pPr marL="164592" lvl="1" indent="-164592" algn="l" rtl="0">
              <a:spcAft>
                <a:spcPts val="180"/>
              </a:spcAft>
              <a:buSzPts val="1400"/>
              <a:buFont typeface="Arial" panose="020B0604020202020204" pitchFamily="34" charset="0"/>
              <a:buChar char="•"/>
            </a:pPr>
            <a:r>
              <a:rPr lang="en-US" sz="1800" b="1">
                <a:latin typeface="Lato"/>
                <a:ea typeface="Lato"/>
                <a:cs typeface="Lato"/>
                <a:sym typeface="Lato"/>
              </a:rPr>
              <a:t>Export to Excel</a:t>
            </a:r>
          </a:p>
        </p:txBody>
      </p:sp>
      <p:sp>
        <p:nvSpPr>
          <p:cNvPr id="5" name="Rectangle 4">
            <a:extLst>
              <a:ext uri="{FF2B5EF4-FFF2-40B4-BE49-F238E27FC236}">
                <a16:creationId xmlns:a16="http://schemas.microsoft.com/office/drawing/2014/main" id="{1A5144BE-909E-6233-E295-365963E0D4BA}"/>
              </a:ext>
              <a:ext uri="{C183D7F6-B498-43B3-948B-1728B52AA6E4}">
                <adec:decorative xmlns:adec="http://schemas.microsoft.com/office/drawing/2017/decorative" val="1"/>
              </a:ext>
            </a:extLst>
          </p:cNvPr>
          <p:cNvSpPr/>
          <p:nvPr/>
        </p:nvSpPr>
        <p:spPr>
          <a:xfrm>
            <a:off x="3966852" y="1284790"/>
            <a:ext cx="1351715" cy="306728"/>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extLst>
      <p:ext uri="{BB962C8B-B14F-4D97-AF65-F5344CB8AC3E}">
        <p14:creationId xmlns:p14="http://schemas.microsoft.com/office/powerpoint/2010/main" val="359195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
        <p:nvSpPr>
          <p:cNvPr id="2" name="Google Shape;116;p14">
            <a:extLst>
              <a:ext uri="{FF2B5EF4-FFF2-40B4-BE49-F238E27FC236}">
                <a16:creationId xmlns:a16="http://schemas.microsoft.com/office/drawing/2014/main" id="{677BF19B-40CE-8BB8-1353-D909112B17CB}"/>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View Changes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2)</a:t>
            </a:r>
          </a:p>
        </p:txBody>
      </p:sp>
      <p:pic>
        <p:nvPicPr>
          <p:cNvPr id="158" name="Google Shape;158;p17" descr="WiSFiP Pupil Count Module view changes screen."/>
          <p:cNvPicPr preferRelativeResize="0"/>
          <p:nvPr/>
        </p:nvPicPr>
        <p:blipFill>
          <a:blip r:embed="rId4">
            <a:alphaModFix/>
          </a:blip>
          <a:stretch>
            <a:fillRect/>
          </a:stretch>
        </p:blipFill>
        <p:spPr>
          <a:xfrm>
            <a:off x="458377" y="1059584"/>
            <a:ext cx="8227245" cy="2733188"/>
          </a:xfrm>
          <a:prstGeom prst="rect">
            <a:avLst/>
          </a:prstGeom>
          <a:noFill/>
          <a:ln w="952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a:extLst>
              <a:ext uri="{C183D7F6-B498-43B3-948B-1728B52AA6E4}">
                <adec:decorative xmlns:adec="http://schemas.microsoft.com/office/drawing/2017/decorative" val="1"/>
              </a:ext>
            </a:extLst>
          </p:cNvPr>
          <p:cNvSpPr/>
          <p:nvPr/>
        </p:nvSpPr>
        <p:spPr>
          <a:xfrm>
            <a:off x="-19050" y="946824"/>
            <a:ext cx="9182100" cy="419667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DF2840B2-C2CD-5AB4-6FD2-69CC60E97F6A}"/>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LEA Screen</a:t>
            </a:r>
            <a:endPar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65" name="Google Shape;165;p18"/>
          <p:cNvSpPr txBox="1"/>
          <p:nvPr/>
        </p:nvSpPr>
        <p:spPr>
          <a:xfrm>
            <a:off x="313250" y="1267283"/>
            <a:ext cx="2827515" cy="3575717"/>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SzPts val="1400"/>
            </a:pPr>
            <a:r>
              <a:rPr lang="en-US" sz="1800" b="1">
                <a:latin typeface="Lato"/>
                <a:ea typeface="Lato"/>
                <a:cs typeface="Lato"/>
                <a:sym typeface="Lato"/>
              </a:rPr>
              <a:t>The LEA screen: is where LEAs enter the hours for grades, which are used for part-time instruction minutes.</a:t>
            </a:r>
          </a:p>
          <a:p>
            <a:pPr marL="139700" lvl="0" algn="l" rtl="0">
              <a:spcBef>
                <a:spcPts val="0"/>
              </a:spcBef>
              <a:spcAft>
                <a:spcPts val="0"/>
              </a:spcAft>
              <a:buSzPts val="1400"/>
            </a:pPr>
            <a:endParaRPr lang="en-US" sz="1800" b="1">
              <a:latin typeface="Lato"/>
              <a:ea typeface="Lato"/>
              <a:cs typeface="Lato"/>
              <a:sym typeface="Lato"/>
            </a:endParaRPr>
          </a:p>
          <a:p>
            <a:pPr marL="139700" lvl="0" algn="l" rtl="0">
              <a:spcBef>
                <a:spcPts val="0"/>
              </a:spcBef>
              <a:spcAft>
                <a:spcPts val="0"/>
              </a:spcAft>
              <a:buSzPts val="1400"/>
            </a:pPr>
            <a:r>
              <a:rPr lang="en-US" sz="1800" b="1">
                <a:latin typeface="Lato"/>
                <a:ea typeface="Lato"/>
                <a:cs typeface="Lato"/>
                <a:sym typeface="Lato"/>
              </a:rPr>
              <a:t>This data is manually entered by LEAs</a:t>
            </a:r>
            <a:endParaRPr sz="1800" b="1">
              <a:latin typeface="Lato"/>
              <a:ea typeface="Lato"/>
              <a:cs typeface="Lato"/>
              <a:sym typeface="Lato"/>
            </a:endParaRPr>
          </a:p>
        </p:txBody>
      </p:sp>
      <p:pic>
        <p:nvPicPr>
          <p:cNvPr id="166" name="Google Shape;166;p18" descr="WiSFiP Pupil Count Module LEA screen.">
            <a:extLst>
              <a:ext uri="{C183D7F6-B498-43B3-948B-1728B52AA6E4}">
                <adec:decorative xmlns:adec="http://schemas.microsoft.com/office/drawing/2017/decorative" val="0"/>
              </a:ext>
            </a:extLst>
          </p:cNvPr>
          <p:cNvPicPr preferRelativeResize="0"/>
          <p:nvPr/>
        </p:nvPicPr>
        <p:blipFill rotWithShape="1">
          <a:blip r:embed="rId4">
            <a:alphaModFix/>
          </a:blip>
          <a:srcRect t="2924"/>
          <a:stretch/>
        </p:blipFill>
        <p:spPr>
          <a:xfrm>
            <a:off x="3473065" y="1105231"/>
            <a:ext cx="5307276" cy="3331909"/>
          </a:xfrm>
          <a:prstGeom prst="rect">
            <a:avLst/>
          </a:prstGeom>
          <a:noFill/>
          <a:ln w="3175" cap="flat" cmpd="sng">
            <a:solidFill>
              <a:schemeClr val="tx1">
                <a:lumMod val="50000"/>
                <a:lumOff val="50000"/>
              </a:schemeClr>
            </a:solidFill>
            <a:prstDash val="solid"/>
            <a:round/>
            <a:headEnd type="none" w="sm" len="sm"/>
            <a:tailEnd type="none" w="sm" len="sm"/>
          </a:ln>
        </p:spPr>
      </p:pic>
      <p:sp>
        <p:nvSpPr>
          <p:cNvPr id="3" name="Rectangle 2">
            <a:extLst>
              <a:ext uri="{FF2B5EF4-FFF2-40B4-BE49-F238E27FC236}">
                <a16:creationId xmlns:a16="http://schemas.microsoft.com/office/drawing/2014/main" id="{281809D0-E9E7-0226-8E83-02A7E193CC86}"/>
              </a:ext>
              <a:ext uri="{C183D7F6-B498-43B3-948B-1728B52AA6E4}">
                <adec:decorative xmlns:adec="http://schemas.microsoft.com/office/drawing/2017/decorative" val="1"/>
              </a:ext>
            </a:extLst>
          </p:cNvPr>
          <p:cNvSpPr/>
          <p:nvPr/>
        </p:nvSpPr>
        <p:spPr>
          <a:xfrm>
            <a:off x="5551430" y="1811940"/>
            <a:ext cx="407682" cy="272558"/>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a:extLst>
              <a:ext uri="{C183D7F6-B498-43B3-948B-1728B52AA6E4}">
                <adec:decorative xmlns:adec="http://schemas.microsoft.com/office/drawing/2017/decorative" val="1"/>
              </a:ext>
            </a:extLst>
          </p:cNvPr>
          <p:cNvSpPr/>
          <p:nvPr/>
        </p:nvSpPr>
        <p:spPr>
          <a:xfrm>
            <a:off x="-19050" y="946824"/>
            <a:ext cx="9182100" cy="419667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DF2840B2-C2CD-5AB4-6FD2-69CC60E97F6A}"/>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WiSFiP: LEA Screen, TFS Steps</a:t>
            </a:r>
            <a:endPar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3" name="Google Shape;175;p19" descr="Full view WiSFiP Pupil Count Module TFS screen.">
            <a:extLst>
              <a:ext uri="{FF2B5EF4-FFF2-40B4-BE49-F238E27FC236}">
                <a16:creationId xmlns:a16="http://schemas.microsoft.com/office/drawing/2014/main" id="{64E4DAED-CDDF-CFFC-279C-5DFC34057A48}"/>
              </a:ext>
            </a:extLst>
          </p:cNvPr>
          <p:cNvPicPr preferRelativeResize="0"/>
          <p:nvPr/>
        </p:nvPicPr>
        <p:blipFill rotWithShape="1">
          <a:blip r:embed="rId4">
            <a:alphaModFix/>
          </a:blip>
          <a:srcRect/>
          <a:stretch/>
        </p:blipFill>
        <p:spPr>
          <a:xfrm>
            <a:off x="500931" y="1120490"/>
            <a:ext cx="4238719" cy="3738072"/>
          </a:xfrm>
          <a:prstGeom prst="rect">
            <a:avLst/>
          </a:prstGeom>
          <a:noFill/>
          <a:ln w="9525" cap="flat" cmpd="sng">
            <a:solidFill>
              <a:srgbClr val="9E9E9E"/>
            </a:solidFill>
            <a:prstDash val="solid"/>
            <a:round/>
            <a:headEnd type="none" w="sm" len="sm"/>
            <a:tailEnd type="none" w="sm" len="sm"/>
          </a:ln>
        </p:spPr>
      </p:pic>
      <p:grpSp>
        <p:nvGrpSpPr>
          <p:cNvPr id="4" name="Google Shape;177;p19" descr="Zoomed in view of the TFS dropdown menu: TFS Steps">
            <a:extLst>
              <a:ext uri="{FF2B5EF4-FFF2-40B4-BE49-F238E27FC236}">
                <a16:creationId xmlns:a16="http://schemas.microsoft.com/office/drawing/2014/main" id="{C418107C-590A-454B-6682-EF099DAE67E9}"/>
              </a:ext>
            </a:extLst>
          </p:cNvPr>
          <p:cNvGrpSpPr/>
          <p:nvPr/>
        </p:nvGrpSpPr>
        <p:grpSpPr>
          <a:xfrm>
            <a:off x="5039749" y="1160920"/>
            <a:ext cx="1381036" cy="1813400"/>
            <a:chOff x="5458025" y="743125"/>
            <a:chExt cx="1381036" cy="1813400"/>
          </a:xfrm>
        </p:grpSpPr>
        <p:pic>
          <p:nvPicPr>
            <p:cNvPr id="5" name="Google Shape;178;p19">
              <a:extLst>
                <a:ext uri="{FF2B5EF4-FFF2-40B4-BE49-F238E27FC236}">
                  <a16:creationId xmlns:a16="http://schemas.microsoft.com/office/drawing/2014/main" id="{28EC9DEE-F645-DB7D-E9C6-445E2E2313C7}"/>
                </a:ext>
              </a:extLst>
            </p:cNvPr>
            <p:cNvPicPr preferRelativeResize="0"/>
            <p:nvPr/>
          </p:nvPicPr>
          <p:blipFill>
            <a:blip r:embed="rId5">
              <a:alphaModFix/>
            </a:blip>
            <a:stretch>
              <a:fillRect/>
            </a:stretch>
          </p:blipFill>
          <p:spPr>
            <a:xfrm>
              <a:off x="5458025" y="743125"/>
              <a:ext cx="1381036" cy="1813400"/>
            </a:xfrm>
            <a:prstGeom prst="rect">
              <a:avLst/>
            </a:prstGeom>
            <a:noFill/>
            <a:ln w="3175">
              <a:solidFill>
                <a:schemeClr val="tx1">
                  <a:lumMod val="50000"/>
                  <a:lumOff val="50000"/>
                </a:schemeClr>
              </a:solidFill>
            </a:ln>
          </p:spPr>
        </p:pic>
        <p:sp>
          <p:nvSpPr>
            <p:cNvPr id="6" name="Google Shape;179;p19">
              <a:extLst>
                <a:ext uri="{FF2B5EF4-FFF2-40B4-BE49-F238E27FC236}">
                  <a16:creationId xmlns:a16="http://schemas.microsoft.com/office/drawing/2014/main" id="{2C6D8AC1-DB4F-D6F2-A719-5CCA6BA81AD6}"/>
                </a:ext>
              </a:extLst>
            </p:cNvPr>
            <p:cNvSpPr/>
            <p:nvPr/>
          </p:nvSpPr>
          <p:spPr>
            <a:xfrm>
              <a:off x="5747525" y="1277750"/>
              <a:ext cx="641100" cy="250800"/>
            </a:xfrm>
            <a:prstGeom prst="rect">
              <a:avLst/>
            </a:prstGeom>
            <a:noFill/>
            <a:ln w="3175" cap="flat" cmpd="sng">
              <a:solidFill>
                <a:schemeClr val="tx1">
                  <a:lumMod val="50000"/>
                  <a:lumOff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a:extLst>
              <a:ext uri="{FF2B5EF4-FFF2-40B4-BE49-F238E27FC236}">
                <a16:creationId xmlns:a16="http://schemas.microsoft.com/office/drawing/2014/main" id="{3BBA493E-3D62-3511-A4A7-594027F3638F}"/>
              </a:ext>
              <a:ext uri="{C183D7F6-B498-43B3-948B-1728B52AA6E4}">
                <adec:decorative xmlns:adec="http://schemas.microsoft.com/office/drawing/2017/decorative" val="1"/>
              </a:ext>
            </a:extLst>
          </p:cNvPr>
          <p:cNvSpPr/>
          <p:nvPr/>
        </p:nvSpPr>
        <p:spPr>
          <a:xfrm>
            <a:off x="5327607" y="1714217"/>
            <a:ext cx="647764" cy="272558"/>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cxnSp>
        <p:nvCxnSpPr>
          <p:cNvPr id="9" name="Straight Arrow Connector 8">
            <a:extLst>
              <a:ext uri="{FF2B5EF4-FFF2-40B4-BE49-F238E27FC236}">
                <a16:creationId xmlns:a16="http://schemas.microsoft.com/office/drawing/2014/main" id="{3124BDE2-AA88-531B-D16B-034AC0EA69A4}"/>
              </a:ext>
              <a:ext uri="{C183D7F6-B498-43B3-948B-1728B52AA6E4}">
                <adec:decorative xmlns:adec="http://schemas.microsoft.com/office/drawing/2017/decorative" val="1"/>
              </a:ext>
            </a:extLst>
          </p:cNvPr>
          <p:cNvCxnSpPr>
            <a:cxnSpLocks/>
          </p:cNvCxnSpPr>
          <p:nvPr/>
        </p:nvCxnSpPr>
        <p:spPr>
          <a:xfrm>
            <a:off x="2321781" y="1518699"/>
            <a:ext cx="2937850" cy="317452"/>
          </a:xfrm>
          <a:prstGeom prst="straightConnector1">
            <a:avLst/>
          </a:prstGeom>
          <a:ln w="381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9012D4-2533-CD79-94A3-5D630727C7E7}"/>
              </a:ext>
            </a:extLst>
          </p:cNvPr>
          <p:cNvSpPr txBox="1"/>
          <p:nvPr/>
        </p:nvSpPr>
        <p:spPr>
          <a:xfrm>
            <a:off x="6423508" y="1120490"/>
            <a:ext cx="2219561" cy="1969770"/>
          </a:xfrm>
          <a:prstGeom prst="rect">
            <a:avLst/>
          </a:prstGeom>
          <a:noFill/>
        </p:spPr>
        <p:txBody>
          <a:bodyPr wrap="square">
            <a:noAutofit/>
          </a:bodyPr>
          <a:lstStyle/>
          <a:p>
            <a:pPr marL="139700" lvl="0" algn="l" rtl="0">
              <a:spcBef>
                <a:spcPts val="0"/>
              </a:spcBef>
              <a:spcAft>
                <a:spcPts val="0"/>
              </a:spcAft>
              <a:buSzPts val="1400"/>
            </a:pPr>
            <a:r>
              <a:rPr lang="en-US" sz="1600" b="1">
                <a:latin typeface="Lato"/>
                <a:ea typeface="Lato"/>
                <a:cs typeface="Lato"/>
                <a:sym typeface="Lato"/>
              </a:rPr>
              <a:t>The Steps page for the count date (TFS, TFJ, FFM) includes data for each grade level.</a:t>
            </a:r>
          </a:p>
        </p:txBody>
      </p:sp>
      <p:sp>
        <p:nvSpPr>
          <p:cNvPr id="11" name="TextBox 10">
            <a:extLst>
              <a:ext uri="{FF2B5EF4-FFF2-40B4-BE49-F238E27FC236}">
                <a16:creationId xmlns:a16="http://schemas.microsoft.com/office/drawing/2014/main" id="{C41ED4BF-9550-4642-8F95-9A911C68A6E0}"/>
              </a:ext>
            </a:extLst>
          </p:cNvPr>
          <p:cNvSpPr txBox="1"/>
          <p:nvPr/>
        </p:nvSpPr>
        <p:spPr>
          <a:xfrm>
            <a:off x="4860219" y="3014750"/>
            <a:ext cx="3846460" cy="1899448"/>
          </a:xfrm>
          <a:prstGeom prst="rect">
            <a:avLst/>
          </a:prstGeom>
          <a:noFill/>
        </p:spPr>
        <p:txBody>
          <a:bodyPr wrap="square">
            <a:noAutofit/>
          </a:bodyPr>
          <a:lstStyle/>
          <a:p>
            <a:pPr marL="139700" lvl="0" algn="l" rtl="0">
              <a:spcBef>
                <a:spcPts val="600"/>
              </a:spcBef>
              <a:spcAft>
                <a:spcPts val="0"/>
              </a:spcAft>
              <a:buSzPts val="1400"/>
            </a:pPr>
            <a:r>
              <a:rPr lang="en-US" sz="1600" b="1">
                <a:latin typeface="Lato"/>
                <a:ea typeface="Lato"/>
                <a:cs typeface="Lato"/>
                <a:sym typeface="Lato"/>
              </a:rPr>
              <a:t>The </a:t>
            </a:r>
            <a:r>
              <a:rPr lang="en-US" sz="1600" b="1" u="sng">
                <a:latin typeface="Lato"/>
                <a:ea typeface="Lato"/>
                <a:cs typeface="Lato"/>
                <a:sym typeface="Lato"/>
              </a:rPr>
              <a:t>grade level panels</a:t>
            </a:r>
            <a:r>
              <a:rPr lang="en-US" sz="1600" b="1">
                <a:latin typeface="Lato"/>
                <a:ea typeface="Lato"/>
                <a:cs typeface="Lato"/>
                <a:sym typeface="Lato"/>
              </a:rPr>
              <a:t> are collapsed by default.  Expanded views include pupil count categories under Part 1: Students I’m counting, and Part 2: Students I’m not counting.</a:t>
            </a:r>
          </a:p>
          <a:p>
            <a:pPr marL="139700" lvl="0" algn="l" rtl="0">
              <a:spcBef>
                <a:spcPts val="600"/>
              </a:spcBef>
              <a:spcAft>
                <a:spcPts val="600"/>
              </a:spcAft>
              <a:buSzPts val="1400"/>
            </a:pPr>
            <a:r>
              <a:rPr lang="en-US" sz="1600" b="1">
                <a:latin typeface="Lato"/>
                <a:ea typeface="Lato"/>
                <a:cs typeface="Lato"/>
                <a:sym typeface="Lato"/>
              </a:rPr>
              <a:t>SFJ and FFM will have the same functionality replicated.</a:t>
            </a:r>
            <a:endParaRPr lang="en-US" sz="1800" b="1">
              <a:latin typeface="Lato"/>
              <a:ea typeface="Lato"/>
              <a:cs typeface="Lato"/>
              <a:sym typeface="Lato"/>
            </a:endParaRPr>
          </a:p>
        </p:txBody>
      </p:sp>
    </p:spTree>
    <p:custDataLst>
      <p:tags r:id="rId1"/>
    </p:custDataLst>
    <p:extLst>
      <p:ext uri="{BB962C8B-B14F-4D97-AF65-F5344CB8AC3E}">
        <p14:creationId xmlns:p14="http://schemas.microsoft.com/office/powerpoint/2010/main" val="295218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Agenda</a:t>
            </a:r>
          </a:p>
        </p:txBody>
      </p:sp>
      <p:sp>
        <p:nvSpPr>
          <p:cNvPr id="49" name="Google Shape;49;p8"/>
          <p:cNvSpPr txBox="1">
            <a:spLocks noGrp="1"/>
          </p:cNvSpPr>
          <p:nvPr>
            <p:ph type="body" idx="2"/>
          </p:nvPr>
        </p:nvSpPr>
        <p:spPr>
          <a:xfrm>
            <a:off x="477429" y="1136475"/>
            <a:ext cx="7768355" cy="2769600"/>
          </a:xfrm>
          <a:prstGeom prst="rect">
            <a:avLst/>
          </a:prstGeom>
          <a:noFill/>
          <a:ln>
            <a:noFill/>
          </a:ln>
        </p:spPr>
        <p:txBody>
          <a:bodyPr spcFirstLastPara="1" wrap="square" lIns="91425" tIns="45700" rIns="91425" bIns="45700" anchor="t" anchorCtr="0">
            <a:noAutofit/>
          </a:bodyPr>
          <a:lstStyle/>
          <a:p>
            <a:pPr marL="164592" lvl="0" indent="-164592" algn="l" rtl="0">
              <a:lnSpc>
                <a:spcPct val="150000"/>
              </a:lnSpc>
              <a:spcBef>
                <a:spcPts val="0"/>
              </a:spcBef>
              <a:spcAft>
                <a:spcPts val="180"/>
              </a:spcAft>
              <a:buSzPts val="2400"/>
              <a:buFont typeface="Arial" panose="020B0604020202020204" pitchFamily="34" charset="0"/>
              <a:buChar char="•"/>
            </a:pPr>
            <a:r>
              <a:rPr lang="en-US" sz="1800"/>
              <a:t>What is the Reporting Requirement in 2024-25? </a:t>
            </a:r>
            <a:endParaRPr sz="1800"/>
          </a:p>
          <a:p>
            <a:pPr marL="164592" lvl="0" indent="-164592" algn="l" rtl="0">
              <a:lnSpc>
                <a:spcPct val="150000"/>
              </a:lnSpc>
              <a:spcBef>
                <a:spcPts val="0"/>
              </a:spcBef>
              <a:spcAft>
                <a:spcPts val="180"/>
              </a:spcAft>
              <a:buSzPts val="2400"/>
              <a:buFont typeface="Arial" panose="020B0604020202020204" pitchFamily="34" charset="0"/>
              <a:buChar char="•"/>
            </a:pPr>
            <a:r>
              <a:rPr lang="en-US" sz="1800"/>
              <a:t>Why the Pilot Project?</a:t>
            </a:r>
            <a:endParaRPr sz="1800"/>
          </a:p>
          <a:p>
            <a:pPr marL="164592" lvl="0" indent="-164592" algn="l" rtl="0">
              <a:lnSpc>
                <a:spcPct val="150000"/>
              </a:lnSpc>
              <a:spcBef>
                <a:spcPts val="0"/>
              </a:spcBef>
              <a:spcAft>
                <a:spcPts val="180"/>
              </a:spcAft>
              <a:buSzPts val="2400"/>
              <a:buFont typeface="Arial" panose="020B0604020202020204" pitchFamily="34" charset="0"/>
              <a:buChar char="•"/>
            </a:pPr>
            <a:r>
              <a:rPr lang="en-US" sz="1800"/>
              <a:t>How Does the Pupil Count Module in WiSFiP Work?</a:t>
            </a:r>
            <a:endParaRPr sz="1800"/>
          </a:p>
          <a:p>
            <a:pPr marL="164592" lvl="0" indent="-164592" algn="l" rtl="0">
              <a:lnSpc>
                <a:spcPct val="150000"/>
              </a:lnSpc>
              <a:spcBef>
                <a:spcPts val="0"/>
              </a:spcBef>
              <a:spcAft>
                <a:spcPts val="180"/>
              </a:spcAft>
              <a:buSzPts val="2400"/>
              <a:buFont typeface="Arial" panose="020B0604020202020204" pitchFamily="34" charset="0"/>
              <a:buChar char="•"/>
            </a:pPr>
            <a:r>
              <a:rPr lang="en-US" sz="1800"/>
              <a:t>Reminders</a:t>
            </a:r>
            <a:endParaRPr sz="1800"/>
          </a:p>
          <a:p>
            <a:pPr marL="164592" lvl="0" indent="-164592" algn="l" rtl="0">
              <a:lnSpc>
                <a:spcPct val="150000"/>
              </a:lnSpc>
              <a:spcBef>
                <a:spcPts val="0"/>
              </a:spcBef>
              <a:spcAft>
                <a:spcPts val="180"/>
              </a:spcAft>
              <a:buSzPts val="2400"/>
              <a:buFont typeface="Arial" panose="020B0604020202020204" pitchFamily="34" charset="0"/>
              <a:buChar char="•"/>
            </a:pPr>
            <a:r>
              <a:rPr lang="en-US" sz="1800"/>
              <a:t>Resources</a:t>
            </a:r>
            <a:endParaRPr sz="18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7" name="Google Shape;187;p2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sp>
        <p:nvSpPr>
          <p:cNvPr id="188" name="Google Shape;188;p20">
            <a:extLst>
              <a:ext uri="{C183D7F6-B498-43B3-948B-1728B52AA6E4}">
                <adec:decorative xmlns:adec="http://schemas.microsoft.com/office/drawing/2017/decorative" val="1"/>
              </a:ext>
            </a:extLst>
          </p:cNvPr>
          <p:cNvSpPr/>
          <p:nvPr/>
        </p:nvSpPr>
        <p:spPr>
          <a:xfrm>
            <a:off x="9132" y="984330"/>
            <a:ext cx="9096352" cy="415912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6701F170-4645-5B35-CFB9-7485EFE4F93A}"/>
              </a:ext>
            </a:extLst>
          </p:cNvPr>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Steps, Drill Down</a:t>
            </a:r>
            <a:endPar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endParaRPr>
          </a:p>
        </p:txBody>
      </p:sp>
      <p:sp>
        <p:nvSpPr>
          <p:cNvPr id="189" name="Google Shape;189;p20"/>
          <p:cNvSpPr txBox="1"/>
          <p:nvPr/>
        </p:nvSpPr>
        <p:spPr>
          <a:xfrm>
            <a:off x="492981" y="1073426"/>
            <a:ext cx="2011680" cy="3743574"/>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Clr>
                <a:schemeClr val="dk1"/>
              </a:buClr>
              <a:buSzPts val="1400"/>
              <a:buFont typeface="Arial" panose="020B0604020202020204" pitchFamily="34" charset="0"/>
              <a:buChar char="•"/>
            </a:pPr>
            <a:r>
              <a:rPr lang="en-US" sz="1800" b="1">
                <a:solidFill>
                  <a:schemeClr val="dk1"/>
                </a:solidFill>
                <a:latin typeface="Lato"/>
                <a:ea typeface="Lato"/>
                <a:cs typeface="Lato"/>
                <a:sym typeface="Lato"/>
              </a:rPr>
              <a:t>You can click on the count </a:t>
            </a:r>
            <a:r>
              <a:rPr lang="en-US" sz="1800" b="1" u="sng">
                <a:solidFill>
                  <a:schemeClr val="dk1"/>
                </a:solidFill>
                <a:latin typeface="Lato"/>
                <a:ea typeface="Lato"/>
                <a:cs typeface="Lato"/>
                <a:sym typeface="Lato"/>
              </a:rPr>
              <a:t>hyperlink </a:t>
            </a:r>
            <a:r>
              <a:rPr lang="en-US" sz="1800" b="1">
                <a:solidFill>
                  <a:schemeClr val="dk1"/>
                </a:solidFill>
                <a:latin typeface="Lato"/>
                <a:ea typeface="Lato"/>
                <a:cs typeface="Lato"/>
                <a:sym typeface="Lato"/>
              </a:rPr>
              <a:t>to drill down to see the specific students.  </a:t>
            </a:r>
            <a:endParaRPr sz="1800" b="1">
              <a:solidFill>
                <a:schemeClr val="dk1"/>
              </a:solidFill>
              <a:latin typeface="Lato"/>
              <a:ea typeface="Lato"/>
              <a:cs typeface="Lato"/>
              <a:sym typeface="Lato"/>
            </a:endParaRPr>
          </a:p>
          <a:p>
            <a:pPr marL="164592" lvl="0" indent="-164592" algn="l" rtl="0">
              <a:spcBef>
                <a:spcPts val="600"/>
              </a:spcBef>
              <a:spcAft>
                <a:spcPts val="180"/>
              </a:spcAft>
              <a:buClr>
                <a:schemeClr val="dk1"/>
              </a:buClr>
              <a:buSzPts val="1400"/>
              <a:buFont typeface="Arial" panose="020B0604020202020204" pitchFamily="34" charset="0"/>
              <a:buChar char="•"/>
            </a:pPr>
            <a:r>
              <a:rPr lang="en-US" sz="1800" b="1">
                <a:solidFill>
                  <a:schemeClr val="dk1"/>
                </a:solidFill>
                <a:latin typeface="Lato"/>
                <a:ea typeface="Lato"/>
                <a:cs typeface="Lato"/>
                <a:sym typeface="Lato"/>
              </a:rPr>
              <a:t>Columns can be </a:t>
            </a:r>
            <a:r>
              <a:rPr lang="en-US" sz="1800" b="1" u="sng">
                <a:solidFill>
                  <a:schemeClr val="dk1"/>
                </a:solidFill>
                <a:latin typeface="Lato"/>
                <a:ea typeface="Lato"/>
                <a:cs typeface="Lato"/>
                <a:sym typeface="Lato"/>
              </a:rPr>
              <a:t>filtered and sorted</a:t>
            </a:r>
            <a:r>
              <a:rPr lang="en-US" b="1">
                <a:solidFill>
                  <a:schemeClr val="dk1"/>
                </a:solidFill>
                <a:latin typeface="Lato"/>
                <a:ea typeface="Lato"/>
                <a:cs typeface="Lato"/>
                <a:sym typeface="Lato"/>
              </a:rPr>
              <a:t>.</a:t>
            </a:r>
            <a:endParaRPr b="1">
              <a:latin typeface="Lato"/>
              <a:ea typeface="Lato"/>
              <a:cs typeface="Lato"/>
              <a:sym typeface="Lato"/>
            </a:endParaRPr>
          </a:p>
        </p:txBody>
      </p:sp>
      <p:pic>
        <p:nvPicPr>
          <p:cNvPr id="190" name="Google Shape;190;p20" descr="WiSFiP screenshot TFS steps drill down."/>
          <p:cNvPicPr preferRelativeResize="0"/>
          <p:nvPr/>
        </p:nvPicPr>
        <p:blipFill>
          <a:blip r:embed="rId4">
            <a:alphaModFix/>
          </a:blip>
          <a:stretch>
            <a:fillRect/>
          </a:stretch>
        </p:blipFill>
        <p:spPr>
          <a:xfrm>
            <a:off x="2607894" y="1102473"/>
            <a:ext cx="6125150" cy="3134082"/>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2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21</a:t>
            </a:fld>
            <a:endParaRPr/>
          </a:p>
        </p:txBody>
      </p:sp>
      <p:sp>
        <p:nvSpPr>
          <p:cNvPr id="198" name="Google Shape;198;p21">
            <a:extLst>
              <a:ext uri="{C183D7F6-B498-43B3-948B-1728B52AA6E4}">
                <adec:decorative xmlns:adec="http://schemas.microsoft.com/office/drawing/2017/decorative" val="1"/>
              </a:ext>
            </a:extLst>
          </p:cNvPr>
          <p:cNvSpPr/>
          <p:nvPr/>
        </p:nvSpPr>
        <p:spPr>
          <a:xfrm>
            <a:off x="0" y="922351"/>
            <a:ext cx="9144000" cy="422117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D1FB285F-2810-C219-9E93-0D4FBBE3E850}"/>
              </a:ext>
            </a:extLst>
          </p:cNvPr>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LEA Screen, TFS Additions</a:t>
            </a:r>
            <a:endPar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endParaRPr>
          </a:p>
        </p:txBody>
      </p:sp>
      <p:sp>
        <p:nvSpPr>
          <p:cNvPr id="200" name="Google Shape;200;p21"/>
          <p:cNvSpPr txBox="1"/>
          <p:nvPr/>
        </p:nvSpPr>
        <p:spPr>
          <a:xfrm>
            <a:off x="494048" y="1154748"/>
            <a:ext cx="2366709" cy="290837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ct val="100000"/>
              <a:buFont typeface="Arial" panose="020B0604020202020204" pitchFamily="34" charset="0"/>
              <a:buChar char="•"/>
            </a:pPr>
            <a:r>
              <a:rPr lang="en-US" sz="1600" b="1">
                <a:latin typeface="Lato"/>
                <a:ea typeface="Lato"/>
                <a:cs typeface="Lato"/>
                <a:sym typeface="Lato"/>
              </a:rPr>
              <a:t>The Additions screen includes students who are 3 </a:t>
            </a:r>
            <a:r>
              <a:rPr lang="en-US" sz="1600" b="1" err="1">
                <a:latin typeface="Lato"/>
                <a:ea typeface="Lato"/>
                <a:cs typeface="Lato"/>
                <a:sym typeface="Lato"/>
              </a:rPr>
              <a:t>yr</a:t>
            </a:r>
            <a:r>
              <a:rPr lang="en-US" sz="1600" b="1">
                <a:latin typeface="Lato"/>
                <a:ea typeface="Lato"/>
                <a:cs typeface="Lato"/>
                <a:sym typeface="Lato"/>
              </a:rPr>
              <a:t>-old not SPED,  students enrolled in title I funded program,  SPED birth -2 program, and others are not reported to WISEdata, but are required for membership reporting. </a:t>
            </a:r>
          </a:p>
          <a:p>
            <a:pPr marL="164592" lvl="0" indent="-164592" algn="l" rtl="0">
              <a:spcBef>
                <a:spcPts val="0"/>
              </a:spcBef>
              <a:spcAft>
                <a:spcPts val="180"/>
              </a:spcAft>
              <a:buSzPct val="100000"/>
              <a:buFont typeface="Arial" panose="020B0604020202020204" pitchFamily="34" charset="0"/>
              <a:buChar char="•"/>
            </a:pPr>
            <a:endParaRPr lang="en-US" sz="1600" b="1">
              <a:latin typeface="Lato"/>
              <a:ea typeface="Lato"/>
              <a:cs typeface="Lato"/>
              <a:sym typeface="Lato"/>
            </a:endParaRPr>
          </a:p>
          <a:p>
            <a:pPr marL="164592" lvl="0" indent="-164592" algn="l" rtl="0">
              <a:spcBef>
                <a:spcPts val="0"/>
              </a:spcBef>
              <a:spcAft>
                <a:spcPts val="180"/>
              </a:spcAft>
              <a:buSzPct val="100000"/>
              <a:buFont typeface="Arial" panose="020B0604020202020204" pitchFamily="34" charset="0"/>
              <a:buChar char="•"/>
            </a:pPr>
            <a:r>
              <a:rPr lang="en-US" sz="1600" b="1">
                <a:latin typeface="Lato"/>
                <a:ea typeface="Lato"/>
                <a:cs typeface="Lato"/>
                <a:sym typeface="Lato"/>
              </a:rPr>
              <a:t>Intra 220 is only applicable for MPS.</a:t>
            </a:r>
            <a:endParaRPr sz="1600" b="1">
              <a:latin typeface="Lato"/>
              <a:ea typeface="Lato"/>
              <a:cs typeface="Lato"/>
              <a:sym typeface="Lato"/>
            </a:endParaRPr>
          </a:p>
        </p:txBody>
      </p:sp>
      <p:pic>
        <p:nvPicPr>
          <p:cNvPr id="199" name="Google Shape;199;p21" descr="WiSFiP Pupil Count Module, TFS Additions screen."/>
          <p:cNvPicPr preferRelativeResize="0"/>
          <p:nvPr/>
        </p:nvPicPr>
        <p:blipFill rotWithShape="1">
          <a:blip r:embed="rId4">
            <a:alphaModFix/>
          </a:blip>
          <a:srcRect/>
          <a:stretch/>
        </p:blipFill>
        <p:spPr>
          <a:xfrm>
            <a:off x="2923300" y="1154747"/>
            <a:ext cx="5776667" cy="2803506"/>
          </a:xfrm>
          <a:prstGeom prst="rect">
            <a:avLst/>
          </a:prstGeom>
          <a:noFill/>
          <a:ln>
            <a:solidFill>
              <a:schemeClr val="tx1">
                <a:lumMod val="50000"/>
                <a:lumOff val="50000"/>
              </a:schemeClr>
            </a:solidFill>
          </a:ln>
        </p:spPr>
      </p:pic>
      <p:grpSp>
        <p:nvGrpSpPr>
          <p:cNvPr id="201" name="Google Shape;201;p21" descr="Zoomed in view of the TFS dropdown menu: TFS Additions."/>
          <p:cNvGrpSpPr/>
          <p:nvPr/>
        </p:nvGrpSpPr>
        <p:grpSpPr>
          <a:xfrm>
            <a:off x="3108805" y="1692359"/>
            <a:ext cx="1607111" cy="2147065"/>
            <a:chOff x="5458025" y="743125"/>
            <a:chExt cx="1381036" cy="1813400"/>
          </a:xfrm>
        </p:grpSpPr>
        <p:pic>
          <p:nvPicPr>
            <p:cNvPr id="202" name="Google Shape;202;p21"/>
            <p:cNvPicPr preferRelativeResize="0"/>
            <p:nvPr/>
          </p:nvPicPr>
          <p:blipFill>
            <a:blip r:embed="rId5">
              <a:alphaModFix/>
            </a:blip>
            <a:stretch>
              <a:fillRect/>
            </a:stretch>
          </p:blipFill>
          <p:spPr>
            <a:xfrm>
              <a:off x="5458025" y="743125"/>
              <a:ext cx="1381036" cy="1813400"/>
            </a:xfrm>
            <a:prstGeom prst="rect">
              <a:avLst/>
            </a:prstGeom>
            <a:noFill/>
            <a:ln w="12700" cap="flat" cmpd="sng">
              <a:solidFill>
                <a:schemeClr val="tx1">
                  <a:lumMod val="50000"/>
                  <a:lumOff val="50000"/>
                </a:schemeClr>
              </a:solidFill>
              <a:prstDash val="solid"/>
              <a:round/>
              <a:headEnd type="none" w="sm" len="sm"/>
              <a:tailEnd type="none" w="sm" len="sm"/>
            </a:ln>
          </p:spPr>
        </p:pic>
        <p:sp>
          <p:nvSpPr>
            <p:cNvPr id="203" name="Google Shape;203;p21"/>
            <p:cNvSpPr/>
            <p:nvPr/>
          </p:nvSpPr>
          <p:spPr>
            <a:xfrm>
              <a:off x="5747525" y="1481850"/>
              <a:ext cx="641100" cy="250800"/>
            </a:xfrm>
            <a:prstGeom prst="rect">
              <a:avLst/>
            </a:prstGeom>
            <a:noFill/>
            <a:ln w="12700" cap="flat" cmpd="sng">
              <a:solidFill>
                <a:schemeClr val="tx1">
                  <a:lumMod val="50000"/>
                  <a:lumOff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00;p21">
            <a:extLst>
              <a:ext uri="{FF2B5EF4-FFF2-40B4-BE49-F238E27FC236}">
                <a16:creationId xmlns:a16="http://schemas.microsoft.com/office/drawing/2014/main" id="{F7F967AE-A067-775D-86E6-74A4E82156B1}"/>
              </a:ext>
            </a:extLst>
          </p:cNvPr>
          <p:cNvSpPr txBox="1"/>
          <p:nvPr/>
        </p:nvSpPr>
        <p:spPr>
          <a:xfrm>
            <a:off x="2860758" y="3849933"/>
            <a:ext cx="5839209" cy="13112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endParaRPr sz="300">
              <a:highlight>
                <a:srgbClr val="D9EAD3"/>
              </a:highlight>
              <a:latin typeface="Lato"/>
              <a:ea typeface="Lato"/>
              <a:cs typeface="Lato"/>
              <a:sym typeface="Lato"/>
            </a:endParaRPr>
          </a:p>
          <a:p>
            <a:pPr marL="164592" lvl="0" indent="-164592" algn="l" rtl="0">
              <a:spcBef>
                <a:spcPts val="0"/>
              </a:spcBef>
              <a:spcAft>
                <a:spcPts val="180"/>
              </a:spcAft>
              <a:buSzPts val="1400"/>
              <a:buFont typeface="Arial" panose="020B0604020202020204" pitchFamily="34" charset="0"/>
              <a:buChar char="•"/>
            </a:pPr>
            <a:r>
              <a:rPr lang="en-US">
                <a:latin typeface="Lato"/>
                <a:ea typeface="Lato"/>
                <a:cs typeface="Lato"/>
                <a:sym typeface="Lato"/>
              </a:rPr>
              <a:t>This data is not coming from WDP; therefore, LEAs will have to manually enter/upload  the WISEids or Local Person IDs. </a:t>
            </a:r>
          </a:p>
          <a:p>
            <a:pPr marL="164592" lvl="0" indent="-164592" algn="l" rtl="0">
              <a:spcBef>
                <a:spcPts val="0"/>
              </a:spcBef>
              <a:spcAft>
                <a:spcPts val="180"/>
              </a:spcAft>
              <a:buSzPts val="1400"/>
              <a:buFont typeface="Arial" panose="020B0604020202020204" pitchFamily="34" charset="0"/>
              <a:buChar char="•"/>
            </a:pPr>
            <a:r>
              <a:rPr lang="en-US">
                <a:latin typeface="Lato"/>
                <a:ea typeface="Lato"/>
                <a:cs typeface="Lato"/>
                <a:sym typeface="Lato"/>
              </a:rPr>
              <a:t>Make sure duplicates are not submitted in manual entry. </a:t>
            </a:r>
          </a:p>
          <a:p>
            <a:pPr marL="164592" lvl="0" indent="-164592" algn="l" rtl="0">
              <a:spcBef>
                <a:spcPts val="0"/>
              </a:spcBef>
              <a:spcAft>
                <a:spcPts val="180"/>
              </a:spcAft>
              <a:buSzPts val="1400"/>
              <a:buFont typeface="Arial" panose="020B0604020202020204" pitchFamily="34" charset="0"/>
              <a:buChar char="•"/>
            </a:pPr>
            <a:r>
              <a:rPr lang="en-US">
                <a:latin typeface="Lato"/>
                <a:ea typeface="Lato"/>
                <a:cs typeface="Lato"/>
                <a:sym typeface="Lato"/>
              </a:rPr>
              <a:t>If WISEid doesn't exist, then provide the local person id</a:t>
            </a:r>
            <a:endParaRPr>
              <a:latin typeface="Lato"/>
              <a:ea typeface="Lato"/>
              <a:cs typeface="Lato"/>
              <a:sym typeface="Lato"/>
            </a:endParaRPr>
          </a:p>
        </p:txBody>
      </p:sp>
      <p:sp>
        <p:nvSpPr>
          <p:cNvPr id="4" name="Rectangle 3">
            <a:extLst>
              <a:ext uri="{FF2B5EF4-FFF2-40B4-BE49-F238E27FC236}">
                <a16:creationId xmlns:a16="http://schemas.microsoft.com/office/drawing/2014/main" id="{679DD114-5DF8-0BAB-AE0D-984460E40690}"/>
              </a:ext>
              <a:ext uri="{C183D7F6-B498-43B3-948B-1728B52AA6E4}">
                <adec:decorative xmlns:adec="http://schemas.microsoft.com/office/drawing/2017/decorative" val="1"/>
              </a:ext>
            </a:extLst>
          </p:cNvPr>
          <p:cNvSpPr/>
          <p:nvPr/>
        </p:nvSpPr>
        <p:spPr>
          <a:xfrm>
            <a:off x="5519625" y="1556080"/>
            <a:ext cx="407682" cy="272558"/>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
        <p:nvSpPr>
          <p:cNvPr id="5" name="Rectangle 4">
            <a:extLst>
              <a:ext uri="{FF2B5EF4-FFF2-40B4-BE49-F238E27FC236}">
                <a16:creationId xmlns:a16="http://schemas.microsoft.com/office/drawing/2014/main" id="{32698C5D-B182-AA1A-BEC9-976AFD7C1C61}"/>
              </a:ext>
              <a:ext uri="{C183D7F6-B498-43B3-948B-1728B52AA6E4}">
                <adec:decorative xmlns:adec="http://schemas.microsoft.com/office/drawing/2017/decorative" val="1"/>
              </a:ext>
            </a:extLst>
          </p:cNvPr>
          <p:cNvSpPr/>
          <p:nvPr/>
        </p:nvSpPr>
        <p:spPr>
          <a:xfrm>
            <a:off x="3445695" y="2543462"/>
            <a:ext cx="746047" cy="320494"/>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cxnSp>
        <p:nvCxnSpPr>
          <p:cNvPr id="6" name="Straight Arrow Connector 5">
            <a:extLst>
              <a:ext uri="{FF2B5EF4-FFF2-40B4-BE49-F238E27FC236}">
                <a16:creationId xmlns:a16="http://schemas.microsoft.com/office/drawing/2014/main" id="{1499890F-3CB3-11BD-6333-896E04B77A57}"/>
              </a:ext>
              <a:ext uri="{C183D7F6-B498-43B3-948B-1728B52AA6E4}">
                <adec:decorative xmlns:adec="http://schemas.microsoft.com/office/drawing/2017/decorative" val="1"/>
              </a:ext>
            </a:extLst>
          </p:cNvPr>
          <p:cNvCxnSpPr>
            <a:cxnSpLocks/>
          </p:cNvCxnSpPr>
          <p:nvPr/>
        </p:nvCxnSpPr>
        <p:spPr>
          <a:xfrm flipH="1">
            <a:off x="4191742" y="1828638"/>
            <a:ext cx="1266271" cy="714824"/>
          </a:xfrm>
          <a:prstGeom prst="straightConnector1">
            <a:avLst/>
          </a:prstGeom>
          <a:ln w="381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2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
        <p:nvSpPr>
          <p:cNvPr id="212" name="Google Shape;212;p22">
            <a:extLst>
              <a:ext uri="{C183D7F6-B498-43B3-948B-1728B52AA6E4}">
                <adec:decorative xmlns:adec="http://schemas.microsoft.com/office/drawing/2017/decorative" val="1"/>
              </a:ext>
            </a:extLst>
          </p:cNvPr>
          <p:cNvSpPr/>
          <p:nvPr/>
        </p:nvSpPr>
        <p:spPr>
          <a:xfrm>
            <a:off x="0" y="922351"/>
            <a:ext cx="9144000" cy="42212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B3B74254-7A64-956F-2E2C-95A4C35223B1}"/>
              </a:ext>
            </a:extLst>
          </p:cNvPr>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Manual Entry</a:t>
            </a:r>
            <a:endPar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endParaRPr>
          </a:p>
        </p:txBody>
      </p:sp>
      <p:sp>
        <p:nvSpPr>
          <p:cNvPr id="213" name="Google Shape;213;p22"/>
          <p:cNvSpPr txBox="1"/>
          <p:nvPr/>
        </p:nvSpPr>
        <p:spPr>
          <a:xfrm>
            <a:off x="458983" y="1041621"/>
            <a:ext cx="3541744" cy="3708229"/>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LEAs will have to manually enter/upload  the WISEids or Local Person IDs. </a:t>
            </a:r>
          </a:p>
          <a:p>
            <a:pPr marL="164592" lvl="0" indent="-164592" algn="l" rtl="0">
              <a:spcBef>
                <a:spcPts val="0"/>
              </a:spcBef>
              <a:spcAft>
                <a:spcPts val="180"/>
              </a:spcAft>
              <a:buSzPct val="100000"/>
              <a:buFont typeface="Arial" panose="020B0604020202020204" pitchFamily="34" charset="0"/>
              <a:buChar char="•"/>
            </a:pPr>
            <a:endParaRPr sz="1800" b="1">
              <a:latin typeface="Lato"/>
              <a:ea typeface="Lato"/>
              <a:cs typeface="Lato"/>
              <a:sym typeface="Lato"/>
            </a:endParaRPr>
          </a:p>
          <a:p>
            <a:pPr marL="164592" lvl="1"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Make sure duplicates are not submitted in manual entry. </a:t>
            </a:r>
          </a:p>
          <a:p>
            <a:pPr marL="164592" lvl="1" indent="-164592" algn="l" rtl="0">
              <a:spcBef>
                <a:spcPts val="0"/>
              </a:spcBef>
              <a:spcAft>
                <a:spcPts val="180"/>
              </a:spcAft>
              <a:buSzPct val="100000"/>
              <a:buFont typeface="Arial" panose="020B0604020202020204" pitchFamily="34" charset="0"/>
              <a:buChar char="•"/>
            </a:pPr>
            <a:endParaRPr sz="1800" b="1">
              <a:latin typeface="Lato"/>
              <a:ea typeface="Lato"/>
              <a:cs typeface="Lato"/>
              <a:sym typeface="Lato"/>
            </a:endParaRPr>
          </a:p>
          <a:p>
            <a:pPr marL="164592" lvl="1"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If WISEid doesn't exist, then provide the local person id</a:t>
            </a:r>
            <a:endParaRPr sz="1800" b="1">
              <a:latin typeface="Lato"/>
              <a:ea typeface="Lato"/>
              <a:cs typeface="Lato"/>
              <a:sym typeface="Lato"/>
            </a:endParaRPr>
          </a:p>
        </p:txBody>
      </p:sp>
      <p:pic>
        <p:nvPicPr>
          <p:cNvPr id="214" name="Google Shape;214;p22" descr="WiSFiP pupil count for membership 3rd Friday of September, manual entry.">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4170118" y="1098112"/>
            <a:ext cx="4514900" cy="2774100"/>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23</a:t>
            </a:fld>
            <a:endParaRPr/>
          </a:p>
        </p:txBody>
      </p:sp>
      <p:sp>
        <p:nvSpPr>
          <p:cNvPr id="222" name="Google Shape;222;p23">
            <a:extLst>
              <a:ext uri="{C183D7F6-B498-43B3-948B-1728B52AA6E4}">
                <adec:decorative xmlns:adec="http://schemas.microsoft.com/office/drawing/2017/decorative" val="1"/>
              </a:ext>
            </a:extLst>
          </p:cNvPr>
          <p:cNvSpPr/>
          <p:nvPr/>
        </p:nvSpPr>
        <p:spPr>
          <a:xfrm>
            <a:off x="0" y="906449"/>
            <a:ext cx="9144000" cy="417647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116;p14">
            <a:extLst>
              <a:ext uri="{FF2B5EF4-FFF2-40B4-BE49-F238E27FC236}">
                <a16:creationId xmlns:a16="http://schemas.microsoft.com/office/drawing/2014/main" id="{C07840BE-FA51-E922-9427-5B7C400CCF38}"/>
              </a:ext>
            </a:extLst>
          </p:cNvPr>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Summary</a:t>
            </a:r>
            <a:endPar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endParaRPr>
          </a:p>
        </p:txBody>
      </p:sp>
      <p:sp>
        <p:nvSpPr>
          <p:cNvPr id="225" name="Google Shape;225;p23"/>
          <p:cNvSpPr txBox="1"/>
          <p:nvPr/>
        </p:nvSpPr>
        <p:spPr>
          <a:xfrm>
            <a:off x="510690" y="1057523"/>
            <a:ext cx="3446348" cy="3629628"/>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The Summary page displays pupil count by program categories. The summary count is the head count. </a:t>
            </a:r>
            <a:endParaRPr sz="1800" b="1">
              <a:latin typeface="Lato"/>
              <a:ea typeface="Lato"/>
              <a:cs typeface="Lato"/>
              <a:sym typeface="Lato"/>
            </a:endParaRPr>
          </a:p>
          <a:p>
            <a:pPr marL="164592" indent="-164592">
              <a:spcBef>
                <a:spcPts val="600"/>
              </a:spcBef>
              <a:spcAft>
                <a:spcPts val="180"/>
              </a:spcAft>
              <a:buSzPct val="100000"/>
              <a:buFont typeface="Arial" panose="020B0604020202020204" pitchFamily="34" charset="0"/>
              <a:buChar char="•"/>
            </a:pPr>
            <a:r>
              <a:rPr lang="en-US" sz="1800" b="1">
                <a:latin typeface="Lato"/>
                <a:ea typeface="Lato"/>
                <a:cs typeface="Lato"/>
                <a:sym typeface="Lato"/>
              </a:rPr>
              <a:t>All the student counts under part 1 (students I am counting ) + Resident Chapter 220 + Intra 220 counts are summed up to total pupil count. </a:t>
            </a:r>
            <a:endParaRPr sz="1800" b="1">
              <a:latin typeface="Lato"/>
              <a:ea typeface="Lato"/>
              <a:cs typeface="Lato"/>
              <a:sym typeface="Lato"/>
            </a:endParaRPr>
          </a:p>
          <a:p>
            <a:pPr marL="164592" lvl="1" indent="-164592" algn="l" rtl="0">
              <a:spcBef>
                <a:spcPts val="600"/>
              </a:spcBef>
              <a:spcAft>
                <a:spcPts val="180"/>
              </a:spcAft>
              <a:buSzPct val="100000"/>
              <a:buFont typeface="Arial" panose="020B0604020202020204" pitchFamily="34" charset="0"/>
              <a:buChar char="•"/>
            </a:pPr>
            <a:r>
              <a:rPr lang="en-US" sz="1800" b="1">
                <a:latin typeface="Lato"/>
                <a:ea typeface="Lato"/>
                <a:cs typeface="Lato"/>
                <a:sym typeface="Lato"/>
              </a:rPr>
              <a:t>The Subtotal (rounded FTE) should match the Total in the Home screen</a:t>
            </a:r>
            <a:endParaRPr sz="1800" b="1">
              <a:latin typeface="Lato"/>
              <a:ea typeface="Lato"/>
              <a:cs typeface="Lato"/>
              <a:sym typeface="Lato"/>
            </a:endParaRPr>
          </a:p>
        </p:txBody>
      </p:sp>
      <p:pic>
        <p:nvPicPr>
          <p:cNvPr id="223" name="Google Shape;223;p23" descr="WiSFiP Pupil Count Module, TFS Summary screen.">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3957038" y="1207874"/>
            <a:ext cx="4727309" cy="3427438"/>
          </a:xfrm>
          <a:prstGeom prst="rect">
            <a:avLst/>
          </a:prstGeom>
          <a:noFill/>
          <a:ln w="3175" cap="flat" cmpd="sng">
            <a:solidFill>
              <a:schemeClr val="tx1">
                <a:lumMod val="50000"/>
                <a:lumOff val="50000"/>
              </a:schemeClr>
            </a:solidFill>
            <a:prstDash val="solid"/>
            <a:round/>
            <a:headEnd type="none" w="sm" len="sm"/>
            <a:tailEnd type="none" w="sm" len="sm"/>
          </a:ln>
        </p:spPr>
      </p:pic>
      <p:pic>
        <p:nvPicPr>
          <p:cNvPr id="224" name="Google Shape;224;p23" descr="Zoomed in view of the TFS dropdown menu: TFS Summary."/>
          <p:cNvPicPr preferRelativeResize="0"/>
          <p:nvPr/>
        </p:nvPicPr>
        <p:blipFill>
          <a:blip r:embed="rId5">
            <a:alphaModFix/>
          </a:blip>
          <a:stretch>
            <a:fillRect/>
          </a:stretch>
        </p:blipFill>
        <p:spPr>
          <a:xfrm>
            <a:off x="4234342" y="2243286"/>
            <a:ext cx="1607111" cy="2147066"/>
          </a:xfrm>
          <a:prstGeom prst="rect">
            <a:avLst/>
          </a:prstGeom>
          <a:noFill/>
          <a:ln w="12700">
            <a:solidFill>
              <a:schemeClr val="tx1">
                <a:lumMod val="50000"/>
                <a:lumOff val="50000"/>
              </a:schemeClr>
            </a:solidFill>
          </a:ln>
        </p:spPr>
      </p:pic>
      <p:sp>
        <p:nvSpPr>
          <p:cNvPr id="226" name="Google Shape;226;p23">
            <a:extLst>
              <a:ext uri="{C183D7F6-B498-43B3-948B-1728B52AA6E4}">
                <adec:decorative xmlns:adec="http://schemas.microsoft.com/office/drawing/2017/decorative" val="1"/>
              </a:ext>
            </a:extLst>
          </p:cNvPr>
          <p:cNvSpPr/>
          <p:nvPr/>
        </p:nvSpPr>
        <p:spPr>
          <a:xfrm>
            <a:off x="6050129" y="1534290"/>
            <a:ext cx="382476" cy="238851"/>
          </a:xfrm>
          <a:prstGeom prst="rect">
            <a:avLst/>
          </a:prstGeom>
          <a:noFill/>
          <a:ln w="28575" cap="flat" cmpd="sng">
            <a:solidFill>
              <a:srgbClr val="3333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Straight Arrow Connector 1">
            <a:extLst>
              <a:ext uri="{FF2B5EF4-FFF2-40B4-BE49-F238E27FC236}">
                <a16:creationId xmlns:a16="http://schemas.microsoft.com/office/drawing/2014/main" id="{50F119F7-9FE5-49E0-0170-EFA150542633}"/>
              </a:ext>
              <a:ext uri="{C183D7F6-B498-43B3-948B-1728B52AA6E4}">
                <adec:decorative xmlns:adec="http://schemas.microsoft.com/office/drawing/2017/decorative" val="1"/>
              </a:ext>
            </a:extLst>
          </p:cNvPr>
          <p:cNvCxnSpPr>
            <a:cxnSpLocks/>
          </p:cNvCxnSpPr>
          <p:nvPr/>
        </p:nvCxnSpPr>
        <p:spPr>
          <a:xfrm flipH="1">
            <a:off x="5291482" y="1834035"/>
            <a:ext cx="836668" cy="1476792"/>
          </a:xfrm>
          <a:prstGeom prst="straightConnector1">
            <a:avLst/>
          </a:prstGeom>
          <a:ln w="381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5D2019-52D0-D747-5F1F-46DFE57BFA07}"/>
              </a:ext>
              <a:ext uri="{C183D7F6-B498-43B3-948B-1728B52AA6E4}">
                <adec:decorative xmlns:adec="http://schemas.microsoft.com/office/drawing/2017/decorative" val="1"/>
              </a:ext>
            </a:extLst>
          </p:cNvPr>
          <p:cNvSpPr/>
          <p:nvPr/>
        </p:nvSpPr>
        <p:spPr>
          <a:xfrm>
            <a:off x="4545435" y="3371353"/>
            <a:ext cx="746047" cy="294846"/>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Google Shape;234;p2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24</a:t>
            </a:fld>
            <a:endParaRPr/>
          </a:p>
        </p:txBody>
      </p:sp>
      <p:sp>
        <p:nvSpPr>
          <p:cNvPr id="235" name="Google Shape;235;p24">
            <a:extLst>
              <a:ext uri="{C183D7F6-B498-43B3-948B-1728B52AA6E4}">
                <adec:decorative xmlns:adec="http://schemas.microsoft.com/office/drawing/2017/decorative" val="1"/>
              </a:ext>
            </a:extLst>
          </p:cNvPr>
          <p:cNvSpPr/>
          <p:nvPr/>
        </p:nvSpPr>
        <p:spPr>
          <a:xfrm>
            <a:off x="0" y="984329"/>
            <a:ext cx="9144000" cy="415917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05A5B592-124C-6DF6-ACE3-4C2A34E56C54}"/>
              </a:ext>
            </a:extLst>
          </p:cNvPr>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Chapter 220</a:t>
            </a:r>
            <a:endPar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endParaRPr>
          </a:p>
        </p:txBody>
      </p:sp>
      <p:pic>
        <p:nvPicPr>
          <p:cNvPr id="237" name="Google Shape;237;p24" descr="WiSFiP Pupil Count Module, TFS Chapter 220 screen."/>
          <p:cNvPicPr preferRelativeResize="0"/>
          <p:nvPr/>
        </p:nvPicPr>
        <p:blipFill rotWithShape="1">
          <a:blip r:embed="rId4">
            <a:alphaModFix/>
          </a:blip>
          <a:srcRect/>
          <a:stretch/>
        </p:blipFill>
        <p:spPr>
          <a:xfrm>
            <a:off x="864285" y="1097517"/>
            <a:ext cx="7887971" cy="1954333"/>
          </a:xfrm>
          <a:prstGeom prst="rect">
            <a:avLst/>
          </a:prstGeom>
          <a:noFill/>
          <a:ln w="9525" cap="flat" cmpd="sng">
            <a:solidFill>
              <a:srgbClr val="9E9E9E"/>
            </a:solidFill>
            <a:prstDash val="solid"/>
            <a:round/>
            <a:headEnd type="none" w="sm" len="sm"/>
            <a:tailEnd type="none" w="sm" len="sm"/>
          </a:ln>
        </p:spPr>
      </p:pic>
      <p:pic>
        <p:nvPicPr>
          <p:cNvPr id="238" name="Google Shape;238;p24" descr="Zoomed in view of the TFS dropdown menu: TFS Chapter 220."/>
          <p:cNvPicPr preferRelativeResize="0"/>
          <p:nvPr/>
        </p:nvPicPr>
        <p:blipFill>
          <a:blip r:embed="rId5">
            <a:alphaModFix/>
          </a:blip>
          <a:stretch>
            <a:fillRect/>
          </a:stretch>
        </p:blipFill>
        <p:spPr>
          <a:xfrm>
            <a:off x="1727563" y="1483001"/>
            <a:ext cx="1607111" cy="2147066"/>
          </a:xfrm>
          <a:prstGeom prst="rect">
            <a:avLst/>
          </a:prstGeom>
          <a:noFill/>
          <a:ln w="12700">
            <a:solidFill>
              <a:schemeClr val="tx1"/>
            </a:solidFill>
          </a:ln>
        </p:spPr>
      </p:pic>
      <p:sp>
        <p:nvSpPr>
          <p:cNvPr id="236" name="Google Shape;236;p24"/>
          <p:cNvSpPr txBox="1"/>
          <p:nvPr/>
        </p:nvSpPr>
        <p:spPr>
          <a:xfrm>
            <a:off x="576071" y="3730289"/>
            <a:ext cx="7887900" cy="702726"/>
          </a:xfrm>
          <a:prstGeom prst="rect">
            <a:avLst/>
          </a:prstGeom>
          <a:noFill/>
          <a:ln>
            <a:noFill/>
          </a:ln>
        </p:spPr>
        <p:txBody>
          <a:bodyPr spcFirstLastPara="1" wrap="square" lIns="91425" tIns="91425" rIns="91425" bIns="91425" anchor="t" anchorCtr="0">
            <a:spAutoFit/>
          </a:bodyPr>
          <a:lstStyle/>
          <a:p>
            <a:pPr marL="164592" lvl="0"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The Chapter 220 page displays students in Chapter 220 (or Interdistrict)</a:t>
            </a:r>
            <a:endParaRPr sz="1800" b="1">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3" name="Google Shape;226;p23">
            <a:extLst>
              <a:ext uri="{FF2B5EF4-FFF2-40B4-BE49-F238E27FC236}">
                <a16:creationId xmlns:a16="http://schemas.microsoft.com/office/drawing/2014/main" id="{84D759FA-6174-6A3B-02DF-ECA7EB38D92C}"/>
              </a:ext>
              <a:ext uri="{C183D7F6-B498-43B3-948B-1728B52AA6E4}">
                <adec:decorative xmlns:adec="http://schemas.microsoft.com/office/drawing/2017/decorative" val="1"/>
              </a:ext>
            </a:extLst>
          </p:cNvPr>
          <p:cNvSpPr/>
          <p:nvPr/>
        </p:nvSpPr>
        <p:spPr>
          <a:xfrm>
            <a:off x="4529988" y="1653362"/>
            <a:ext cx="382476" cy="238851"/>
          </a:xfrm>
          <a:prstGeom prst="rect">
            <a:avLst/>
          </a:prstGeom>
          <a:noFill/>
          <a:ln w="28575" cap="flat" cmpd="sng">
            <a:solidFill>
              <a:srgbClr val="3333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Straight Arrow Connector 3">
            <a:extLst>
              <a:ext uri="{FF2B5EF4-FFF2-40B4-BE49-F238E27FC236}">
                <a16:creationId xmlns:a16="http://schemas.microsoft.com/office/drawing/2014/main" id="{D9293DF6-38A1-2C33-30DA-115508B75BC3}"/>
              </a:ext>
              <a:ext uri="{C183D7F6-B498-43B3-948B-1728B52AA6E4}">
                <adec:decorative xmlns:adec="http://schemas.microsoft.com/office/drawing/2017/decorative" val="1"/>
              </a:ext>
            </a:extLst>
          </p:cNvPr>
          <p:cNvCxnSpPr>
            <a:cxnSpLocks/>
          </p:cNvCxnSpPr>
          <p:nvPr/>
        </p:nvCxnSpPr>
        <p:spPr>
          <a:xfrm flipH="1">
            <a:off x="3035774" y="1934586"/>
            <a:ext cx="1498810" cy="935231"/>
          </a:xfrm>
          <a:prstGeom prst="straightConnector1">
            <a:avLst/>
          </a:prstGeom>
          <a:ln w="381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8C868B2-C257-7412-A0AA-72CE2B170FB4}"/>
              </a:ext>
              <a:ext uri="{C183D7F6-B498-43B3-948B-1728B52AA6E4}">
                <adec:decorative xmlns:adec="http://schemas.microsoft.com/office/drawing/2017/decorative" val="1"/>
              </a:ext>
            </a:extLst>
          </p:cNvPr>
          <p:cNvSpPr/>
          <p:nvPr/>
        </p:nvSpPr>
        <p:spPr>
          <a:xfrm>
            <a:off x="2039333" y="2913645"/>
            <a:ext cx="882004" cy="251393"/>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25">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sp>
        <p:nvSpPr>
          <p:cNvPr id="248" name="Google Shape;248;p25">
            <a:extLst>
              <a:ext uri="{C183D7F6-B498-43B3-948B-1728B52AA6E4}">
                <adec:decorative xmlns:adec="http://schemas.microsoft.com/office/drawing/2017/decorative" val="1"/>
              </a:ext>
            </a:extLst>
          </p:cNvPr>
          <p:cNvSpPr/>
          <p:nvPr/>
        </p:nvSpPr>
        <p:spPr>
          <a:xfrm>
            <a:off x="-19050" y="800500"/>
            <a:ext cx="9182100" cy="434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5D046B45-DDE2-699B-675A-BC16FAB5CDFA}"/>
              </a:ext>
            </a:extLst>
          </p:cNvPr>
          <p:cNvSpPr txBox="1">
            <a:spLocks noGrp="1"/>
          </p:cNvSpPr>
          <p:nvPr>
            <p:ph type="title" idx="4294967295"/>
          </p:nvPr>
        </p:nvSpPr>
        <p:spPr>
          <a:xfrm>
            <a:off x="0" y="0"/>
            <a:ext cx="9144000" cy="814964"/>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Current Data</a:t>
            </a:r>
            <a:endPar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endParaRPr>
          </a:p>
        </p:txBody>
      </p:sp>
      <p:sp>
        <p:nvSpPr>
          <p:cNvPr id="249" name="Google Shape;249;p25"/>
          <p:cNvSpPr txBox="1"/>
          <p:nvPr/>
        </p:nvSpPr>
        <p:spPr>
          <a:xfrm>
            <a:off x="478609" y="1075326"/>
            <a:ext cx="1994247" cy="2986426"/>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The Published Data page shows all counted students</a:t>
            </a:r>
            <a:endParaRPr sz="1800" b="1">
              <a:latin typeface="Lato"/>
              <a:ea typeface="Lato"/>
              <a:cs typeface="Lato"/>
              <a:sym typeface="Lato"/>
            </a:endParaRPr>
          </a:p>
          <a:p>
            <a:pPr marL="164592" lvl="1" indent="-164592" algn="l" rtl="0">
              <a:spcBef>
                <a:spcPts val="0"/>
              </a:spcBef>
              <a:spcAft>
                <a:spcPts val="180"/>
              </a:spcAft>
              <a:buSzPct val="100000"/>
              <a:buFont typeface="Arial" panose="020B0604020202020204" pitchFamily="34" charset="0"/>
              <a:buChar char="•"/>
            </a:pPr>
            <a:endParaRPr lang="en-US" sz="1800" b="1">
              <a:latin typeface="Lato"/>
              <a:ea typeface="Lato"/>
              <a:cs typeface="Lato"/>
              <a:sym typeface="Lato"/>
            </a:endParaRPr>
          </a:p>
          <a:p>
            <a:pPr marL="164592" lvl="1"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Can be exported to Excel</a:t>
            </a:r>
            <a:endParaRPr sz="1800" b="1">
              <a:latin typeface="Lato"/>
              <a:ea typeface="Lato"/>
              <a:cs typeface="Lato"/>
              <a:sym typeface="Lato"/>
            </a:endParaRPr>
          </a:p>
        </p:txBody>
      </p:sp>
      <p:pic>
        <p:nvPicPr>
          <p:cNvPr id="250" name="Google Shape;250;p25" descr="WiSFiP Pupil Count Module, TFS Current Data screen."/>
          <p:cNvPicPr preferRelativeResize="0"/>
          <p:nvPr/>
        </p:nvPicPr>
        <p:blipFill>
          <a:blip r:embed="rId4">
            <a:alphaModFix/>
          </a:blip>
          <a:stretch>
            <a:fillRect/>
          </a:stretch>
        </p:blipFill>
        <p:spPr>
          <a:xfrm>
            <a:off x="2472856" y="1081748"/>
            <a:ext cx="6192535" cy="2965466"/>
          </a:xfrm>
          <a:prstGeom prst="rect">
            <a:avLst/>
          </a:prstGeom>
          <a:noFill/>
          <a:ln w="3175" cap="flat" cmpd="sng">
            <a:solidFill>
              <a:schemeClr val="tx1">
                <a:lumMod val="50000"/>
                <a:lumOff val="50000"/>
              </a:schemeClr>
            </a:solidFill>
            <a:prstDash val="solid"/>
            <a:round/>
            <a:headEnd type="none" w="sm" len="sm"/>
            <a:tailEnd type="none" w="sm" len="sm"/>
          </a:ln>
        </p:spPr>
      </p:pic>
      <p:pic>
        <p:nvPicPr>
          <p:cNvPr id="251" name="Google Shape;251;p25" descr="Zoomed in view of the TFS dropdown menu: TFS Chapter 220."/>
          <p:cNvPicPr preferRelativeResize="0"/>
          <p:nvPr/>
        </p:nvPicPr>
        <p:blipFill>
          <a:blip r:embed="rId5">
            <a:alphaModFix/>
          </a:blip>
          <a:stretch>
            <a:fillRect/>
          </a:stretch>
        </p:blipFill>
        <p:spPr>
          <a:xfrm>
            <a:off x="2964889" y="1771034"/>
            <a:ext cx="1607111" cy="2147066"/>
          </a:xfrm>
          <a:prstGeom prst="rect">
            <a:avLst/>
          </a:prstGeom>
          <a:noFill/>
          <a:ln w="19050">
            <a:solidFill>
              <a:schemeClr val="tx1">
                <a:lumMod val="50000"/>
                <a:lumOff val="50000"/>
              </a:schemeClr>
            </a:solidFill>
          </a:ln>
        </p:spPr>
      </p:pic>
      <p:sp>
        <p:nvSpPr>
          <p:cNvPr id="3" name="Google Shape;226;p23">
            <a:extLst>
              <a:ext uri="{FF2B5EF4-FFF2-40B4-BE49-F238E27FC236}">
                <a16:creationId xmlns:a16="http://schemas.microsoft.com/office/drawing/2014/main" id="{27BE784D-E0E7-E63D-8628-33FC4A24985F}"/>
              </a:ext>
              <a:ext uri="{C183D7F6-B498-43B3-948B-1728B52AA6E4}">
                <adec:decorative xmlns:adec="http://schemas.microsoft.com/office/drawing/2017/decorative" val="1"/>
              </a:ext>
            </a:extLst>
          </p:cNvPr>
          <p:cNvSpPr/>
          <p:nvPr/>
        </p:nvSpPr>
        <p:spPr>
          <a:xfrm>
            <a:off x="5296695" y="1539580"/>
            <a:ext cx="382476" cy="238851"/>
          </a:xfrm>
          <a:prstGeom prst="rect">
            <a:avLst/>
          </a:prstGeom>
          <a:noFill/>
          <a:ln w="28575" cap="flat" cmpd="sng">
            <a:solidFill>
              <a:srgbClr val="3333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Straight Arrow Connector 3">
            <a:extLst>
              <a:ext uri="{FF2B5EF4-FFF2-40B4-BE49-F238E27FC236}">
                <a16:creationId xmlns:a16="http://schemas.microsoft.com/office/drawing/2014/main" id="{DE85E55C-4403-C0E4-7586-767CA099A355}"/>
              </a:ext>
              <a:ext uri="{C183D7F6-B498-43B3-948B-1728B52AA6E4}">
                <adec:decorative xmlns:adec="http://schemas.microsoft.com/office/drawing/2017/decorative" val="1"/>
              </a:ext>
            </a:extLst>
          </p:cNvPr>
          <p:cNvCxnSpPr>
            <a:cxnSpLocks/>
          </p:cNvCxnSpPr>
          <p:nvPr/>
        </p:nvCxnSpPr>
        <p:spPr>
          <a:xfrm flipH="1">
            <a:off x="4184943" y="1820804"/>
            <a:ext cx="1116348" cy="1353311"/>
          </a:xfrm>
          <a:prstGeom prst="straightConnector1">
            <a:avLst/>
          </a:prstGeom>
          <a:ln w="381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25B726-022A-6FA7-83B4-1CD585DB21CE}"/>
              </a:ext>
              <a:ext uri="{C183D7F6-B498-43B3-948B-1728B52AA6E4}">
                <adec:decorative xmlns:adec="http://schemas.microsoft.com/office/drawing/2017/decorative" val="1"/>
              </a:ext>
            </a:extLst>
          </p:cNvPr>
          <p:cNvSpPr/>
          <p:nvPr/>
        </p:nvSpPr>
        <p:spPr>
          <a:xfrm>
            <a:off x="3267216" y="3396745"/>
            <a:ext cx="882004" cy="251393"/>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26">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26</a:t>
            </a:fld>
            <a:endParaRPr/>
          </a:p>
        </p:txBody>
      </p:sp>
      <p:sp>
        <p:nvSpPr>
          <p:cNvPr id="261" name="Google Shape;261;p26">
            <a:extLst>
              <a:ext uri="{C183D7F6-B498-43B3-948B-1728B52AA6E4}">
                <adec:decorative xmlns:adec="http://schemas.microsoft.com/office/drawing/2017/decorative" val="1"/>
              </a:ext>
            </a:extLst>
          </p:cNvPr>
          <p:cNvSpPr/>
          <p:nvPr/>
        </p:nvSpPr>
        <p:spPr>
          <a:xfrm>
            <a:off x="0" y="922251"/>
            <a:ext cx="9144000" cy="422623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16;p14">
            <a:extLst>
              <a:ext uri="{FF2B5EF4-FFF2-40B4-BE49-F238E27FC236}">
                <a16:creationId xmlns:a16="http://schemas.microsoft.com/office/drawing/2014/main" id="{E362D3D8-48BB-3638-02A5-75912A777ED1}"/>
              </a:ext>
            </a:extLst>
          </p:cNvPr>
          <p:cNvSpPr txBox="1">
            <a:spLocks noGrp="1"/>
          </p:cNvSpPr>
          <p:nvPr>
            <p:ph type="title" idx="4294967295"/>
          </p:nvPr>
        </p:nvSpPr>
        <p:spPr>
          <a:xfrm>
            <a:off x="0" y="-1"/>
            <a:ext cx="9144000" cy="89909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Not Meeting Criteria </a:t>
            </a:r>
            <a:r>
              <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rPr>
              <a:t>(1 of 2)</a:t>
            </a:r>
          </a:p>
        </p:txBody>
      </p:sp>
      <p:sp>
        <p:nvSpPr>
          <p:cNvPr id="263" name="Google Shape;263;p26"/>
          <p:cNvSpPr txBox="1"/>
          <p:nvPr/>
        </p:nvSpPr>
        <p:spPr>
          <a:xfrm>
            <a:off x="438007" y="1114066"/>
            <a:ext cx="2533426" cy="3657381"/>
          </a:xfrm>
          <a:prstGeom prst="rect">
            <a:avLst/>
          </a:prstGeom>
          <a:noFill/>
          <a:ln>
            <a:noFill/>
          </a:ln>
        </p:spPr>
        <p:txBody>
          <a:bodyPr spcFirstLastPara="1" wrap="square" lIns="91425" tIns="91425" rIns="91425" bIns="91425" anchor="t" anchorCtr="0">
            <a:spAutoFit/>
          </a:bodyPr>
          <a:lstStyle/>
          <a:p>
            <a:pPr marL="164592" lvl="0" indent="-164592" algn="l" rtl="0">
              <a:spcBef>
                <a:spcPts val="0"/>
              </a:spcBef>
              <a:spcAft>
                <a:spcPts val="180"/>
              </a:spcAft>
              <a:buSzPct val="100000"/>
              <a:buFont typeface="Arial" panose="020B0604020202020204" pitchFamily="34" charset="0"/>
              <a:buChar char="•"/>
            </a:pPr>
            <a:r>
              <a:rPr lang="en-US" sz="1600" b="1">
                <a:latin typeface="Lato"/>
                <a:ea typeface="Lato"/>
                <a:cs typeface="Lato"/>
                <a:sym typeface="Lato"/>
              </a:rPr>
              <a:t>The Not Meeting Criteria page displays students who fail to meet the attendance criteria, have overlapping enrollment, lack a required membership attribute, possess an inappropriate membership attribute, or are simply not qualified to be included in the count.</a:t>
            </a:r>
            <a:endParaRPr sz="1600" b="1">
              <a:latin typeface="Lato"/>
              <a:ea typeface="Lato"/>
              <a:cs typeface="Lato"/>
              <a:sym typeface="Lato"/>
            </a:endParaRPr>
          </a:p>
        </p:txBody>
      </p:sp>
      <p:pic>
        <p:nvPicPr>
          <p:cNvPr id="262" name="Google Shape;262;p26" descr="WiSFiP Pupil Count Module, TFS Not Meeting Criteria screen."/>
          <p:cNvPicPr preferRelativeResize="0"/>
          <p:nvPr/>
        </p:nvPicPr>
        <p:blipFill rotWithShape="1">
          <a:blip r:embed="rId4">
            <a:alphaModFix/>
          </a:blip>
          <a:srcRect l="1341" t="11385"/>
          <a:stretch/>
        </p:blipFill>
        <p:spPr>
          <a:xfrm>
            <a:off x="2971432" y="1119103"/>
            <a:ext cx="5734561" cy="2419150"/>
          </a:xfrm>
          <a:prstGeom prst="rect">
            <a:avLst/>
          </a:prstGeom>
          <a:noFill/>
          <a:ln w="3175" cap="flat" cmpd="sng">
            <a:solidFill>
              <a:schemeClr val="tx1">
                <a:lumMod val="50000"/>
                <a:lumOff val="50000"/>
              </a:schemeClr>
            </a:solidFill>
            <a:prstDash val="solid"/>
            <a:round/>
            <a:headEnd type="none" w="sm" len="sm"/>
            <a:tailEnd type="none" w="sm" len="sm"/>
          </a:ln>
        </p:spPr>
      </p:pic>
      <p:pic>
        <p:nvPicPr>
          <p:cNvPr id="264" name="Google Shape;264;p26" descr="Zoomed in view of the TFS dropdown menu: Not Meeting Criteria."/>
          <p:cNvPicPr preferRelativeResize="0"/>
          <p:nvPr/>
        </p:nvPicPr>
        <p:blipFill>
          <a:blip r:embed="rId5">
            <a:alphaModFix/>
          </a:blip>
          <a:stretch>
            <a:fillRect/>
          </a:stretch>
        </p:blipFill>
        <p:spPr>
          <a:xfrm>
            <a:off x="3197241" y="1342081"/>
            <a:ext cx="1607111" cy="2147066"/>
          </a:xfrm>
          <a:prstGeom prst="rect">
            <a:avLst/>
          </a:prstGeom>
          <a:noFill/>
          <a:ln w="12700">
            <a:solidFill>
              <a:schemeClr val="tx1">
                <a:lumMod val="50000"/>
                <a:lumOff val="50000"/>
              </a:schemeClr>
            </a:solidFill>
          </a:ln>
        </p:spPr>
      </p:pic>
      <p:sp>
        <p:nvSpPr>
          <p:cNvPr id="2" name="Google Shape;226;p23">
            <a:extLst>
              <a:ext uri="{FF2B5EF4-FFF2-40B4-BE49-F238E27FC236}">
                <a16:creationId xmlns:a16="http://schemas.microsoft.com/office/drawing/2014/main" id="{E244BFA5-28D4-3A55-AB14-C0F9B359508F}"/>
              </a:ext>
              <a:ext uri="{C183D7F6-B498-43B3-948B-1728B52AA6E4}">
                <adec:decorative xmlns:adec="http://schemas.microsoft.com/office/drawing/2017/decorative" val="1"/>
              </a:ext>
            </a:extLst>
          </p:cNvPr>
          <p:cNvSpPr/>
          <p:nvPr/>
        </p:nvSpPr>
        <p:spPr>
          <a:xfrm>
            <a:off x="5573141" y="1385982"/>
            <a:ext cx="382476" cy="238851"/>
          </a:xfrm>
          <a:prstGeom prst="rect">
            <a:avLst/>
          </a:prstGeom>
          <a:noFill/>
          <a:ln w="28575" cap="flat" cmpd="sng">
            <a:solidFill>
              <a:srgbClr val="3333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Straight Arrow Connector 2">
            <a:extLst>
              <a:ext uri="{FF2B5EF4-FFF2-40B4-BE49-F238E27FC236}">
                <a16:creationId xmlns:a16="http://schemas.microsoft.com/office/drawing/2014/main" id="{2E840092-6D8C-0CA9-4018-34E4465A33D8}"/>
              </a:ext>
              <a:ext uri="{C183D7F6-B498-43B3-948B-1728B52AA6E4}">
                <adec:decorative xmlns:adec="http://schemas.microsoft.com/office/drawing/2017/decorative" val="1"/>
              </a:ext>
            </a:extLst>
          </p:cNvPr>
          <p:cNvCxnSpPr>
            <a:cxnSpLocks/>
          </p:cNvCxnSpPr>
          <p:nvPr/>
        </p:nvCxnSpPr>
        <p:spPr>
          <a:xfrm flipH="1">
            <a:off x="4571999" y="1656133"/>
            <a:ext cx="957892" cy="1480472"/>
          </a:xfrm>
          <a:prstGeom prst="straightConnector1">
            <a:avLst/>
          </a:prstGeom>
          <a:ln w="381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04E453-8EBA-DD2F-05FF-7BB9BB2AA461}"/>
              </a:ext>
              <a:ext uri="{C183D7F6-B498-43B3-948B-1728B52AA6E4}">
                <adec:decorative xmlns:adec="http://schemas.microsoft.com/office/drawing/2017/decorative" val="1"/>
              </a:ext>
            </a:extLst>
          </p:cNvPr>
          <p:cNvSpPr/>
          <p:nvPr/>
        </p:nvSpPr>
        <p:spPr>
          <a:xfrm>
            <a:off x="3522540" y="3214594"/>
            <a:ext cx="1049459" cy="251393"/>
          </a:xfrm>
          <a:prstGeom prst="rect">
            <a:avLst/>
          </a:prstGeom>
          <a:noFill/>
          <a:ln w="381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3399"/>
              </a:solidFill>
            </a:endParaRPr>
          </a:p>
        </p:txBody>
      </p:sp>
      <p:sp>
        <p:nvSpPr>
          <p:cNvPr id="7" name="Google Shape;263;p26">
            <a:extLst>
              <a:ext uri="{FF2B5EF4-FFF2-40B4-BE49-F238E27FC236}">
                <a16:creationId xmlns:a16="http://schemas.microsoft.com/office/drawing/2014/main" id="{9D0977A8-B5B3-342D-B45E-0830DE055792}"/>
              </a:ext>
            </a:extLst>
          </p:cNvPr>
          <p:cNvSpPr txBox="1"/>
          <p:nvPr/>
        </p:nvSpPr>
        <p:spPr>
          <a:xfrm>
            <a:off x="3522540" y="3764896"/>
            <a:ext cx="5183453" cy="1041280"/>
          </a:xfrm>
          <a:prstGeom prst="rect">
            <a:avLst/>
          </a:prstGeom>
          <a:noFill/>
          <a:ln>
            <a:noFill/>
          </a:ln>
        </p:spPr>
        <p:txBody>
          <a:bodyPr spcFirstLastPara="1" wrap="square" lIns="91425" tIns="91425" rIns="91425" bIns="91425" anchor="t" anchorCtr="0">
            <a:spAutoFit/>
          </a:bodyPr>
          <a:lstStyle/>
          <a:p>
            <a:pPr marL="164592" lvl="1" indent="-164592" algn="l" rtl="0">
              <a:spcBef>
                <a:spcPts val="0"/>
              </a:spcBef>
              <a:spcAft>
                <a:spcPts val="180"/>
              </a:spcAft>
              <a:buSzPct val="100000"/>
              <a:buFont typeface="Arial" panose="020B0604020202020204" pitchFamily="34" charset="0"/>
              <a:buChar char="•"/>
            </a:pPr>
            <a:r>
              <a:rPr lang="en-US" sz="1800" b="1">
                <a:latin typeface="Lato"/>
                <a:ea typeface="Lato"/>
                <a:cs typeface="Lato"/>
                <a:sym typeface="Lato"/>
              </a:rPr>
              <a:t>This page allows LEAs to reconcile the actual student count in the SIS to the membership pupil count in WiSFiP.</a:t>
            </a:r>
            <a:endParaRPr sz="1800" b="1">
              <a:latin typeface="Lato"/>
              <a:ea typeface="Lato"/>
              <a:cs typeface="Lato"/>
              <a:sym typeface="Lato"/>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3" name="Google Shape;273;p2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27</a:t>
            </a:fld>
            <a:endParaRPr/>
          </a:p>
        </p:txBody>
      </p:sp>
      <p:sp>
        <p:nvSpPr>
          <p:cNvPr id="274" name="Google Shape;274;p27">
            <a:extLst>
              <a:ext uri="{C183D7F6-B498-43B3-948B-1728B52AA6E4}">
                <adec:decorative xmlns:adec="http://schemas.microsoft.com/office/drawing/2017/decorative" val="1"/>
              </a:ext>
            </a:extLst>
          </p:cNvPr>
          <p:cNvSpPr/>
          <p:nvPr/>
        </p:nvSpPr>
        <p:spPr>
          <a:xfrm>
            <a:off x="0" y="984330"/>
            <a:ext cx="9144000" cy="415917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6;p14">
            <a:extLst>
              <a:ext uri="{FF2B5EF4-FFF2-40B4-BE49-F238E27FC236}">
                <a16:creationId xmlns:a16="http://schemas.microsoft.com/office/drawing/2014/main" id="{EC014BFF-53D6-DDF3-83FD-B1E69DD7B8D2}"/>
              </a:ext>
            </a:extLst>
          </p:cNvPr>
          <p:cNvSpPr txBox="1">
            <a:spLocks noGrp="1"/>
          </p:cNvSpPr>
          <p:nvPr>
            <p:ph type="title" idx="4294967295"/>
          </p:nvPr>
        </p:nvSpPr>
        <p:spPr>
          <a:xfrm>
            <a:off x="0" y="-1"/>
            <a:ext cx="9144000" cy="89909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457200" marR="0" lvl="0" indent="-228600" algn="ctr" rtl="0">
              <a:lnSpc>
                <a:spcPct val="106111"/>
              </a:lnSpc>
              <a:spcBef>
                <a:spcPts val="0"/>
              </a:spcBef>
              <a:spcAft>
                <a:spcPts val="0"/>
              </a:spcAft>
              <a:buClr>
                <a:srgbClr val="333399"/>
              </a:buClr>
              <a:buSzPts val="3600"/>
              <a:buFont typeface="Arial"/>
              <a:buNone/>
              <a:defRPr sz="3600" b="1" i="0" u="none" strike="noStrike" cap="none">
                <a:solidFill>
                  <a:srgbClr val="333399"/>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rgbClr val="333399"/>
              </a:buClr>
              <a:buSzPts val="2637"/>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3600" b="1" i="0" u="none" strike="noStrike" kern="0" cap="none" spc="0" normalizeH="0" baseline="0" noProof="0">
                <a:ln>
                  <a:noFill/>
                </a:ln>
                <a:solidFill>
                  <a:schemeClr val="bg1"/>
                </a:solidFill>
                <a:effectLst/>
                <a:uLnTx/>
                <a:uFillTx/>
                <a:latin typeface="Lato Black"/>
                <a:ea typeface="Lato Black"/>
                <a:cs typeface="Lato Black"/>
                <a:sym typeface="Lato Black"/>
              </a:rPr>
              <a:t>WiSFiP: TFS Not Meeting Criteria </a:t>
            </a:r>
            <a:r>
              <a:rPr kumimoji="0" lang="en-US" sz="1600" b="1" i="1" u="none" strike="noStrike" kern="0" cap="none" spc="0" normalizeH="0" baseline="0" noProof="0">
                <a:ln>
                  <a:noFill/>
                </a:ln>
                <a:solidFill>
                  <a:schemeClr val="bg1"/>
                </a:solidFill>
                <a:effectLst/>
                <a:uLnTx/>
                <a:uFillTx/>
                <a:latin typeface="Lato Black"/>
                <a:ea typeface="Lato Black"/>
                <a:cs typeface="Lato Black"/>
                <a:sym typeface="Lato Black"/>
              </a:rPr>
              <a:t>(2 of 2)</a:t>
            </a:r>
          </a:p>
        </p:txBody>
      </p:sp>
      <p:sp>
        <p:nvSpPr>
          <p:cNvPr id="275" name="Google Shape;275;p27"/>
          <p:cNvSpPr txBox="1"/>
          <p:nvPr/>
        </p:nvSpPr>
        <p:spPr>
          <a:xfrm>
            <a:off x="461176" y="1156782"/>
            <a:ext cx="2973787" cy="3538943"/>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300"/>
              <a:buFont typeface="Arial" panose="020B0604020202020204" pitchFamily="34" charset="0"/>
              <a:buChar char="•"/>
            </a:pPr>
            <a:r>
              <a:rPr lang="en-US" sz="1800" b="1">
                <a:latin typeface="Lato"/>
                <a:ea typeface="Lato"/>
                <a:cs typeface="Lato"/>
                <a:sym typeface="Lato"/>
              </a:rPr>
              <a:t>The Not Meeting Criteria will undergo a redesign, incorporating five categories to aid LEAs in in understanding the data and facilitating the required corrections.</a:t>
            </a:r>
            <a:endParaRPr sz="1800" b="1">
              <a:latin typeface="Lato"/>
              <a:ea typeface="Lato"/>
              <a:cs typeface="Lato"/>
              <a:sym typeface="Lato"/>
            </a:endParaRPr>
          </a:p>
        </p:txBody>
      </p:sp>
      <p:pic>
        <p:nvPicPr>
          <p:cNvPr id="276" name="Google Shape;276;p27" descr="Full screen view of WiSFiP Pupil Count Module, TFS Not Meeting Criteria screen."/>
          <p:cNvPicPr preferRelativeResize="0"/>
          <p:nvPr/>
        </p:nvPicPr>
        <p:blipFill>
          <a:blip r:embed="rId4">
            <a:alphaModFix/>
          </a:blip>
          <a:stretch>
            <a:fillRect/>
          </a:stretch>
        </p:blipFill>
        <p:spPr>
          <a:xfrm>
            <a:off x="3505334" y="1161304"/>
            <a:ext cx="5325800" cy="3584025"/>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28"/>
          <p:cNvSpPr txBox="1">
            <a:spLocks noGrp="1"/>
          </p:cNvSpPr>
          <p:nvPr>
            <p:ph type="title" idx="4294967295"/>
          </p:nvPr>
        </p:nvSpPr>
        <p:spPr>
          <a:xfrm>
            <a:off x="0" y="0"/>
            <a:ext cx="9144000" cy="8524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dk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Lato"/>
                <a:cs typeface="Lato"/>
                <a:sym typeface="Lato"/>
              </a:rPr>
              <a:t>Paradigm Shift</a:t>
            </a:r>
          </a:p>
        </p:txBody>
      </p:sp>
      <p:sp>
        <p:nvSpPr>
          <p:cNvPr id="282" name="Google Shape;282;p28"/>
          <p:cNvSpPr txBox="1"/>
          <p:nvPr/>
        </p:nvSpPr>
        <p:spPr>
          <a:xfrm>
            <a:off x="280655" y="1097729"/>
            <a:ext cx="8620200" cy="4626867"/>
          </a:xfrm>
          <a:prstGeom prst="rect">
            <a:avLst/>
          </a:prstGeom>
          <a:noFill/>
          <a:ln>
            <a:noFill/>
          </a:ln>
        </p:spPr>
        <p:txBody>
          <a:bodyPr spcFirstLastPara="1" wrap="square" lIns="91425" tIns="45700" rIns="91425" bIns="45700" anchor="t" anchorCtr="0">
            <a:spAutoFit/>
          </a:bodyPr>
          <a:lstStyle/>
          <a:p>
            <a:pPr marL="164592" marR="0" lvl="0" indent="-164592" algn="l" rtl="0">
              <a:lnSpc>
                <a:spcPct val="150000"/>
              </a:lnSpc>
              <a:spcAft>
                <a:spcPts val="180"/>
              </a:spcAft>
              <a:buFont typeface="Arial" panose="020B0604020202020204" pitchFamily="34" charset="0"/>
              <a:buChar char="•"/>
            </a:pPr>
            <a:r>
              <a:rPr lang="en-US" sz="1800" b="1">
                <a:latin typeface="Lato"/>
                <a:ea typeface="Lato"/>
                <a:cs typeface="Lato"/>
                <a:sym typeface="Lato"/>
              </a:rPr>
              <a:t>Current reporting (PI-1563) is manually entered through SAFR with LEAs using multiple data points including SIS data.</a:t>
            </a:r>
            <a:endParaRPr sz="1800" b="1">
              <a:latin typeface="Lato"/>
              <a:ea typeface="Lato"/>
              <a:cs typeface="Lato"/>
              <a:sym typeface="Lato"/>
            </a:endParaRPr>
          </a:p>
          <a:p>
            <a:pPr marL="164592" marR="0" lvl="0" indent="-164592" algn="l" rtl="0">
              <a:lnSpc>
                <a:spcPct val="150000"/>
              </a:lnSpc>
              <a:spcAft>
                <a:spcPts val="180"/>
              </a:spcAft>
              <a:buFont typeface="Arial" panose="020B0604020202020204" pitchFamily="34" charset="0"/>
              <a:buChar char="•"/>
            </a:pPr>
            <a:r>
              <a:rPr lang="en-US" sz="1800" b="1">
                <a:latin typeface="Lato"/>
                <a:ea typeface="Lato"/>
                <a:cs typeface="Lato"/>
                <a:sym typeface="Lato"/>
              </a:rPr>
              <a:t>New Pupil Count report consists entirely of SIS data submitted through WISEdata.</a:t>
            </a:r>
            <a:endParaRPr sz="1800" b="1">
              <a:latin typeface="Lato"/>
              <a:ea typeface="Lato"/>
              <a:cs typeface="Lato"/>
              <a:sym typeface="Lato"/>
            </a:endParaRPr>
          </a:p>
          <a:p>
            <a:pPr marL="164592" marR="0" lvl="0" indent="-164592" algn="l" rtl="0">
              <a:lnSpc>
                <a:spcPct val="150000"/>
              </a:lnSpc>
              <a:spcAft>
                <a:spcPts val="180"/>
              </a:spcAft>
              <a:buFont typeface="Arial" panose="020B0604020202020204" pitchFamily="34" charset="0"/>
              <a:buChar char="•"/>
            </a:pPr>
            <a:r>
              <a:rPr lang="en-US" sz="1800" b="1">
                <a:latin typeface="Lato"/>
                <a:ea typeface="Lato"/>
                <a:cs typeface="Lato"/>
                <a:sym typeface="Lato"/>
              </a:rPr>
              <a:t>SFS needs to develop additional reporting in WiSFiP to collect statutorily required student categories that are not collected through the SIS. </a:t>
            </a:r>
            <a:endParaRPr sz="1800" b="1">
              <a:latin typeface="Lato"/>
              <a:ea typeface="Lato"/>
              <a:cs typeface="Lato"/>
              <a:sym typeface="Lato"/>
            </a:endParaRPr>
          </a:p>
          <a:p>
            <a:pPr marL="164592" marR="0" lvl="0" indent="-164592" algn="l" rtl="0">
              <a:lnSpc>
                <a:spcPct val="150000"/>
              </a:lnSpc>
              <a:spcAft>
                <a:spcPts val="180"/>
              </a:spcAft>
              <a:buFont typeface="Arial" panose="020B0604020202020204" pitchFamily="34" charset="0"/>
              <a:buChar char="•"/>
            </a:pPr>
            <a:r>
              <a:rPr lang="en-US" sz="1800" b="1">
                <a:latin typeface="Lato"/>
                <a:ea typeface="Lato"/>
                <a:cs typeface="Lato"/>
                <a:sym typeface="Lato"/>
              </a:rPr>
              <a:t>Due date for current reporting would require enrollment data to be submitted to WISEdata Portal before Oct 5th.</a:t>
            </a:r>
            <a:endParaRPr sz="1800" b="1">
              <a:latin typeface="Lato"/>
              <a:ea typeface="Lato"/>
              <a:cs typeface="Lato"/>
              <a:sym typeface="Lato"/>
            </a:endParaRPr>
          </a:p>
          <a:p>
            <a:pPr marL="0" marR="0" lvl="0" indent="0" algn="l" rtl="0">
              <a:lnSpc>
                <a:spcPct val="100000"/>
              </a:lnSpc>
              <a:spcBef>
                <a:spcPts val="1200"/>
              </a:spcBef>
              <a:spcAft>
                <a:spcPts val="0"/>
              </a:spcAft>
              <a:buNone/>
            </a:pPr>
            <a:endParaRPr sz="2600">
              <a:latin typeface="Lato"/>
              <a:ea typeface="Lato"/>
              <a:cs typeface="Lato"/>
              <a:sym typeface="Lato"/>
            </a:endParaRPr>
          </a:p>
          <a:p>
            <a:pPr marL="457200" marR="0" lvl="0" indent="0" algn="l" rtl="0">
              <a:lnSpc>
                <a:spcPct val="100000"/>
              </a:lnSpc>
              <a:spcBef>
                <a:spcPts val="1200"/>
              </a:spcBef>
              <a:spcAft>
                <a:spcPts val="0"/>
              </a:spcAft>
              <a:buNone/>
            </a:pPr>
            <a:endParaRPr sz="2600">
              <a:latin typeface="Lato"/>
              <a:ea typeface="Lato"/>
              <a:cs typeface="Lato"/>
              <a:sym typeface="Lato"/>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rPr>
              <a:t>Reminders</a:t>
            </a:r>
          </a:p>
        </p:txBody>
      </p:sp>
      <p:sp>
        <p:nvSpPr>
          <p:cNvPr id="288" name="Google Shape;288;p29"/>
          <p:cNvSpPr txBox="1"/>
          <p:nvPr/>
        </p:nvSpPr>
        <p:spPr>
          <a:xfrm>
            <a:off x="375300" y="1084455"/>
            <a:ext cx="8393400" cy="1390084"/>
          </a:xfrm>
          <a:prstGeom prst="rect">
            <a:avLst/>
          </a:prstGeom>
          <a:noFill/>
          <a:ln>
            <a:noFill/>
          </a:ln>
        </p:spPr>
        <p:txBody>
          <a:bodyPr spcFirstLastPara="1" wrap="square" lIns="91425" tIns="45700" rIns="91425" bIns="45700" anchor="t" anchorCtr="0">
            <a:spAutoFit/>
          </a:bodyPr>
          <a:lstStyle/>
          <a:p>
            <a:pPr marL="164592" marR="0" lvl="0" indent="-164592" algn="l" rtl="0">
              <a:lnSpc>
                <a:spcPct val="150000"/>
              </a:lnSpc>
              <a:spcAft>
                <a:spcPts val="180"/>
              </a:spcAft>
              <a:buClr>
                <a:srgbClr val="000000"/>
              </a:buClr>
              <a:buSzPts val="2600"/>
              <a:buFont typeface="Arial" panose="020B0604020202020204" pitchFamily="34" charset="0"/>
              <a:buChar char="•"/>
            </a:pPr>
            <a:r>
              <a:rPr lang="en-US" sz="1800" b="1" i="0" u="none" strike="noStrike" cap="none">
                <a:solidFill>
                  <a:srgbClr val="000000"/>
                </a:solidFill>
                <a:latin typeface="Lato"/>
                <a:ea typeface="Lato"/>
                <a:cs typeface="Lato"/>
                <a:sym typeface="Lato"/>
              </a:rPr>
              <a:t>Remember to run the WISEdata Validation queue before pushing data in WiSFiP.</a:t>
            </a:r>
            <a:endParaRPr lang="en-US" sz="1800" b="1">
              <a:latin typeface="Lato"/>
              <a:ea typeface="Lato"/>
              <a:cs typeface="Lato"/>
              <a:sym typeface="Lato"/>
            </a:endParaRPr>
          </a:p>
          <a:p>
            <a:pPr marL="164592" marR="0" lvl="0" indent="-164592" algn="l" rtl="0">
              <a:lnSpc>
                <a:spcPct val="150000"/>
              </a:lnSpc>
              <a:spcAft>
                <a:spcPts val="180"/>
              </a:spcAft>
              <a:buClr>
                <a:srgbClr val="000000"/>
              </a:buClr>
              <a:buSzPts val="2600"/>
              <a:buFont typeface="Arial" panose="020B0604020202020204" pitchFamily="34" charset="0"/>
              <a:buChar char="•"/>
            </a:pPr>
            <a:r>
              <a:rPr lang="en-US" sz="1800" b="1">
                <a:solidFill>
                  <a:schemeClr val="dk1"/>
                </a:solidFill>
                <a:latin typeface="Lato"/>
                <a:ea typeface="Lato"/>
                <a:cs typeface="Lato"/>
                <a:sym typeface="Lato"/>
              </a:rPr>
              <a:t>Bring up anything that doesn’t seem right by using the </a:t>
            </a:r>
            <a:r>
              <a:rPr lang="en-US" sz="1800" b="1" u="sng">
                <a:solidFill>
                  <a:srgbClr val="1155CC"/>
                </a:solidFill>
                <a:latin typeface="Lato"/>
                <a:ea typeface="Lato"/>
                <a:cs typeface="Lato"/>
                <a:sym typeface="Lato"/>
                <a:hlinkClick r:id="rId4">
                  <a:extLst>
                    <a:ext uri="{A12FA001-AC4F-418D-AE19-62706E023703}">
                      <ahyp:hlinkClr xmlns:ahyp="http://schemas.microsoft.com/office/drawing/2018/hyperlinkcolor" val="tx"/>
                    </a:ext>
                  </a:extLst>
                </a:hlinkClick>
              </a:rPr>
              <a:t>Qualtrics form</a:t>
            </a:r>
            <a:r>
              <a:rPr lang="en-US" sz="1800" b="1">
                <a:solidFill>
                  <a:schemeClr val="dk1"/>
                </a:solidFill>
                <a:latin typeface="Lato"/>
                <a:ea typeface="Lato"/>
                <a:cs typeface="Lato"/>
                <a:sym typeface="Lato"/>
              </a:rPr>
              <a:t>.</a:t>
            </a:r>
            <a:endParaRPr lang="en-US" sz="1800" b="1">
              <a:latin typeface="Lato"/>
              <a:ea typeface="Lato"/>
              <a:cs typeface="Lato"/>
              <a:sym typeface="Lato"/>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Arial"/>
              <a:buNone/>
              <a:tabLst/>
              <a:defRPr/>
            </a:pPr>
            <a:r>
              <a:rPr kumimoji="0" lang="en-US" sz="3000" b="1" i="0" u="none" strike="noStrike" kern="0" cap="none" spc="0" normalizeH="0" baseline="0" noProof="0">
                <a:ln>
                  <a:noFill/>
                </a:ln>
                <a:solidFill>
                  <a:schemeClr val="lt1"/>
                </a:solidFill>
                <a:effectLst/>
                <a:uLnTx/>
                <a:uFillTx/>
                <a:latin typeface="Lato Black"/>
                <a:ea typeface="Lato Black"/>
                <a:cs typeface="Lato Black"/>
                <a:sym typeface="Lato Black"/>
              </a:rPr>
              <a:t>What is the Reporting Requirement in 2024-25? </a:t>
            </a:r>
          </a:p>
        </p:txBody>
      </p:sp>
      <p:sp>
        <p:nvSpPr>
          <p:cNvPr id="56" name="Google Shape;56;p9"/>
          <p:cNvSpPr txBox="1"/>
          <p:nvPr/>
        </p:nvSpPr>
        <p:spPr>
          <a:xfrm>
            <a:off x="469338" y="1084788"/>
            <a:ext cx="8237692" cy="1882526"/>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SzPct val="100000"/>
              <a:buFont typeface="Arial" panose="020B0604020202020204" pitchFamily="34" charset="0"/>
              <a:buChar char="•"/>
            </a:pPr>
            <a:r>
              <a:rPr lang="en-US" sz="1800" b="1">
                <a:latin typeface="Lato"/>
                <a:ea typeface="Lato"/>
                <a:cs typeface="Lato"/>
                <a:sym typeface="Lato"/>
              </a:rPr>
              <a:t>Official reporting will occur via the State Aid Financial Reporting (SAFR) portal.</a:t>
            </a:r>
            <a:endParaRPr sz="1800" b="1">
              <a:latin typeface="Lato"/>
              <a:ea typeface="Lato"/>
              <a:cs typeface="Lato"/>
              <a:sym typeface="Lato"/>
            </a:endParaRPr>
          </a:p>
          <a:p>
            <a:pPr marL="164592" marR="0" lvl="0" indent="-164592" algn="l" rtl="0">
              <a:lnSpc>
                <a:spcPct val="150000"/>
              </a:lnSpc>
              <a:spcBef>
                <a:spcPts val="600"/>
              </a:spcBef>
              <a:spcAft>
                <a:spcPts val="180"/>
              </a:spcAft>
              <a:buSzPct val="100000"/>
              <a:buFont typeface="Arial" panose="020B0604020202020204" pitchFamily="34" charset="0"/>
              <a:buChar char="•"/>
            </a:pPr>
            <a:r>
              <a:rPr lang="en-US" sz="1800" b="1">
                <a:latin typeface="Lato"/>
                <a:ea typeface="Lato"/>
                <a:cs typeface="Lato"/>
                <a:sym typeface="Lato"/>
              </a:rPr>
              <a:t>Data quality issues should be addressed in source system (</a:t>
            </a:r>
            <a:r>
              <a:rPr lang="en-US" sz="1800" b="1">
                <a:solidFill>
                  <a:schemeClr val="dk1"/>
                </a:solidFill>
                <a:latin typeface="Lato"/>
                <a:ea typeface="Lato"/>
                <a:cs typeface="Lato"/>
                <a:sym typeface="Lato"/>
              </a:rPr>
              <a:t>SAFR</a:t>
            </a:r>
            <a:r>
              <a:rPr lang="en-US" sz="1800" b="1">
                <a:latin typeface="Lato"/>
                <a:ea typeface="Lato"/>
                <a:cs typeface="Lato"/>
                <a:sym typeface="Lato"/>
              </a:rPr>
              <a:t>) and data should be resubmitted to </a:t>
            </a:r>
            <a:r>
              <a:rPr lang="en-US" sz="1800" b="1">
                <a:solidFill>
                  <a:schemeClr val="dk1"/>
                </a:solidFill>
                <a:latin typeface="Lato"/>
                <a:ea typeface="Lato"/>
                <a:cs typeface="Lato"/>
                <a:sym typeface="Lato"/>
              </a:rPr>
              <a:t>WiSFiP</a:t>
            </a:r>
            <a:r>
              <a:rPr lang="en-US" sz="1800" b="1">
                <a:latin typeface="Lato"/>
                <a:ea typeface="Lato"/>
                <a:cs typeface="Lato"/>
                <a:sym typeface="Lato"/>
              </a:rPr>
              <a:t> and SAFR</a:t>
            </a:r>
            <a:endParaRPr sz="1800" b="1">
              <a:latin typeface="Lato"/>
              <a:ea typeface="Lato"/>
              <a:cs typeface="Lato"/>
              <a:sym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a:extLst>
              <a:ext uri="{C183D7F6-B498-43B3-948B-1728B52AA6E4}">
                <adec:decorative xmlns:adec="http://schemas.microsoft.com/office/drawing/2017/decorative" val="1"/>
              </a:ext>
            </a:extLst>
          </p:cNvPr>
          <p:cNvSpPr/>
          <p:nvPr/>
        </p:nvSpPr>
        <p:spPr>
          <a:xfrm>
            <a:off x="0" y="922338"/>
            <a:ext cx="9182100" cy="419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rPr>
              <a:t>Resources</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ea typeface="Lato Black"/>
              <a:cs typeface="Lato Black"/>
              <a:sym typeface="Lato Black"/>
            </a:endParaRPr>
          </a:p>
        </p:txBody>
      </p:sp>
      <p:sp>
        <p:nvSpPr>
          <p:cNvPr id="302" name="Google Shape;302;p31"/>
          <p:cNvSpPr txBox="1"/>
          <p:nvPr/>
        </p:nvSpPr>
        <p:spPr>
          <a:xfrm>
            <a:off x="485030" y="1104318"/>
            <a:ext cx="4086970" cy="2526292"/>
          </a:xfrm>
          <a:prstGeom prst="rect">
            <a:avLst/>
          </a:prstGeom>
          <a:noFill/>
          <a:ln>
            <a:noFill/>
          </a:ln>
        </p:spPr>
        <p:txBody>
          <a:bodyPr spcFirstLastPara="1" wrap="square" lIns="91425" tIns="45700" rIns="91425" bIns="45700" anchor="t" anchorCtr="0">
            <a:spAutoFit/>
          </a:bodyPr>
          <a:lstStyle/>
          <a:p>
            <a:pPr marL="164592" marR="0" lvl="3" indent="-164592" algn="l" rtl="0">
              <a:lnSpc>
                <a:spcPct val="100000"/>
              </a:lnSpc>
              <a:spcBef>
                <a:spcPts val="0"/>
              </a:spcBef>
              <a:spcAft>
                <a:spcPts val="180"/>
              </a:spcAft>
              <a:buClr>
                <a:srgbClr val="000000"/>
              </a:buClr>
              <a:buSzPts val="1800"/>
              <a:buFont typeface="Lato"/>
              <a:buChar char="•"/>
            </a:pPr>
            <a:r>
              <a:rPr lang="en-US" sz="1800" b="1">
                <a:latin typeface="Lato"/>
                <a:ea typeface="Lato"/>
                <a:cs typeface="Lato"/>
                <a:sym typeface="Lato"/>
              </a:rPr>
              <a:t>Data Element Pages:</a:t>
            </a:r>
            <a:endParaRPr sz="18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ct val="100000"/>
              <a:buFont typeface="Lato"/>
              <a:buChar char="○"/>
            </a:pPr>
            <a:r>
              <a:rPr lang="en-US" sz="1800" b="1" u="sng">
                <a:solidFill>
                  <a:srgbClr val="1155CC"/>
                </a:solidFill>
                <a:latin typeface="Lato"/>
                <a:ea typeface="Lato"/>
                <a:cs typeface="Lato"/>
                <a:sym typeface="Lato"/>
                <a:hlinkClick r:id="rId4">
                  <a:extLst>
                    <a:ext uri="{A12FA001-AC4F-418D-AE19-62706E023703}">
                      <ahyp:hlinkClr xmlns:ahyp="http://schemas.microsoft.com/office/drawing/2018/hyperlinkcolor" val="tx"/>
                    </a:ext>
                  </a:extLst>
                </a:hlinkClick>
              </a:rPr>
              <a:t>Enrollment type</a:t>
            </a:r>
            <a:endParaRPr sz="18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ct val="100000"/>
              <a:buFont typeface="Lato"/>
              <a:buChar char="○"/>
            </a:pPr>
            <a:r>
              <a:rPr lang="en-US" sz="1800" b="1" u="sng">
                <a:solidFill>
                  <a:srgbClr val="1155CC"/>
                </a:solidFill>
                <a:latin typeface="Lato"/>
                <a:ea typeface="Lato"/>
                <a:cs typeface="Lato"/>
                <a:sym typeface="Lato"/>
                <a:hlinkClick r:id="rId5">
                  <a:extLst>
                    <a:ext uri="{A12FA001-AC4F-418D-AE19-62706E023703}">
                      <ahyp:hlinkClr xmlns:ahyp="http://schemas.microsoft.com/office/drawing/2018/hyperlinkcolor" val="tx"/>
                    </a:ext>
                  </a:extLst>
                </a:hlinkClick>
              </a:rPr>
              <a:t>Residency status</a:t>
            </a:r>
            <a:r>
              <a:rPr lang="en-US" sz="1800" b="1" i="1">
                <a:solidFill>
                  <a:schemeClr val="dk1"/>
                </a:solidFill>
                <a:latin typeface="Lato"/>
                <a:ea typeface="Lato"/>
                <a:cs typeface="Lato"/>
                <a:sym typeface="Lato"/>
              </a:rPr>
              <a:t> </a:t>
            </a:r>
            <a:endParaRPr sz="1800" b="1" i="1">
              <a:solidFill>
                <a:schemeClr val="dk1"/>
              </a:solidFill>
              <a:latin typeface="Lato"/>
              <a:ea typeface="Lato"/>
              <a:cs typeface="Lato"/>
              <a:sym typeface="Lato"/>
            </a:endParaRPr>
          </a:p>
          <a:p>
            <a:pPr marL="457200" lvl="1" indent="-164592" algn="l" rtl="0">
              <a:lnSpc>
                <a:spcPct val="100000"/>
              </a:lnSpc>
              <a:spcAft>
                <a:spcPts val="180"/>
              </a:spcAft>
              <a:buClr>
                <a:schemeClr val="dk1"/>
              </a:buClr>
              <a:buSzPct val="100000"/>
              <a:buFont typeface="Lato"/>
              <a:buChar char="○"/>
            </a:pPr>
            <a:r>
              <a:rPr lang="en-US" sz="1800" b="1" u="sng">
                <a:solidFill>
                  <a:srgbClr val="1155CC"/>
                </a:solidFill>
                <a:latin typeface="Lato"/>
                <a:ea typeface="Lato"/>
                <a:cs typeface="Lato"/>
                <a:sym typeface="Lato"/>
                <a:hlinkClick r:id="rId6">
                  <a:extLst>
                    <a:ext uri="{A12FA001-AC4F-418D-AE19-62706E023703}">
                      <ahyp:hlinkClr xmlns:ahyp="http://schemas.microsoft.com/office/drawing/2018/hyperlinkcolor" val="tx"/>
                    </a:ext>
                  </a:extLst>
                </a:hlinkClick>
              </a:rPr>
              <a:t>Full time equivalency</a:t>
            </a:r>
            <a:endParaRPr sz="18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ct val="100000"/>
              <a:buFont typeface="Lato"/>
              <a:buChar char="○"/>
            </a:pPr>
            <a:r>
              <a:rPr lang="en-US" sz="1800" b="1" u="sng">
                <a:solidFill>
                  <a:srgbClr val="1155CC"/>
                </a:solidFill>
                <a:latin typeface="Lato"/>
                <a:ea typeface="Lato"/>
                <a:cs typeface="Lato"/>
                <a:sym typeface="Lato"/>
                <a:hlinkClick r:id="rId7">
                  <a:extLst>
                    <a:ext uri="{A12FA001-AC4F-418D-AE19-62706E023703}">
                      <ahyp:hlinkClr xmlns:ahyp="http://schemas.microsoft.com/office/drawing/2018/hyperlinkcolor" val="tx"/>
                    </a:ext>
                  </a:extLst>
                </a:hlinkClick>
              </a:rPr>
              <a:t>Part time instructional minutes</a:t>
            </a:r>
            <a:endParaRPr sz="18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ct val="100000"/>
              <a:buFont typeface="Lato"/>
              <a:buChar char="○"/>
            </a:pPr>
            <a:r>
              <a:rPr lang="en-US" sz="1800" b="1" u="sng">
                <a:solidFill>
                  <a:srgbClr val="1155CC"/>
                </a:solidFill>
                <a:latin typeface="Lato"/>
                <a:ea typeface="Lato"/>
                <a:cs typeface="Lato"/>
                <a:sym typeface="Lato"/>
                <a:hlinkClick r:id="rId8">
                  <a:extLst>
                    <a:ext uri="{A12FA001-AC4F-418D-AE19-62706E023703}">
                      <ahyp:hlinkClr xmlns:ahyp="http://schemas.microsoft.com/office/drawing/2018/hyperlinkcolor" val="tx"/>
                    </a:ext>
                  </a:extLst>
                </a:hlinkClick>
              </a:rPr>
              <a:t>Count date name</a:t>
            </a:r>
            <a:endParaRPr sz="18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ct val="100000"/>
              <a:buFont typeface="Lato"/>
              <a:buChar char="○"/>
            </a:pPr>
            <a:r>
              <a:rPr lang="en-US" sz="1800" b="1" u="sng">
                <a:solidFill>
                  <a:srgbClr val="1155CC"/>
                </a:solidFill>
                <a:latin typeface="Lato"/>
                <a:ea typeface="Lato"/>
                <a:cs typeface="Lato"/>
                <a:sym typeface="Lato"/>
                <a:hlinkClick r:id="rId9">
                  <a:extLst>
                    <a:ext uri="{A12FA001-AC4F-418D-AE19-62706E023703}">
                      <ahyp:hlinkClr xmlns:ahyp="http://schemas.microsoft.com/office/drawing/2018/hyperlinkcolor" val="tx"/>
                    </a:ext>
                  </a:extLst>
                </a:hlinkClick>
              </a:rPr>
              <a:t>Programs</a:t>
            </a:r>
            <a:endParaRPr sz="1800" b="1">
              <a:solidFill>
                <a:schemeClr val="dk1"/>
              </a:solidFill>
              <a:latin typeface="Lato"/>
              <a:ea typeface="Lato"/>
              <a:cs typeface="Lato"/>
              <a:sym typeface="Lato"/>
            </a:endParaRPr>
          </a:p>
          <a:p>
            <a:pPr marL="457200" lvl="0" indent="-342900" algn="l" rtl="0">
              <a:lnSpc>
                <a:spcPct val="100000"/>
              </a:lnSpc>
              <a:spcBef>
                <a:spcPts val="300"/>
              </a:spcBef>
              <a:spcAft>
                <a:spcPts val="0"/>
              </a:spcAft>
              <a:buClr>
                <a:schemeClr val="dk1"/>
              </a:buClr>
              <a:buSzPts val="1800"/>
              <a:buFont typeface="Lato"/>
              <a:buChar char="•"/>
            </a:pPr>
            <a:endParaRPr sz="1800" b="1">
              <a:latin typeface="Lato"/>
              <a:ea typeface="Lato"/>
              <a:cs typeface="Lato"/>
              <a:sym typeface="Lato"/>
            </a:endParaRPr>
          </a:p>
        </p:txBody>
      </p:sp>
      <p:sp>
        <p:nvSpPr>
          <p:cNvPr id="2" name="Google Shape;302;p31">
            <a:extLst>
              <a:ext uri="{FF2B5EF4-FFF2-40B4-BE49-F238E27FC236}">
                <a16:creationId xmlns:a16="http://schemas.microsoft.com/office/drawing/2014/main" id="{B47D1BFF-D2DF-4301-0264-F21670691D04}"/>
              </a:ext>
            </a:extLst>
          </p:cNvPr>
          <p:cNvSpPr txBox="1"/>
          <p:nvPr/>
        </p:nvSpPr>
        <p:spPr>
          <a:xfrm>
            <a:off x="4572000" y="1104318"/>
            <a:ext cx="4086970" cy="2592977"/>
          </a:xfrm>
          <a:prstGeom prst="rect">
            <a:avLst/>
          </a:prstGeom>
          <a:noFill/>
          <a:ln>
            <a:noFill/>
          </a:ln>
        </p:spPr>
        <p:txBody>
          <a:bodyPr spcFirstLastPara="1" wrap="square" lIns="91425" tIns="45700" rIns="91425" bIns="45700" anchor="t" anchorCtr="0">
            <a:spAutoFit/>
          </a:bodyPr>
          <a:lstStyle/>
          <a:p>
            <a:pPr marL="164592" lvl="0" indent="-164592" algn="l" rtl="0">
              <a:lnSpc>
                <a:spcPct val="100000"/>
              </a:lnSpc>
              <a:spcBef>
                <a:spcPts val="100"/>
              </a:spcBef>
              <a:spcAft>
                <a:spcPts val="180"/>
              </a:spcAft>
              <a:buClr>
                <a:schemeClr val="dk1"/>
              </a:buClr>
              <a:buSzPts val="1800"/>
              <a:buFont typeface="Lato"/>
              <a:buChar char="•"/>
            </a:pPr>
            <a:r>
              <a:rPr lang="en-US" sz="1800" b="1">
                <a:solidFill>
                  <a:schemeClr val="dk1"/>
                </a:solidFill>
                <a:latin typeface="Lato"/>
                <a:ea typeface="Lato"/>
                <a:cs typeface="Lato"/>
                <a:sym typeface="Lato"/>
              </a:rPr>
              <a:t>Other Data Pages:</a:t>
            </a:r>
            <a:endParaRPr sz="18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ts val="1600"/>
              <a:buFont typeface="Lato"/>
              <a:buChar char="○"/>
            </a:pPr>
            <a:r>
              <a:rPr lang="en-US" sz="1600" b="1" u="sng">
                <a:solidFill>
                  <a:srgbClr val="1155CC"/>
                </a:solidFill>
                <a:latin typeface="Lato"/>
                <a:ea typeface="Lato"/>
                <a:cs typeface="Lato"/>
                <a:sym typeface="Lato"/>
                <a:hlinkClick r:id="rId10">
                  <a:extLst>
                    <a:ext uri="{A12FA001-AC4F-418D-AE19-62706E023703}">
                      <ahyp:hlinkClr xmlns:ahyp="http://schemas.microsoft.com/office/drawing/2018/hyperlinkcolor" val="tx"/>
                    </a:ext>
                  </a:extLst>
                </a:hlinkClick>
              </a:rPr>
              <a:t>Pupil count pilot program introduction</a:t>
            </a:r>
            <a:r>
              <a:rPr lang="en-US" sz="1600" b="1">
                <a:solidFill>
                  <a:srgbClr val="1155CC"/>
                </a:solidFill>
                <a:uFill>
                  <a:noFill/>
                </a:uFill>
                <a:latin typeface="Lato"/>
                <a:ea typeface="Lato"/>
                <a:cs typeface="Lato"/>
                <a:sym typeface="Lato"/>
                <a:hlinkClick r:id="rId10">
                  <a:extLst>
                    <a:ext uri="{A12FA001-AC4F-418D-AE19-62706E023703}">
                      <ahyp:hlinkClr xmlns:ahyp="http://schemas.microsoft.com/office/drawing/2018/hyperlinkcolor" val="tx"/>
                    </a:ext>
                  </a:extLst>
                </a:hlinkClick>
              </a:rPr>
              <a:t> </a:t>
            </a:r>
            <a:endParaRPr sz="16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ts val="1600"/>
              <a:buFont typeface="Lato"/>
              <a:buChar char="○"/>
            </a:pPr>
            <a:r>
              <a:rPr lang="en-US" sz="1600" b="1" u="sng">
                <a:solidFill>
                  <a:srgbClr val="1155CC"/>
                </a:solidFill>
                <a:latin typeface="Lato"/>
                <a:ea typeface="Lato"/>
                <a:cs typeface="Lato"/>
                <a:sym typeface="Lato"/>
                <a:hlinkClick r:id="rId11">
                  <a:extLst>
                    <a:ext uri="{A12FA001-AC4F-418D-AE19-62706E023703}">
                      <ahyp:hlinkClr xmlns:ahyp="http://schemas.microsoft.com/office/drawing/2018/hyperlinkcolor" val="tx"/>
                    </a:ext>
                  </a:extLst>
                </a:hlinkClick>
              </a:rPr>
              <a:t>Membership</a:t>
            </a:r>
            <a:r>
              <a:rPr lang="en-US" sz="1600" b="1">
                <a:solidFill>
                  <a:schemeClr val="dk1"/>
                </a:solidFill>
                <a:latin typeface="Lato"/>
                <a:ea typeface="Lato"/>
                <a:cs typeface="Lato"/>
                <a:sym typeface="Lato"/>
              </a:rPr>
              <a:t> </a:t>
            </a:r>
            <a:endParaRPr sz="16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ts val="1600"/>
              <a:buFont typeface="Lato"/>
              <a:buChar char="○"/>
            </a:pPr>
            <a:r>
              <a:rPr lang="en-US" sz="1600" b="1" u="sng">
                <a:solidFill>
                  <a:srgbClr val="1155CC"/>
                </a:solidFill>
                <a:latin typeface="Lato"/>
                <a:ea typeface="Lato"/>
                <a:cs typeface="Lato"/>
                <a:sym typeface="Lato"/>
                <a:hlinkClick r:id="rId12">
                  <a:extLst>
                    <a:ext uri="{A12FA001-AC4F-418D-AE19-62706E023703}">
                      <ahyp:hlinkClr xmlns:ahyp="http://schemas.microsoft.com/office/drawing/2018/hyperlinkcolor" val="tx"/>
                    </a:ext>
                  </a:extLst>
                </a:hlinkClick>
              </a:rPr>
              <a:t>Students receiving off-site services</a:t>
            </a:r>
            <a:endParaRPr sz="1600" b="1">
              <a:solidFill>
                <a:schemeClr val="dk1"/>
              </a:solidFill>
              <a:latin typeface="Lato"/>
              <a:ea typeface="Lato"/>
              <a:cs typeface="Lato"/>
              <a:sym typeface="Lato"/>
            </a:endParaRPr>
          </a:p>
          <a:p>
            <a:pPr marL="457200" lvl="1" indent="-164592" algn="l" rtl="0">
              <a:lnSpc>
                <a:spcPct val="100000"/>
              </a:lnSpc>
              <a:spcAft>
                <a:spcPts val="180"/>
              </a:spcAft>
              <a:buClr>
                <a:schemeClr val="dk1"/>
              </a:buClr>
              <a:buSzPts val="1600"/>
              <a:buFont typeface="Lato"/>
              <a:buChar char="○"/>
            </a:pPr>
            <a:r>
              <a:rPr lang="en-US" sz="1600" b="1" u="sng">
                <a:solidFill>
                  <a:srgbClr val="1155CC"/>
                </a:solidFill>
                <a:latin typeface="Lato"/>
                <a:ea typeface="Lato"/>
                <a:cs typeface="Lato"/>
                <a:sym typeface="Lato"/>
                <a:hlinkClick r:id="rId13">
                  <a:extLst>
                    <a:ext uri="{A12FA001-AC4F-418D-AE19-62706E023703}">
                      <ahyp:hlinkClr xmlns:ahyp="http://schemas.microsoft.com/office/drawing/2018/hyperlinkcolor" val="tx"/>
                    </a:ext>
                  </a:extLst>
                </a:hlinkClick>
              </a:rPr>
              <a:t>Students taking a limited number of classes in another school/district</a:t>
            </a:r>
            <a:endParaRPr sz="1600" b="1">
              <a:latin typeface="Lato"/>
              <a:ea typeface="Lato"/>
              <a:cs typeface="Lato"/>
              <a:sym typeface="Lato"/>
            </a:endParaRPr>
          </a:p>
          <a:p>
            <a:pPr marL="164592" marR="0" lvl="3" indent="-164592" algn="l" rtl="0">
              <a:lnSpc>
                <a:spcPct val="100000"/>
              </a:lnSpc>
              <a:spcAft>
                <a:spcPts val="180"/>
              </a:spcAft>
              <a:buSzPts val="1800"/>
              <a:buFont typeface="Lato"/>
              <a:buChar char="•"/>
            </a:pPr>
            <a:r>
              <a:rPr lang="en-US" sz="1800" b="1" u="sng">
                <a:solidFill>
                  <a:schemeClr val="hlink"/>
                </a:solidFill>
                <a:latin typeface="Lato"/>
                <a:ea typeface="Lato"/>
                <a:cs typeface="Lato"/>
                <a:sym typeface="Lato"/>
                <a:hlinkClick r:id="rId14"/>
              </a:rPr>
              <a:t>Pupil Count PI-1563</a:t>
            </a:r>
            <a:endParaRPr/>
          </a:p>
          <a:p>
            <a:pPr marL="164592" marR="0" lvl="3" indent="-164592" algn="l" rtl="0">
              <a:lnSpc>
                <a:spcPct val="100000"/>
              </a:lnSpc>
              <a:spcAft>
                <a:spcPts val="180"/>
              </a:spcAft>
              <a:buSzPts val="1800"/>
              <a:buFont typeface="Lato"/>
              <a:buChar char="•"/>
            </a:pPr>
            <a:r>
              <a:rPr lang="en-US" sz="1800" b="1" u="sng">
                <a:solidFill>
                  <a:schemeClr val="hlink"/>
                </a:solidFill>
                <a:latin typeface="Lato"/>
                <a:ea typeface="Lato"/>
                <a:cs typeface="Lato"/>
                <a:sym typeface="Lato"/>
                <a:hlinkClick r:id="rId15"/>
              </a:rPr>
              <a:t>User Guide for Requesting Access</a:t>
            </a:r>
            <a:endParaRPr sz="1800" b="1">
              <a:latin typeface="Lato"/>
              <a:ea typeface="Lato"/>
              <a:cs typeface="Lato"/>
              <a:sym typeface="Lato"/>
            </a:endParaRPr>
          </a:p>
        </p:txBody>
      </p:sp>
      <p:sp>
        <p:nvSpPr>
          <p:cNvPr id="3" name="Google Shape;295;p30">
            <a:extLst>
              <a:ext uri="{FF2B5EF4-FFF2-40B4-BE49-F238E27FC236}">
                <a16:creationId xmlns:a16="http://schemas.microsoft.com/office/drawing/2014/main" id="{4755D792-52E0-9A47-7233-CB85424C4277}"/>
              </a:ext>
            </a:extLst>
          </p:cNvPr>
          <p:cNvSpPr txBox="1">
            <a:spLocks/>
          </p:cNvSpPr>
          <p:nvPr/>
        </p:nvSpPr>
        <p:spPr>
          <a:xfrm>
            <a:off x="477838" y="3812589"/>
            <a:ext cx="8201025" cy="102066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64592" indent="-164592" algn="l">
              <a:lnSpc>
                <a:spcPct val="150000"/>
              </a:lnSpc>
              <a:spcAft>
                <a:spcPts val="180"/>
              </a:spcAft>
              <a:buClr>
                <a:schemeClr val="dk1"/>
              </a:buClr>
              <a:buSzPts val="2400"/>
              <a:buFont typeface="Arial"/>
              <a:buChar char="•"/>
              <a:defRPr/>
            </a:pPr>
            <a:r>
              <a:rPr lang="en-US" sz="1800" b="1">
                <a:solidFill>
                  <a:schemeClr val="dk1"/>
                </a:solidFill>
                <a:latin typeface="Lato"/>
                <a:ea typeface="Lato"/>
                <a:cs typeface="Lato"/>
                <a:sym typeface="Lato"/>
              </a:rPr>
              <a:t>Send questions about the Pupil Count for Membership Data Collection to </a:t>
            </a:r>
            <a:r>
              <a:rPr lang="en-US" sz="1800" b="1" u="sng">
                <a:solidFill>
                  <a:schemeClr val="hlink"/>
                </a:solidFill>
                <a:latin typeface="Lato"/>
                <a:ea typeface="Lato"/>
                <a:cs typeface="Lato"/>
                <a:sym typeface="Lato"/>
                <a:hlinkClick r:id="rId16"/>
              </a:rPr>
              <a:t>membershippupilcountpilot@dpi.wi.gov</a:t>
            </a:r>
            <a:r>
              <a:rPr lang="en-US" sz="1800" b="1">
                <a:solidFill>
                  <a:schemeClr val="dk1"/>
                </a:solidFill>
                <a:latin typeface="Lato"/>
                <a:ea typeface="Lato"/>
                <a:cs typeface="Lato"/>
                <a:sym typeface="Lato"/>
              </a:rPr>
              <a:t>   </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idx="4294967295"/>
          </p:nvPr>
        </p:nvSpPr>
        <p:spPr>
          <a:xfrm>
            <a:off x="0" y="0"/>
            <a:ext cx="9144000" cy="8524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dk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Lato"/>
                <a:cs typeface="Lato"/>
                <a:sym typeface="Lato"/>
              </a:rPr>
              <a:t>Extended Timeline</a:t>
            </a:r>
          </a:p>
        </p:txBody>
      </p:sp>
      <p:graphicFrame>
        <p:nvGraphicFramePr>
          <p:cNvPr id="62" name="Google Shape;62;p10"/>
          <p:cNvGraphicFramePr/>
          <p:nvPr>
            <p:extLst>
              <p:ext uri="{D42A27DB-BD31-4B8C-83A1-F6EECF244321}">
                <p14:modId xmlns:p14="http://schemas.microsoft.com/office/powerpoint/2010/main" val="2715975020"/>
              </p:ext>
            </p:extLst>
          </p:nvPr>
        </p:nvGraphicFramePr>
        <p:xfrm>
          <a:off x="185510" y="852600"/>
          <a:ext cx="8536675" cy="4044044"/>
        </p:xfrm>
        <a:graphic>
          <a:graphicData uri="http://schemas.openxmlformats.org/drawingml/2006/table">
            <a:tbl>
              <a:tblPr firstRow="1">
                <a:noFill/>
                <a:tableStyleId>{B84379D9-09D1-4FC7-A6B7-FE34A30A8029}</a:tableStyleId>
              </a:tblPr>
              <a:tblGrid>
                <a:gridCol w="3493100">
                  <a:extLst>
                    <a:ext uri="{9D8B030D-6E8A-4147-A177-3AD203B41FA5}">
                      <a16:colId xmlns:a16="http://schemas.microsoft.com/office/drawing/2014/main" val="20000"/>
                    </a:ext>
                  </a:extLst>
                </a:gridCol>
                <a:gridCol w="5043575">
                  <a:extLst>
                    <a:ext uri="{9D8B030D-6E8A-4147-A177-3AD203B41FA5}">
                      <a16:colId xmlns:a16="http://schemas.microsoft.com/office/drawing/2014/main" val="20001"/>
                    </a:ext>
                  </a:extLst>
                </a:gridCol>
              </a:tblGrid>
              <a:tr h="535850">
                <a:tc>
                  <a:txBody>
                    <a:bodyPr/>
                    <a:lstStyle/>
                    <a:p>
                      <a:pPr marL="0" lvl="0" indent="0" algn="l" rtl="0">
                        <a:lnSpc>
                          <a:spcPct val="115000"/>
                        </a:lnSpc>
                        <a:spcBef>
                          <a:spcPts val="700"/>
                        </a:spcBef>
                        <a:spcAft>
                          <a:spcPts val="700"/>
                        </a:spcAft>
                        <a:buNone/>
                      </a:pPr>
                      <a:r>
                        <a:rPr lang="en-US" sz="2000" b="1"/>
                        <a:t>Timeline</a:t>
                      </a:r>
                      <a:endParaRPr sz="2000" b="1"/>
                    </a:p>
                  </a:txBody>
                  <a:tcPr marL="66975" marR="66975" marT="66950" marB="66950">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lnSpc>
                          <a:spcPct val="115000"/>
                        </a:lnSpc>
                        <a:spcBef>
                          <a:spcPts val="700"/>
                        </a:spcBef>
                        <a:spcAft>
                          <a:spcPts val="700"/>
                        </a:spcAft>
                        <a:buNone/>
                      </a:pPr>
                      <a:r>
                        <a:rPr lang="en-US" sz="2000" b="1"/>
                        <a:t>Details</a:t>
                      </a:r>
                      <a:endParaRPr sz="2000" b="1"/>
                    </a:p>
                  </a:txBody>
                  <a:tcPr marL="66975" marR="66975" marT="66950" marB="66950">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2679709541"/>
                  </a:ext>
                </a:extLst>
              </a:tr>
              <a:tr h="535850">
                <a:tc>
                  <a:txBody>
                    <a:bodyPr/>
                    <a:lstStyle/>
                    <a:p>
                      <a:pPr marL="0" lvl="0" indent="0" algn="l" rtl="0">
                        <a:lnSpc>
                          <a:spcPct val="115000"/>
                        </a:lnSpc>
                        <a:spcBef>
                          <a:spcPts val="700"/>
                        </a:spcBef>
                        <a:spcAft>
                          <a:spcPts val="700"/>
                        </a:spcAft>
                        <a:buNone/>
                      </a:pPr>
                      <a:r>
                        <a:rPr lang="en-US" sz="1800" b="1">
                          <a:solidFill>
                            <a:schemeClr val="dk1"/>
                          </a:solidFill>
                          <a:latin typeface="Lato"/>
                          <a:ea typeface="Lato"/>
                          <a:cs typeface="Lato"/>
                          <a:sym typeface="Lato"/>
                        </a:rPr>
                        <a:t>July 1, 2022 – June 30, 2023:</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lnSpc>
                          <a:spcPct val="115000"/>
                        </a:lnSpc>
                        <a:spcBef>
                          <a:spcPts val="700"/>
                        </a:spcBef>
                        <a:spcAft>
                          <a:spcPts val="700"/>
                        </a:spcAft>
                        <a:buNone/>
                      </a:pPr>
                      <a:r>
                        <a:rPr lang="en-US" sz="1800" b="1">
                          <a:solidFill>
                            <a:schemeClr val="dk1"/>
                          </a:solidFill>
                          <a:latin typeface="Lato"/>
                          <a:ea typeface="Lato"/>
                          <a:cs typeface="Lato"/>
                          <a:sym typeface="Lato"/>
                        </a:rPr>
                        <a:t>Phase 1 of Pilot</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24375">
                <a:tc>
                  <a:txBody>
                    <a:bodyPr/>
                    <a:lstStyle/>
                    <a:p>
                      <a:pPr marL="0" lvl="0" indent="0" algn="l" rtl="0">
                        <a:lnSpc>
                          <a:spcPct val="115000"/>
                        </a:lnSpc>
                        <a:spcBef>
                          <a:spcPts val="700"/>
                        </a:spcBef>
                        <a:spcAft>
                          <a:spcPts val="700"/>
                        </a:spcAft>
                        <a:buNone/>
                      </a:pPr>
                      <a:r>
                        <a:rPr lang="en-US" sz="1800" b="1">
                          <a:solidFill>
                            <a:schemeClr val="dk1"/>
                          </a:solidFill>
                          <a:latin typeface="Lato"/>
                          <a:ea typeface="Lato"/>
                          <a:cs typeface="Lato"/>
                          <a:sym typeface="Lato"/>
                        </a:rPr>
                        <a:t>July 1, 2023 – June 30, 2024: </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lnSpc>
                          <a:spcPct val="115000"/>
                        </a:lnSpc>
                        <a:spcBef>
                          <a:spcPts val="700"/>
                        </a:spcBef>
                        <a:spcAft>
                          <a:spcPts val="700"/>
                        </a:spcAft>
                        <a:buNone/>
                      </a:pPr>
                      <a:r>
                        <a:rPr lang="en-US" sz="1800" b="1">
                          <a:solidFill>
                            <a:schemeClr val="dk1"/>
                          </a:solidFill>
                          <a:latin typeface="Lato"/>
                          <a:ea typeface="Lato"/>
                          <a:cs typeface="Lato"/>
                          <a:sym typeface="Lato"/>
                        </a:rPr>
                        <a:t>Phase 2 of Pilot; performance benchmarks must be met to move to dual reporting; decision late spring 2024 </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66600">
                <a:tc>
                  <a:txBody>
                    <a:bodyPr/>
                    <a:lstStyle/>
                    <a:p>
                      <a:pPr marL="0" lvl="0" indent="0" algn="l" rtl="0">
                        <a:lnSpc>
                          <a:spcPct val="115000"/>
                        </a:lnSpc>
                        <a:spcBef>
                          <a:spcPts val="1000"/>
                        </a:spcBef>
                        <a:spcAft>
                          <a:spcPts val="1000"/>
                        </a:spcAft>
                        <a:buNone/>
                      </a:pPr>
                      <a:r>
                        <a:rPr lang="en-US" sz="1800" b="1">
                          <a:solidFill>
                            <a:schemeClr val="dk1"/>
                          </a:solidFill>
                          <a:latin typeface="Lato"/>
                          <a:ea typeface="Lato"/>
                          <a:cs typeface="Lato"/>
                          <a:sym typeface="Lato"/>
                        </a:rPr>
                        <a:t>July 1, 2024 – June 30, 2025:</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lnSpc>
                          <a:spcPct val="115000"/>
                        </a:lnSpc>
                        <a:spcBef>
                          <a:spcPts val="1000"/>
                        </a:spcBef>
                        <a:spcAft>
                          <a:spcPts val="1000"/>
                        </a:spcAft>
                        <a:buNone/>
                      </a:pPr>
                      <a:r>
                        <a:rPr lang="en-US" sz="1800" b="1">
                          <a:solidFill>
                            <a:schemeClr val="dk1"/>
                          </a:solidFill>
                          <a:latin typeface="Lato"/>
                          <a:ea typeface="Lato"/>
                          <a:cs typeface="Lato"/>
                          <a:sym typeface="Lato"/>
                        </a:rPr>
                        <a:t>Tentative: Dual Reporting between PI-1563 and WiSFiP Pupil Count module</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54375">
                <a:tc>
                  <a:txBody>
                    <a:bodyPr/>
                    <a:lstStyle/>
                    <a:p>
                      <a:pPr marL="0" lvl="0" indent="0" algn="l" rtl="0">
                        <a:lnSpc>
                          <a:spcPct val="115000"/>
                        </a:lnSpc>
                        <a:spcBef>
                          <a:spcPts val="700"/>
                        </a:spcBef>
                        <a:spcAft>
                          <a:spcPts val="700"/>
                        </a:spcAft>
                        <a:buNone/>
                      </a:pPr>
                      <a:r>
                        <a:rPr lang="en-US" sz="1800" b="1">
                          <a:solidFill>
                            <a:schemeClr val="dk1"/>
                          </a:solidFill>
                          <a:latin typeface="Lato"/>
                          <a:ea typeface="Lato"/>
                          <a:cs typeface="Lato"/>
                          <a:sym typeface="Lato"/>
                        </a:rPr>
                        <a:t>July 1, 2025 – June 30, 2026:</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lnSpc>
                          <a:spcPct val="115000"/>
                        </a:lnSpc>
                        <a:spcBef>
                          <a:spcPts val="700"/>
                        </a:spcBef>
                        <a:spcAft>
                          <a:spcPts val="700"/>
                        </a:spcAft>
                        <a:buNone/>
                      </a:pPr>
                      <a:r>
                        <a:rPr lang="en-US" sz="1800" b="1">
                          <a:solidFill>
                            <a:schemeClr val="dk1"/>
                          </a:solidFill>
                          <a:latin typeface="Lato"/>
                          <a:ea typeface="Lato"/>
                          <a:cs typeface="Lato"/>
                          <a:sym typeface="Lato"/>
                        </a:rPr>
                        <a:t>Tentative: PI-1563 retired and collection through WiSFiP Pupil Count module and additional WiSFiP reporting</a:t>
                      </a:r>
                      <a:endParaRPr sz="1800" b="1"/>
                    </a:p>
                  </a:txBody>
                  <a:tcPr marL="66975" marR="66975" marT="66950" marB="6695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rPr>
              <a:t>Why the Pilot Project?</a:t>
            </a:r>
          </a:p>
        </p:txBody>
      </p:sp>
      <p:sp>
        <p:nvSpPr>
          <p:cNvPr id="68" name="Google Shape;68;p11"/>
          <p:cNvSpPr txBox="1"/>
          <p:nvPr/>
        </p:nvSpPr>
        <p:spPr>
          <a:xfrm>
            <a:off x="457200" y="1125220"/>
            <a:ext cx="8229600" cy="2893059"/>
          </a:xfrm>
          <a:prstGeom prst="rect">
            <a:avLst/>
          </a:prstGeom>
          <a:noFill/>
          <a:ln>
            <a:noFill/>
          </a:ln>
        </p:spPr>
        <p:txBody>
          <a:bodyPr spcFirstLastPara="1" wrap="square" lIns="91425" tIns="45700" rIns="91425" bIns="45700" anchor="t" anchorCtr="0">
            <a:spAutoFit/>
          </a:bodyPr>
          <a:lstStyle/>
          <a:p>
            <a:pPr marL="164592" marR="0" lvl="0" indent="-164592" algn="l" rtl="0">
              <a:lnSpc>
                <a:spcPct val="150000"/>
              </a:lnSpc>
              <a:spcBef>
                <a:spcPts val="0"/>
              </a:spcBef>
              <a:spcAft>
                <a:spcPts val="180"/>
              </a:spcAft>
              <a:buClr>
                <a:srgbClr val="000000"/>
              </a:buClr>
              <a:buSzPct val="100000"/>
              <a:buFont typeface="Arial" panose="020B0604020202020204" pitchFamily="34" charset="0"/>
              <a:buChar char="•"/>
            </a:pPr>
            <a:r>
              <a:rPr lang="en-US" sz="1800" b="1" i="0" u="none" strike="noStrike" cap="none">
                <a:solidFill>
                  <a:srgbClr val="000000"/>
                </a:solidFill>
                <a:latin typeface="Lato"/>
                <a:ea typeface="Lato"/>
                <a:cs typeface="Lato"/>
                <a:sym typeface="Lato"/>
              </a:rPr>
              <a:t>To ensure that all the data elements in </a:t>
            </a:r>
            <a:r>
              <a:rPr lang="en-US" sz="1800" b="1">
                <a:solidFill>
                  <a:schemeClr val="dk1"/>
                </a:solidFill>
                <a:latin typeface="Lato"/>
                <a:ea typeface="Lato"/>
                <a:cs typeface="Lato"/>
                <a:sym typeface="Lato"/>
              </a:rPr>
              <a:t>WISEdata </a:t>
            </a:r>
            <a:r>
              <a:rPr lang="en-US" sz="1800" b="1" i="0" u="none" strike="noStrike" cap="none">
                <a:solidFill>
                  <a:srgbClr val="000000"/>
                </a:solidFill>
                <a:latin typeface="Lato"/>
                <a:ea typeface="Lato"/>
                <a:cs typeface="Lato"/>
                <a:sym typeface="Lato"/>
              </a:rPr>
              <a:t>are perfectly aligned with the Membership Pupil Count reporting requirements</a:t>
            </a:r>
            <a:endParaRPr sz="1800" b="1" i="0" u="none" strike="noStrike" cap="none">
              <a:solidFill>
                <a:srgbClr val="000000"/>
              </a:solidFill>
              <a:latin typeface="Lato"/>
              <a:ea typeface="Lato"/>
              <a:cs typeface="Lato"/>
              <a:sym typeface="Lato"/>
            </a:endParaRPr>
          </a:p>
          <a:p>
            <a:pPr marL="164592" lvl="0" indent="-164592" algn="l" rtl="0">
              <a:lnSpc>
                <a:spcPct val="150000"/>
              </a:lnSpc>
              <a:spcBef>
                <a:spcPts val="600"/>
              </a:spcBef>
              <a:spcAft>
                <a:spcPts val="180"/>
              </a:spcAft>
              <a:buSzPct val="100000"/>
              <a:buFont typeface="Arial" panose="020B0604020202020204" pitchFamily="34" charset="0"/>
              <a:buChar char="•"/>
            </a:pPr>
            <a:r>
              <a:rPr lang="en-US" sz="1800" b="1">
                <a:solidFill>
                  <a:schemeClr val="dk1"/>
                </a:solidFill>
                <a:latin typeface="Lato"/>
                <a:ea typeface="Lato"/>
                <a:cs typeface="Lato"/>
                <a:sym typeface="Lato"/>
              </a:rPr>
              <a:t>To provide LEAs an opportunity to compare systems</a:t>
            </a:r>
            <a:endParaRPr sz="1800" b="1">
              <a:latin typeface="Lato"/>
              <a:ea typeface="Lato"/>
              <a:cs typeface="Lato"/>
              <a:sym typeface="Lato"/>
            </a:endParaRPr>
          </a:p>
          <a:p>
            <a:pPr marL="164592" marR="0" lvl="0" indent="-164592" algn="l" rtl="0">
              <a:lnSpc>
                <a:spcPct val="150000"/>
              </a:lnSpc>
              <a:spcBef>
                <a:spcPts val="600"/>
              </a:spcBef>
              <a:spcAft>
                <a:spcPts val="180"/>
              </a:spcAft>
              <a:buClr>
                <a:srgbClr val="000000"/>
              </a:buClr>
              <a:buSzPct val="100000"/>
              <a:buFont typeface="Arial" panose="020B0604020202020204" pitchFamily="34" charset="0"/>
              <a:buChar char="•"/>
            </a:pPr>
            <a:r>
              <a:rPr lang="en-US" sz="1800" b="1" i="0" u="none" strike="noStrike" cap="none">
                <a:solidFill>
                  <a:srgbClr val="000000"/>
                </a:solidFill>
                <a:latin typeface="Lato"/>
                <a:ea typeface="Lato"/>
                <a:cs typeface="Lato"/>
                <a:sym typeface="Lato"/>
              </a:rPr>
              <a:t>To provide SIS vendors an opportunity for their LEAs to use their product and provide feedback</a:t>
            </a:r>
            <a:endParaRPr sz="1800" b="1">
              <a:latin typeface="Lato"/>
              <a:ea typeface="Lato"/>
              <a:cs typeface="Lato"/>
              <a:sym typeface="Lato"/>
            </a:endParaRPr>
          </a:p>
          <a:p>
            <a:pPr marL="164592" marR="0" lvl="0" indent="-164592" algn="l" rtl="0">
              <a:lnSpc>
                <a:spcPct val="150000"/>
              </a:lnSpc>
              <a:spcBef>
                <a:spcPts val="600"/>
              </a:spcBef>
              <a:spcAft>
                <a:spcPts val="180"/>
              </a:spcAft>
              <a:buClr>
                <a:srgbClr val="000000"/>
              </a:buClr>
              <a:buSzPct val="100000"/>
              <a:buFont typeface="Arial" panose="020B0604020202020204" pitchFamily="34" charset="0"/>
              <a:buChar char="•"/>
            </a:pPr>
            <a:r>
              <a:rPr lang="en-US" sz="1800" b="1" i="0" u="none" strike="noStrike" cap="none">
                <a:solidFill>
                  <a:srgbClr val="000000"/>
                </a:solidFill>
                <a:latin typeface="Lato"/>
                <a:ea typeface="Lato"/>
                <a:cs typeface="Lato"/>
                <a:sym typeface="Lato"/>
              </a:rPr>
              <a:t>To provide DPI feedback on the WiSFiP interface and usability</a:t>
            </a:r>
            <a:endParaRPr sz="1800" b="1">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74" name="Google Shape;74;p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Arial"/>
              <a:buNone/>
              <a:tabLst/>
              <a:defRPr/>
            </a:pPr>
            <a:r>
              <a:rPr kumimoji="0" lang="en-US" sz="3000" b="0" i="0"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rPr>
              <a:t>How Does the Pupil Count Module in WiSFiP Work?</a:t>
            </a:r>
          </a:p>
        </p:txBody>
      </p:sp>
      <p:sp>
        <p:nvSpPr>
          <p:cNvPr id="75" name="Google Shape;75;p12">
            <a:extLst>
              <a:ext uri="{C183D7F6-B498-43B3-948B-1728B52AA6E4}">
                <adec:decorative xmlns:adec="http://schemas.microsoft.com/office/drawing/2017/decorative" val="1"/>
              </a:ext>
            </a:extLst>
          </p:cNvPr>
          <p:cNvSpPr/>
          <p:nvPr/>
        </p:nvSpPr>
        <p:spPr>
          <a:xfrm>
            <a:off x="0" y="832102"/>
            <a:ext cx="9144000" cy="430853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 name="Picture 2" descr="A diagram illustrating the updated data processing and reporting process for the pupil count report. The details of the process are elaborated in slides 7 and 8.">
            <a:extLst>
              <a:ext uri="{FF2B5EF4-FFF2-40B4-BE49-F238E27FC236}">
                <a16:creationId xmlns:a16="http://schemas.microsoft.com/office/drawing/2014/main" id="{AC84CD85-12DE-0193-4580-82A5A97BCDA9}"/>
              </a:ext>
            </a:extLst>
          </p:cNvPr>
          <p:cNvPicPr>
            <a:picLocks noChangeAspect="1"/>
          </p:cNvPicPr>
          <p:nvPr/>
        </p:nvPicPr>
        <p:blipFill>
          <a:blip r:embed="rId4"/>
          <a:stretch>
            <a:fillRect/>
          </a:stretch>
        </p:blipFill>
        <p:spPr>
          <a:xfrm>
            <a:off x="985872" y="932447"/>
            <a:ext cx="6352606" cy="4105777"/>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2"/>
          <p:cNvSpPr txBox="1">
            <a:spLocks noGrp="1"/>
          </p:cNvSpPr>
          <p:nvPr>
            <p:ph type="title" idx="4294967295"/>
          </p:nvPr>
        </p:nvSpPr>
        <p:spPr>
          <a:xfrm>
            <a:off x="0" y="0"/>
            <a:ext cx="9144000" cy="829289"/>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Arial"/>
              <a:buNone/>
              <a:tabLst/>
              <a:defRPr/>
            </a:pPr>
            <a:r>
              <a:rPr kumimoji="0" lang="en-US" sz="3000" b="0" i="0"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rPr>
              <a:t>How Does the Pupil Count Module in WiSFiP Work? </a:t>
            </a:r>
            <a:r>
              <a:rPr kumimoji="0" lang="en-US" sz="1600" b="0" i="0"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rPr>
              <a:t>Steps 1-4</a:t>
            </a:r>
          </a:p>
        </p:txBody>
      </p:sp>
      <p:sp>
        <p:nvSpPr>
          <p:cNvPr id="75" name="Google Shape;75;p12">
            <a:extLst>
              <a:ext uri="{C183D7F6-B498-43B3-948B-1728B52AA6E4}">
                <adec:decorative xmlns:adec="http://schemas.microsoft.com/office/drawing/2017/decorative" val="1"/>
              </a:ext>
            </a:extLst>
          </p:cNvPr>
          <p:cNvSpPr/>
          <p:nvPr/>
        </p:nvSpPr>
        <p:spPr>
          <a:xfrm>
            <a:off x="0" y="832102"/>
            <a:ext cx="9144000" cy="430853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1" name="Google Shape;101;p12"/>
          <p:cNvSpPr txBox="1"/>
          <p:nvPr/>
        </p:nvSpPr>
        <p:spPr>
          <a:xfrm>
            <a:off x="513654" y="980835"/>
            <a:ext cx="8169399" cy="553968"/>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1, </a:t>
            </a:r>
            <a:r>
              <a:rPr lang="en-US" sz="1800" b="1">
                <a:solidFill>
                  <a:schemeClr val="tx1"/>
                </a:solidFill>
                <a:latin typeface="Lato"/>
                <a:ea typeface="Lato"/>
                <a:cs typeface="Lato"/>
                <a:sym typeface="Lato"/>
              </a:rPr>
              <a:t>Student Information System (SIS)</a:t>
            </a:r>
            <a:r>
              <a:rPr lang="en-US" sz="1800" b="1">
                <a:latin typeface="Lato"/>
                <a:ea typeface="Lato"/>
                <a:cs typeface="Lato"/>
                <a:sym typeface="Lato"/>
              </a:rPr>
              <a:t>: </a:t>
            </a:r>
            <a:r>
              <a:rPr lang="en-US" sz="1800">
                <a:latin typeface="Lato"/>
                <a:ea typeface="Lato"/>
                <a:cs typeface="Lato"/>
                <a:sym typeface="Lato"/>
              </a:rPr>
              <a:t>L</a:t>
            </a:r>
            <a:r>
              <a:rPr lang="en-US" sz="1800">
                <a:solidFill>
                  <a:schemeClr val="tx1"/>
                </a:solidFill>
                <a:latin typeface="Lato"/>
                <a:ea typeface="Lato"/>
                <a:cs typeface="Lato"/>
                <a:sym typeface="Lato"/>
              </a:rPr>
              <a:t>EA enters data into the SIS </a:t>
            </a:r>
            <a:r>
              <a:rPr lang="en-US" sz="1800">
                <a:solidFill>
                  <a:schemeClr val="tx1"/>
                </a:solidFill>
                <a:ea typeface="Lato"/>
                <a:sym typeface="Lato"/>
              </a:rPr>
              <a:t>(student information system).</a:t>
            </a:r>
            <a:endParaRPr lang="en-US" sz="1800">
              <a:solidFill>
                <a:schemeClr val="tx1"/>
              </a:solidFill>
              <a:latin typeface="Lato"/>
              <a:ea typeface="Lato"/>
              <a:cs typeface="Lato"/>
              <a:sym typeface="Lato"/>
            </a:endParaRPr>
          </a:p>
          <a:p>
            <a:endParaRPr lang="en-US" sz="1800" b="1">
              <a:latin typeface="Lato"/>
              <a:ea typeface="Lato"/>
              <a:cs typeface="Lato"/>
            </a:endParaRPr>
          </a:p>
        </p:txBody>
      </p:sp>
      <p:sp>
        <p:nvSpPr>
          <p:cNvPr id="4" name="Google Shape;101;p12">
            <a:extLst>
              <a:ext uri="{FF2B5EF4-FFF2-40B4-BE49-F238E27FC236}">
                <a16:creationId xmlns:a16="http://schemas.microsoft.com/office/drawing/2014/main" id="{7FD29477-1F70-05F8-7773-B36BFDCB85CE}"/>
              </a:ext>
            </a:extLst>
          </p:cNvPr>
          <p:cNvSpPr txBox="1"/>
          <p:nvPr/>
        </p:nvSpPr>
        <p:spPr>
          <a:xfrm>
            <a:off x="524896" y="1744235"/>
            <a:ext cx="8169399" cy="553968"/>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2</a:t>
            </a:r>
            <a:r>
              <a:rPr lang="en-US" sz="1800" b="1">
                <a:solidFill>
                  <a:schemeClr val="tx1"/>
                </a:solidFill>
                <a:latin typeface="Lato"/>
                <a:ea typeface="Lato"/>
                <a:cs typeface="Lato"/>
                <a:sym typeface="Lato"/>
              </a:rPr>
              <a:t>, </a:t>
            </a:r>
            <a:r>
              <a:rPr lang="it-IT" sz="1800" b="1" err="1">
                <a:latin typeface="Lato"/>
                <a:ea typeface="Lato"/>
                <a:cs typeface="Lato"/>
                <a:sym typeface="Lato"/>
              </a:rPr>
              <a:t>WISEdata</a:t>
            </a:r>
            <a:r>
              <a:rPr lang="it-IT" sz="1800" b="1">
                <a:latin typeface="Lato"/>
                <a:ea typeface="Lato"/>
                <a:cs typeface="Lato"/>
                <a:sym typeface="Lato"/>
              </a:rPr>
              <a:t> Ed-Fi API</a:t>
            </a:r>
            <a:r>
              <a:rPr lang="en-US" sz="1800" b="1">
                <a:solidFill>
                  <a:schemeClr val="tx1"/>
                </a:solidFill>
                <a:latin typeface="Lato"/>
                <a:ea typeface="Roboto"/>
                <a:cs typeface="Roboto"/>
                <a:sym typeface="Roboto"/>
              </a:rPr>
              <a:t>: </a:t>
            </a:r>
            <a:r>
              <a:rPr lang="en-US" sz="1800">
                <a:solidFill>
                  <a:schemeClr val="tx1"/>
                </a:solidFill>
                <a:latin typeface="Lato"/>
                <a:ea typeface="Lato"/>
                <a:sym typeface="Lato"/>
              </a:rPr>
              <a:t>If invalid or incomplete data is submitted, level 1 validation rules will reject the data before it can be displayed on the </a:t>
            </a:r>
            <a:r>
              <a:rPr lang="en-US" sz="1800" err="1">
                <a:solidFill>
                  <a:schemeClr val="tx1"/>
                </a:solidFill>
                <a:latin typeface="Lato"/>
                <a:ea typeface="Lato"/>
                <a:sym typeface="Lato"/>
              </a:rPr>
              <a:t>WISEdata</a:t>
            </a:r>
            <a:r>
              <a:rPr lang="en-US" sz="1800">
                <a:solidFill>
                  <a:schemeClr val="tx1"/>
                </a:solidFill>
                <a:latin typeface="Lato"/>
                <a:ea typeface="Lato"/>
                <a:sym typeface="Lato"/>
              </a:rPr>
              <a:t> Portal.</a:t>
            </a:r>
            <a:endParaRPr lang="it-IT" sz="1800">
              <a:solidFill>
                <a:schemeClr val="tx1"/>
              </a:solidFill>
              <a:latin typeface="Lato"/>
              <a:ea typeface="Lato"/>
              <a:cs typeface="Lato"/>
            </a:endParaRPr>
          </a:p>
          <a:p>
            <a:pPr marL="0" lvl="0" indent="0" algn="l" rtl="0">
              <a:spcBef>
                <a:spcPts val="0"/>
              </a:spcBef>
              <a:spcAft>
                <a:spcPts val="0"/>
              </a:spcAft>
              <a:buNone/>
            </a:pPr>
            <a:endParaRPr sz="1800">
              <a:latin typeface="Lato"/>
              <a:ea typeface="Lato"/>
              <a:cs typeface="Lato"/>
              <a:sym typeface="Lato"/>
            </a:endParaRPr>
          </a:p>
        </p:txBody>
      </p:sp>
      <p:sp>
        <p:nvSpPr>
          <p:cNvPr id="2" name="Google Shape;101;p12">
            <a:extLst>
              <a:ext uri="{FF2B5EF4-FFF2-40B4-BE49-F238E27FC236}">
                <a16:creationId xmlns:a16="http://schemas.microsoft.com/office/drawing/2014/main" id="{9BD54167-52FF-4DA7-0DAE-A8E4B0B86E9E}"/>
              </a:ext>
            </a:extLst>
          </p:cNvPr>
          <p:cNvSpPr txBox="1"/>
          <p:nvPr/>
        </p:nvSpPr>
        <p:spPr>
          <a:xfrm>
            <a:off x="517377" y="2719745"/>
            <a:ext cx="8176918" cy="1486415"/>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3</a:t>
            </a:r>
            <a:r>
              <a:rPr lang="en-US" sz="1800" b="1">
                <a:solidFill>
                  <a:schemeClr val="tx1"/>
                </a:solidFill>
                <a:latin typeface="Lato"/>
                <a:ea typeface="Lato"/>
                <a:cs typeface="Lato"/>
                <a:sym typeface="Lato"/>
              </a:rPr>
              <a:t>, </a:t>
            </a:r>
            <a:r>
              <a:rPr lang="it-IT" sz="1800" b="1" err="1">
                <a:solidFill>
                  <a:schemeClr val="tx1"/>
                </a:solidFill>
                <a:latin typeface="Lato"/>
                <a:ea typeface="Lato"/>
                <a:cs typeface="Lato"/>
                <a:sym typeface="Roboto"/>
              </a:rPr>
              <a:t>WISEdata</a:t>
            </a:r>
            <a:r>
              <a:rPr lang="it-IT" sz="1800" b="1">
                <a:solidFill>
                  <a:schemeClr val="tx1"/>
                </a:solidFill>
                <a:latin typeface="Lato"/>
                <a:ea typeface="Lato"/>
                <a:cs typeface="Lato"/>
                <a:sym typeface="Roboto"/>
              </a:rPr>
              <a:t> </a:t>
            </a:r>
            <a:r>
              <a:rPr lang="it-IT" sz="1800" b="1">
                <a:solidFill>
                  <a:schemeClr val="tx1"/>
                </a:solidFill>
                <a:latin typeface="Lato"/>
                <a:ea typeface="Lato"/>
                <a:cs typeface="Lato"/>
                <a:sym typeface="Lato"/>
              </a:rPr>
              <a:t>Portal</a:t>
            </a:r>
            <a:r>
              <a:rPr lang="en-US" sz="1800" b="1">
                <a:solidFill>
                  <a:schemeClr val="tx1"/>
                </a:solidFill>
                <a:latin typeface="Lato"/>
                <a:ea typeface="Lato"/>
                <a:cs typeface="Lato"/>
                <a:sym typeface="Lato"/>
              </a:rPr>
              <a:t>: </a:t>
            </a:r>
            <a:r>
              <a:rPr lang="en-US" sz="1800">
                <a:solidFill>
                  <a:schemeClr val="tx1"/>
                </a:solidFill>
                <a:latin typeface="Lato"/>
                <a:ea typeface="Roboto"/>
                <a:sym typeface="Roboto"/>
              </a:rPr>
              <a:t>Once LEA submits data from the SIS  to the </a:t>
            </a:r>
            <a:r>
              <a:rPr lang="en-US" sz="1800" err="1">
                <a:solidFill>
                  <a:schemeClr val="tx1"/>
                </a:solidFill>
                <a:latin typeface="Lato"/>
                <a:ea typeface="Roboto"/>
                <a:sym typeface="Roboto"/>
              </a:rPr>
              <a:t>WISEdata</a:t>
            </a:r>
            <a:r>
              <a:rPr lang="en-US" sz="1800">
                <a:solidFill>
                  <a:schemeClr val="tx1"/>
                </a:solidFill>
                <a:latin typeface="Lato"/>
                <a:ea typeface="Roboto"/>
                <a:sym typeface="Roboto"/>
              </a:rPr>
              <a:t> Portal,</a:t>
            </a:r>
            <a:r>
              <a:rPr lang="en-US" sz="1800">
                <a:solidFill>
                  <a:schemeClr val="tx1"/>
                </a:solidFill>
                <a:ea typeface="Roboto"/>
                <a:sym typeface="Roboto"/>
              </a:rPr>
              <a:t> the data undergoes analysis for accuracy through a validation cycle. Business rules are applied to the data and processed by DPI. Depending on data quality, validation messages are generated to provide feedback on items requiring review and/or correction.</a:t>
            </a:r>
            <a:endParaRPr lang="en-US" sz="1800">
              <a:solidFill>
                <a:schemeClr val="tx1"/>
              </a:solidFill>
            </a:endParaRPr>
          </a:p>
        </p:txBody>
      </p:sp>
      <p:sp>
        <p:nvSpPr>
          <p:cNvPr id="5" name="Google Shape;101;p12">
            <a:extLst>
              <a:ext uri="{FF2B5EF4-FFF2-40B4-BE49-F238E27FC236}">
                <a16:creationId xmlns:a16="http://schemas.microsoft.com/office/drawing/2014/main" id="{4586965B-B902-E555-5A67-4D611480D4F5}"/>
              </a:ext>
            </a:extLst>
          </p:cNvPr>
          <p:cNvSpPr txBox="1"/>
          <p:nvPr/>
        </p:nvSpPr>
        <p:spPr>
          <a:xfrm>
            <a:off x="487297" y="4268773"/>
            <a:ext cx="8169399" cy="553968"/>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4</a:t>
            </a:r>
            <a:r>
              <a:rPr lang="en-US" sz="1800" b="1">
                <a:solidFill>
                  <a:schemeClr val="tx1"/>
                </a:solidFill>
                <a:latin typeface="Lato"/>
                <a:ea typeface="Lato"/>
                <a:cs typeface="Lato"/>
                <a:sym typeface="Lato"/>
              </a:rPr>
              <a:t>, </a:t>
            </a:r>
            <a:r>
              <a:rPr lang="it-IT" sz="1800" b="1" err="1">
                <a:latin typeface="Lato"/>
                <a:ea typeface="Lato"/>
                <a:cs typeface="Lato"/>
                <a:sym typeface="Lato"/>
              </a:rPr>
              <a:t>WISEdata</a:t>
            </a:r>
            <a:r>
              <a:rPr lang="it-IT" sz="1800" b="1">
                <a:solidFill>
                  <a:schemeClr val="tx1"/>
                </a:solidFill>
                <a:latin typeface="Lato"/>
                <a:ea typeface="Lato"/>
                <a:cs typeface="Lato"/>
                <a:sym typeface="Roboto"/>
              </a:rPr>
              <a:t> Portal</a:t>
            </a:r>
            <a:r>
              <a:rPr lang="en-US" sz="1800" b="1">
                <a:solidFill>
                  <a:schemeClr val="tx1"/>
                </a:solidFill>
                <a:latin typeface="Lato"/>
                <a:ea typeface="Roboto"/>
                <a:cs typeface="Roboto"/>
                <a:sym typeface="Roboto"/>
              </a:rPr>
              <a:t>: </a:t>
            </a:r>
            <a:r>
              <a:rPr lang="en-US" sz="1800">
                <a:solidFill>
                  <a:schemeClr val="tx1"/>
                </a:solidFill>
                <a:latin typeface="Lato"/>
                <a:ea typeface="Roboto"/>
                <a:sym typeface="Roboto"/>
              </a:rPr>
              <a:t>LEA utilizes the </a:t>
            </a:r>
            <a:r>
              <a:rPr lang="en-US" sz="1800" err="1">
                <a:solidFill>
                  <a:schemeClr val="tx1"/>
                </a:solidFill>
                <a:latin typeface="Lato"/>
                <a:ea typeface="Roboto"/>
                <a:sym typeface="Roboto"/>
              </a:rPr>
              <a:t>WISEdata</a:t>
            </a:r>
            <a:r>
              <a:rPr lang="en-US" sz="1800">
                <a:solidFill>
                  <a:schemeClr val="tx1"/>
                </a:solidFill>
                <a:latin typeface="Lato"/>
                <a:ea typeface="Roboto"/>
                <a:sym typeface="Roboto"/>
              </a:rPr>
              <a:t> Portal to review data and validation results, making necessary corrections in the SIS.</a:t>
            </a:r>
            <a:endParaRPr lang="it-IT" sz="1800">
              <a:solidFill>
                <a:schemeClr val="tx1"/>
              </a:solidFill>
              <a:latin typeface="Lato"/>
              <a:ea typeface="Lato"/>
            </a:endParaRPr>
          </a:p>
          <a:p>
            <a:pPr marL="0" lvl="0" indent="0" algn="l" rtl="0">
              <a:spcBef>
                <a:spcPts val="0"/>
              </a:spcBef>
              <a:spcAft>
                <a:spcPts val="0"/>
              </a:spcAft>
              <a:buNone/>
            </a:pPr>
            <a:endParaRPr sz="1800">
              <a:latin typeface="Lato"/>
              <a:ea typeface="Lato"/>
              <a:cs typeface="Lato"/>
              <a:sym typeface="Lato"/>
            </a:endParaRPr>
          </a:p>
        </p:txBody>
      </p:sp>
      <p:sp>
        <p:nvSpPr>
          <p:cNvPr id="73" name="Google Shape;73;p1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Tree>
    <p:custDataLst>
      <p:tags r:id="rId1"/>
    </p:custDataLst>
    <p:extLst>
      <p:ext uri="{BB962C8B-B14F-4D97-AF65-F5344CB8AC3E}">
        <p14:creationId xmlns:p14="http://schemas.microsoft.com/office/powerpoint/2010/main" val="45951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lvl="0">
              <a:lnSpc>
                <a:spcPct val="115000"/>
              </a:lnSpc>
              <a:defRPr/>
            </a:pPr>
            <a:r>
              <a:rPr lang="en-US" sz="3000">
                <a:latin typeface="Lato Black" panose="020F0A02020204030203" pitchFamily="34" charset="0"/>
                <a:ea typeface="Arial"/>
                <a:cs typeface="Arial"/>
                <a:sym typeface="Arial"/>
              </a:rPr>
              <a:t>How Does the Pupil Count Module in WiSFiP Work? </a:t>
            </a:r>
            <a:br>
              <a:rPr lang="en-US" sz="2800">
                <a:latin typeface="Lato Black" panose="020F0A02020204030203" pitchFamily="34" charset="0"/>
                <a:ea typeface="Arial"/>
                <a:cs typeface="Arial"/>
                <a:sym typeface="Arial"/>
              </a:rPr>
            </a:br>
            <a:r>
              <a:rPr lang="en-US" sz="1400">
                <a:latin typeface="Lato Black" panose="020F0A02020204030203" pitchFamily="34" charset="0"/>
                <a:ea typeface="Arial"/>
                <a:cs typeface="Arial"/>
                <a:sym typeface="Arial"/>
              </a:rPr>
              <a:t>Steps 5-8</a:t>
            </a:r>
            <a:endParaRPr kumimoji="0" lang="en-US" sz="3000" b="0" i="1" u="none" strike="noStrike" kern="0" cap="none" spc="0" normalizeH="0" baseline="0" noProof="0">
              <a:ln>
                <a:noFill/>
              </a:ln>
              <a:solidFill>
                <a:schemeClr val="lt1"/>
              </a:solidFill>
              <a:effectLst/>
              <a:uLnTx/>
              <a:uFillTx/>
              <a:latin typeface="Lato Black" panose="020F0A02020204030203" pitchFamily="34" charset="0"/>
              <a:ea typeface="Arial"/>
              <a:cs typeface="Arial"/>
              <a:sym typeface="Arial"/>
            </a:endParaRPr>
          </a:p>
        </p:txBody>
      </p:sp>
      <p:sp>
        <p:nvSpPr>
          <p:cNvPr id="75" name="Google Shape;75;p12">
            <a:extLst>
              <a:ext uri="{C183D7F6-B498-43B3-948B-1728B52AA6E4}">
                <adec:decorative xmlns:adec="http://schemas.microsoft.com/office/drawing/2017/decorative" val="1"/>
              </a:ext>
            </a:extLst>
          </p:cNvPr>
          <p:cNvSpPr/>
          <p:nvPr/>
        </p:nvSpPr>
        <p:spPr>
          <a:xfrm>
            <a:off x="0" y="832102"/>
            <a:ext cx="9144000" cy="430853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 name="Google Shape;101;p12">
            <a:extLst>
              <a:ext uri="{FF2B5EF4-FFF2-40B4-BE49-F238E27FC236}">
                <a16:creationId xmlns:a16="http://schemas.microsoft.com/office/drawing/2014/main" id="{86F1121F-5CD9-5427-BE2D-443A373FBEC2}"/>
              </a:ext>
            </a:extLst>
          </p:cNvPr>
          <p:cNvSpPr txBox="1"/>
          <p:nvPr/>
        </p:nvSpPr>
        <p:spPr>
          <a:xfrm>
            <a:off x="382021" y="922338"/>
            <a:ext cx="8349872" cy="960033"/>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5</a:t>
            </a:r>
            <a:r>
              <a:rPr lang="en-US" sz="1800" b="1">
                <a:solidFill>
                  <a:schemeClr val="tx1"/>
                </a:solidFill>
                <a:latin typeface="Lato"/>
                <a:ea typeface="Lato"/>
                <a:cs typeface="Lato"/>
                <a:sym typeface="Lato"/>
              </a:rPr>
              <a:t>, Pupil Count Module (in</a:t>
            </a:r>
            <a:r>
              <a:rPr lang="en-US" sz="1800" b="1">
                <a:solidFill>
                  <a:schemeClr val="tx1"/>
                </a:solidFill>
                <a:latin typeface="Lato"/>
                <a:ea typeface="Lato"/>
                <a:cs typeface="Lato"/>
                <a:sym typeface="Roboto"/>
              </a:rPr>
              <a:t> WiSFiP)</a:t>
            </a:r>
            <a:r>
              <a:rPr lang="en-US" sz="1800" b="1">
                <a:solidFill>
                  <a:schemeClr val="tx1"/>
                </a:solidFill>
                <a:latin typeface="Lato"/>
                <a:ea typeface="Roboto"/>
                <a:cs typeface="Roboto"/>
                <a:sym typeface="Lato"/>
              </a:rPr>
              <a:t>: </a:t>
            </a:r>
            <a:r>
              <a:rPr lang="en-US" sz="1800">
                <a:solidFill>
                  <a:schemeClr val="tx1"/>
                </a:solidFill>
                <a:latin typeface="Lato"/>
                <a:ea typeface="Lato"/>
                <a:sym typeface="Lato"/>
              </a:rPr>
              <a:t>LEA previews the staged* data, then publishes it, becoming the current data in WiSFiP. Some data is manually entered. </a:t>
            </a:r>
            <a:r>
              <a:rPr lang="en-US" sz="1800">
                <a:solidFill>
                  <a:schemeClr val="tx1"/>
                </a:solidFill>
                <a:latin typeface="Lato"/>
                <a:ea typeface="Lato"/>
              </a:rPr>
              <a:t>  </a:t>
            </a:r>
            <a:r>
              <a:rPr lang="en-US" sz="1200" i="1">
                <a:solidFill>
                  <a:schemeClr val="dk1"/>
                </a:solidFill>
                <a:latin typeface="Lato"/>
                <a:ea typeface="Lato"/>
                <a:cs typeface="Lato"/>
              </a:rPr>
              <a:t>*Before publishing data to Pupil Count Module, data is staged. </a:t>
            </a:r>
            <a:endParaRPr lang="en-US" sz="1200">
              <a:solidFill>
                <a:schemeClr val="dk1"/>
              </a:solidFill>
              <a:latin typeface="Lato"/>
              <a:ea typeface="Lato"/>
              <a:cs typeface="Lato"/>
            </a:endParaRPr>
          </a:p>
          <a:p>
            <a:pPr marL="0" lvl="0" indent="0" algn="l">
              <a:spcBef>
                <a:spcPts val="0"/>
              </a:spcBef>
              <a:spcAft>
                <a:spcPts val="0"/>
              </a:spcAft>
              <a:buNone/>
            </a:pPr>
            <a:endParaRPr lang="en-US" sz="1800">
              <a:solidFill>
                <a:schemeClr val="tx1"/>
              </a:solidFill>
              <a:latin typeface="Lato"/>
              <a:ea typeface="Lato"/>
            </a:endParaRPr>
          </a:p>
          <a:p>
            <a:endParaRPr lang="en-US" sz="1800">
              <a:latin typeface="Lato"/>
              <a:ea typeface="Lato"/>
              <a:cs typeface="Lato"/>
            </a:endParaRPr>
          </a:p>
        </p:txBody>
      </p:sp>
      <p:sp>
        <p:nvSpPr>
          <p:cNvPr id="2" name="Google Shape;101;p12">
            <a:extLst>
              <a:ext uri="{FF2B5EF4-FFF2-40B4-BE49-F238E27FC236}">
                <a16:creationId xmlns:a16="http://schemas.microsoft.com/office/drawing/2014/main" id="{9BD54167-52FF-4DA7-0DAE-A8E4B0B86E9E}"/>
              </a:ext>
            </a:extLst>
          </p:cNvPr>
          <p:cNvSpPr txBox="1"/>
          <p:nvPr/>
        </p:nvSpPr>
        <p:spPr>
          <a:xfrm>
            <a:off x="382021" y="1910957"/>
            <a:ext cx="8349872" cy="718403"/>
          </a:xfrm>
          <a:prstGeom prst="rect">
            <a:avLst/>
          </a:prstGeom>
          <a:noFill/>
          <a:ln>
            <a:noFill/>
          </a:ln>
        </p:spPr>
        <p:txBody>
          <a:bodyPr spcFirstLastPara="1" wrap="square" lIns="91425" tIns="91425" rIns="91425" bIns="91425" anchor="t" anchorCtr="0">
            <a:noAutofit/>
          </a:bodyPr>
          <a:lstStyle/>
          <a:p>
            <a:r>
              <a:rPr lang="en-US" sz="1800" b="1">
                <a:solidFill>
                  <a:schemeClr val="tx1"/>
                </a:solidFill>
                <a:latin typeface="Lato"/>
                <a:ea typeface="Lato"/>
                <a:cs typeface="Lato"/>
                <a:sym typeface="Lato"/>
              </a:rPr>
              <a:t>Step 6, </a:t>
            </a:r>
            <a:r>
              <a:rPr lang="en-US" sz="1800" b="1" err="1">
                <a:solidFill>
                  <a:schemeClr val="tx1"/>
                </a:solidFill>
                <a:latin typeface="Lato"/>
                <a:ea typeface="Roboto"/>
                <a:cs typeface="Roboto"/>
                <a:sym typeface="Roboto"/>
              </a:rPr>
              <a:t>WISEdata</a:t>
            </a:r>
            <a:r>
              <a:rPr lang="en-US" sz="1800" b="1">
                <a:solidFill>
                  <a:schemeClr val="tx1"/>
                </a:solidFill>
                <a:latin typeface="Lato"/>
                <a:ea typeface="Roboto"/>
                <a:cs typeface="Roboto"/>
                <a:sym typeface="Roboto"/>
              </a:rPr>
              <a:t> Ed-Fi API: </a:t>
            </a:r>
            <a:r>
              <a:rPr lang="en-US" sz="1800">
                <a:solidFill>
                  <a:schemeClr val="tx1"/>
                </a:solidFill>
                <a:latin typeface="Lato"/>
                <a:ea typeface="Lato"/>
                <a:sym typeface="Lato"/>
              </a:rPr>
              <a:t>Calculations are performed to pre-populate membership data in the Pupil Count Module in </a:t>
            </a:r>
            <a:r>
              <a:rPr lang="en-US" sz="1800" err="1">
                <a:solidFill>
                  <a:schemeClr val="tx1"/>
                </a:solidFill>
                <a:latin typeface="Lato"/>
                <a:ea typeface="Lato"/>
                <a:sym typeface="Lato"/>
              </a:rPr>
              <a:t>WiSFiP</a:t>
            </a:r>
            <a:r>
              <a:rPr lang="en-US" sz="1800">
                <a:solidFill>
                  <a:schemeClr val="tx1"/>
                </a:solidFill>
                <a:latin typeface="Lato"/>
                <a:ea typeface="Lato"/>
                <a:sym typeface="Lato"/>
              </a:rPr>
              <a:t>. </a:t>
            </a:r>
            <a:endParaRPr lang="en-US" sz="1800">
              <a:solidFill>
                <a:schemeClr val="tx1"/>
              </a:solidFill>
              <a:latin typeface="Lato"/>
              <a:ea typeface="Lato"/>
              <a:cs typeface="Lato"/>
            </a:endParaRPr>
          </a:p>
          <a:p>
            <a:pPr marL="0" lvl="0" indent="0" algn="l" rtl="0">
              <a:spcBef>
                <a:spcPts val="0"/>
              </a:spcBef>
              <a:spcAft>
                <a:spcPts val="0"/>
              </a:spcAft>
              <a:buNone/>
            </a:pPr>
            <a:r>
              <a:rPr lang="en-US" sz="1800">
                <a:solidFill>
                  <a:schemeClr val="tx1"/>
                </a:solidFill>
                <a:latin typeface="Lato"/>
                <a:ea typeface="Lato"/>
                <a:cs typeface="Lato"/>
                <a:sym typeface="Lato"/>
              </a:rPr>
              <a:t> </a:t>
            </a:r>
            <a:r>
              <a:rPr lang="en-US" sz="1800">
                <a:solidFill>
                  <a:srgbClr val="FFFFFF"/>
                </a:solidFill>
                <a:latin typeface="Lato"/>
                <a:ea typeface="Lato"/>
                <a:cs typeface="Lato"/>
                <a:sym typeface="Lato"/>
              </a:rPr>
              <a:t>into the Pupil Count Module</a:t>
            </a:r>
          </a:p>
          <a:p>
            <a:pPr marL="0" lvl="0" indent="0" algn="l" rtl="0">
              <a:spcBef>
                <a:spcPts val="0"/>
              </a:spcBef>
              <a:spcAft>
                <a:spcPts val="0"/>
              </a:spcAft>
              <a:buNone/>
            </a:pPr>
            <a:endParaRPr sz="1800">
              <a:latin typeface="Lato"/>
              <a:ea typeface="Lato"/>
              <a:cs typeface="Lato"/>
              <a:sym typeface="Lato"/>
            </a:endParaRPr>
          </a:p>
        </p:txBody>
      </p:sp>
      <p:sp>
        <p:nvSpPr>
          <p:cNvPr id="4" name="Google Shape;101;p12">
            <a:extLst>
              <a:ext uri="{FF2B5EF4-FFF2-40B4-BE49-F238E27FC236}">
                <a16:creationId xmlns:a16="http://schemas.microsoft.com/office/drawing/2014/main" id="{7FD29477-1F70-05F8-7773-B36BFDCB85CE}"/>
              </a:ext>
            </a:extLst>
          </p:cNvPr>
          <p:cNvSpPr txBox="1"/>
          <p:nvPr/>
        </p:nvSpPr>
        <p:spPr>
          <a:xfrm>
            <a:off x="382021" y="2723891"/>
            <a:ext cx="8349872" cy="914915"/>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7</a:t>
            </a:r>
            <a:r>
              <a:rPr lang="en-US" sz="1800" b="1">
                <a:solidFill>
                  <a:schemeClr val="tx1"/>
                </a:solidFill>
                <a:latin typeface="Lato"/>
                <a:ea typeface="Lato"/>
                <a:cs typeface="Lato"/>
                <a:sym typeface="Lato"/>
              </a:rPr>
              <a:t>, Pupil Count Module (in </a:t>
            </a:r>
            <a:r>
              <a:rPr lang="en-US" sz="1800" b="1" err="1">
                <a:solidFill>
                  <a:schemeClr val="tx1"/>
                </a:solidFill>
                <a:latin typeface="Lato"/>
                <a:ea typeface="Lato"/>
                <a:cs typeface="Lato"/>
                <a:sym typeface="Lato"/>
              </a:rPr>
              <a:t>WiSFiP</a:t>
            </a:r>
            <a:r>
              <a:rPr lang="en-US" sz="1800" b="1">
                <a:solidFill>
                  <a:schemeClr val="tx1"/>
                </a:solidFill>
                <a:latin typeface="Lato"/>
                <a:ea typeface="Lato"/>
                <a:cs typeface="Lato"/>
                <a:sym typeface="Lato"/>
              </a:rPr>
              <a:t>)</a:t>
            </a:r>
            <a:r>
              <a:rPr lang="en-US" sz="1800" b="1">
                <a:latin typeface="Lato"/>
                <a:ea typeface="Lato"/>
                <a:cs typeface="Lato"/>
                <a:sym typeface="Lato"/>
              </a:rPr>
              <a:t>: </a:t>
            </a:r>
            <a:r>
              <a:rPr lang="en-US" sz="1800">
                <a:latin typeface="Lato"/>
                <a:ea typeface="Lato"/>
                <a:sym typeface="Lato"/>
              </a:rPr>
              <a:t>LEA reviews data in various screens within the Pupil Count Module and returns to the SIS to make changes. Subsequently, they re-submit data to the </a:t>
            </a:r>
            <a:r>
              <a:rPr lang="en-US" sz="1800" err="1">
                <a:latin typeface="Lato"/>
                <a:ea typeface="Lato"/>
                <a:sym typeface="Lato"/>
              </a:rPr>
              <a:t>WISEdata</a:t>
            </a:r>
            <a:r>
              <a:rPr lang="en-US" sz="1800">
                <a:latin typeface="Lato"/>
                <a:ea typeface="Lato"/>
                <a:sym typeface="Lato"/>
              </a:rPr>
              <a:t> Portal as needed.</a:t>
            </a:r>
            <a:endParaRPr lang="en-US" sz="1800">
              <a:latin typeface="Lato"/>
              <a:ea typeface="Lato"/>
            </a:endParaRPr>
          </a:p>
          <a:p>
            <a:pPr marL="0" lvl="0" indent="0" algn="l" rtl="0">
              <a:spcBef>
                <a:spcPts val="0"/>
              </a:spcBef>
              <a:spcAft>
                <a:spcPts val="0"/>
              </a:spcAft>
              <a:buNone/>
            </a:pPr>
            <a:endParaRPr lang="it-IT"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p:txBody>
      </p:sp>
      <p:sp>
        <p:nvSpPr>
          <p:cNvPr id="5" name="Google Shape;101;p12">
            <a:extLst>
              <a:ext uri="{FF2B5EF4-FFF2-40B4-BE49-F238E27FC236}">
                <a16:creationId xmlns:a16="http://schemas.microsoft.com/office/drawing/2014/main" id="{4586965B-B902-E555-5A67-4D611480D4F5}"/>
              </a:ext>
            </a:extLst>
          </p:cNvPr>
          <p:cNvSpPr txBox="1"/>
          <p:nvPr/>
        </p:nvSpPr>
        <p:spPr>
          <a:xfrm>
            <a:off x="382021" y="3725592"/>
            <a:ext cx="8425069" cy="1223224"/>
          </a:xfrm>
          <a:prstGeom prst="rect">
            <a:avLst/>
          </a:prstGeom>
          <a:noFill/>
          <a:ln>
            <a:noFill/>
          </a:ln>
        </p:spPr>
        <p:txBody>
          <a:bodyPr spcFirstLastPara="1" wrap="square" lIns="91425" tIns="91425" rIns="91425" bIns="91425" anchor="t" anchorCtr="0">
            <a:noAutofit/>
          </a:bodyPr>
          <a:lstStyle/>
          <a:p>
            <a:r>
              <a:rPr lang="en-US" sz="1800" b="1">
                <a:latin typeface="Lato"/>
                <a:ea typeface="Lato"/>
                <a:cs typeface="Lato"/>
                <a:sym typeface="Lato"/>
              </a:rPr>
              <a:t>Step 8</a:t>
            </a:r>
            <a:r>
              <a:rPr lang="en-US" sz="1800" b="1">
                <a:solidFill>
                  <a:schemeClr val="tx1"/>
                </a:solidFill>
                <a:latin typeface="Lato"/>
                <a:ea typeface="Lato"/>
                <a:cs typeface="Lato"/>
                <a:sym typeface="Lato"/>
              </a:rPr>
              <a:t>, </a:t>
            </a:r>
            <a:r>
              <a:rPr lang="it-IT" sz="1800" b="1" err="1">
                <a:latin typeface="Lato"/>
                <a:ea typeface="Lato"/>
                <a:cs typeface="Lato"/>
                <a:sym typeface="Lato"/>
              </a:rPr>
              <a:t>Count</a:t>
            </a:r>
            <a:r>
              <a:rPr lang="it-IT" sz="1800" b="1">
                <a:latin typeface="Lato"/>
                <a:ea typeface="Lato"/>
                <a:cs typeface="Lato"/>
                <a:sym typeface="Lato"/>
              </a:rPr>
              <a:t> Date Deadline: </a:t>
            </a:r>
            <a:endParaRPr lang="it-IT" sz="1800">
              <a:latin typeface="Lato"/>
              <a:ea typeface="Lato"/>
              <a:cs typeface="Lato"/>
            </a:endParaRPr>
          </a:p>
          <a:p>
            <a:pPr marL="285750" indent="-285750">
              <a:buFont typeface="Calibri"/>
              <a:buChar char="-"/>
            </a:pPr>
            <a:r>
              <a:rPr lang="it-IT" sz="1800" b="1">
                <a:latin typeface="Lato"/>
                <a:ea typeface="Lato"/>
                <a:cs typeface="Lato"/>
                <a:sym typeface="Lato"/>
              </a:rPr>
              <a:t>Yes!</a:t>
            </a:r>
            <a:r>
              <a:rPr lang="en-US" sz="1800" b="1">
                <a:solidFill>
                  <a:schemeClr val="tx1"/>
                </a:solidFill>
                <a:latin typeface="Lato"/>
                <a:ea typeface="Roboto"/>
                <a:cs typeface="Roboto"/>
                <a:sym typeface="Roboto"/>
              </a:rPr>
              <a:t> </a:t>
            </a:r>
            <a:r>
              <a:rPr lang="en-US" sz="1800">
                <a:solidFill>
                  <a:schemeClr val="tx1"/>
                </a:solidFill>
                <a:latin typeface="Lato"/>
                <a:ea typeface="Roboto"/>
                <a:cs typeface="Roboto"/>
                <a:sym typeface="Roboto"/>
              </a:rPr>
              <a:t>SFS Outputs. </a:t>
            </a:r>
            <a:endParaRPr lang="it-IT" sz="1800">
              <a:solidFill>
                <a:schemeClr val="tx1"/>
              </a:solidFill>
              <a:latin typeface="Lato"/>
              <a:ea typeface="Lato"/>
              <a:cs typeface="Lato"/>
            </a:endParaRPr>
          </a:p>
          <a:p>
            <a:pPr marL="285750" indent="-285750">
              <a:buFont typeface="Calibri"/>
              <a:buChar char="-"/>
            </a:pPr>
            <a:r>
              <a:rPr lang="it-IT" sz="1800" b="1">
                <a:latin typeface="Lato"/>
                <a:ea typeface="Lato"/>
                <a:cs typeface="Lato"/>
                <a:sym typeface="Lato"/>
              </a:rPr>
              <a:t>No!</a:t>
            </a:r>
            <a:r>
              <a:rPr lang="en-US" sz="1800" b="1">
                <a:solidFill>
                  <a:schemeClr val="tx1"/>
                </a:solidFill>
                <a:latin typeface="Lato"/>
                <a:ea typeface="Roboto"/>
                <a:cs typeface="Roboto"/>
                <a:sym typeface="Roboto"/>
              </a:rPr>
              <a:t> </a:t>
            </a:r>
            <a:r>
              <a:rPr lang="en-US" sz="1800">
                <a:solidFill>
                  <a:schemeClr val="tx1"/>
                </a:solidFill>
                <a:latin typeface="Lato"/>
                <a:ea typeface="Roboto"/>
                <a:cs typeface="Roboto"/>
                <a:sym typeface="Roboto"/>
              </a:rPr>
              <a:t>(Back to Step 1) </a:t>
            </a:r>
            <a:r>
              <a:rPr lang="en-US" sz="1800">
                <a:solidFill>
                  <a:schemeClr val="tx1"/>
                </a:solidFill>
                <a:latin typeface="Lato"/>
                <a:ea typeface="Lato"/>
                <a:sym typeface="Lato"/>
              </a:rPr>
              <a:t>LEA may continue updating data</a:t>
            </a:r>
            <a:r>
              <a:rPr lang="en-US" sz="1800">
                <a:solidFill>
                  <a:schemeClr val="tx1"/>
                </a:solidFill>
                <a:latin typeface="Lato"/>
                <a:ea typeface="Lato"/>
                <a:sym typeface="Roboto"/>
              </a:rPr>
              <a:t> in the SIS, sending it to the </a:t>
            </a:r>
            <a:r>
              <a:rPr lang="en-US" sz="1800" err="1">
                <a:solidFill>
                  <a:schemeClr val="tx1"/>
                </a:solidFill>
                <a:latin typeface="Lato"/>
                <a:ea typeface="Lato"/>
                <a:sym typeface="Roboto"/>
              </a:rPr>
              <a:t>WISEdata</a:t>
            </a:r>
            <a:r>
              <a:rPr lang="en-US" sz="1800">
                <a:solidFill>
                  <a:schemeClr val="tx1"/>
                </a:solidFill>
                <a:latin typeface="Lato"/>
                <a:ea typeface="Lato"/>
                <a:sym typeface="Roboto"/>
              </a:rPr>
              <a:t> Portal, and staging and publishing changes in the Pupil Count Module.</a:t>
            </a:r>
            <a:endParaRPr lang="en-US" sz="1800">
              <a:solidFill>
                <a:schemeClr val="tx1"/>
              </a:solidFill>
              <a:latin typeface="Lato"/>
              <a:ea typeface="Lato"/>
            </a:endParaRPr>
          </a:p>
          <a:p>
            <a:pPr marL="0" lvl="0" indent="0" algn="l" rtl="0">
              <a:spcBef>
                <a:spcPts val="0"/>
              </a:spcBef>
              <a:spcAft>
                <a:spcPts val="0"/>
              </a:spcAft>
              <a:buNone/>
            </a:pPr>
            <a:endParaRPr lang="en-US" sz="1800">
              <a:latin typeface="Lato"/>
              <a:ea typeface="Lato"/>
              <a:cs typeface="Lato"/>
              <a:sym typeface="Lato"/>
            </a:endParaRPr>
          </a:p>
        </p:txBody>
      </p:sp>
      <p:sp>
        <p:nvSpPr>
          <p:cNvPr id="73" name="Google Shape;73;p1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Tree>
    <p:custDataLst>
      <p:tags r:id="rId1"/>
    </p:custDataLst>
    <p:extLst>
      <p:ext uri="{BB962C8B-B14F-4D97-AF65-F5344CB8AC3E}">
        <p14:creationId xmlns:p14="http://schemas.microsoft.com/office/powerpoint/2010/main" val="303624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a:extLst>
              <a:ext uri="{C183D7F6-B498-43B3-948B-1728B52AA6E4}">
                <adec:decorative xmlns:adec="http://schemas.microsoft.com/office/drawing/2017/decorative" val="1"/>
              </a:ext>
            </a:extLst>
          </p:cNvPr>
          <p:cNvSpPr/>
          <p:nvPr/>
        </p:nvSpPr>
        <p:spPr>
          <a:xfrm>
            <a:off x="0" y="873350"/>
            <a:ext cx="9144000" cy="42701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7" name="Google Shape;107;p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a:ln>
                  <a:noFill/>
                </a:ln>
                <a:solidFill>
                  <a:schemeClr val="lt1"/>
                </a:solidFill>
                <a:effectLst/>
                <a:uLnTx/>
                <a:uFillTx/>
                <a:latin typeface="Lato Black"/>
                <a:ea typeface="Lato Black"/>
                <a:cs typeface="Lato Black"/>
                <a:sym typeface="Lato Black"/>
              </a:rPr>
              <a:t>Needed Data for Membership Pupil Count</a:t>
            </a:r>
          </a:p>
        </p:txBody>
      </p:sp>
      <p:sp>
        <p:nvSpPr>
          <p:cNvPr id="108" name="Google Shape;108;p13"/>
          <p:cNvSpPr txBox="1">
            <a:spLocks noGrp="1"/>
          </p:cNvSpPr>
          <p:nvPr>
            <p:ph type="body" idx="2"/>
          </p:nvPr>
        </p:nvSpPr>
        <p:spPr>
          <a:xfrm>
            <a:off x="483334" y="873350"/>
            <a:ext cx="8347800" cy="393600"/>
          </a:xfrm>
          <a:prstGeom prst="rect">
            <a:avLst/>
          </a:prstGeom>
        </p:spPr>
        <p:txBody>
          <a:bodyPr spcFirstLastPara="1" wrap="square" lIns="91425" tIns="45700" rIns="91425" bIns="45700" anchor="t" anchorCtr="0">
            <a:noAutofit/>
          </a:bodyPr>
          <a:lstStyle/>
          <a:p>
            <a:pPr marL="164592" indent="-164592">
              <a:lnSpc>
                <a:spcPct val="100000"/>
              </a:lnSpc>
              <a:spcAft>
                <a:spcPts val="180"/>
              </a:spcAft>
              <a:buSzPts val="1400"/>
            </a:pPr>
            <a:r>
              <a:rPr lang="en-US" sz="1800"/>
              <a:t>The student enrollment record (</a:t>
            </a:r>
            <a:r>
              <a:rPr lang="en-US" sz="1800" err="1">
                <a:solidFill>
                  <a:srgbClr val="5D8D3D"/>
                </a:solidFill>
              </a:rPr>
              <a:t>StudentSchoolAssociation</a:t>
            </a:r>
            <a:r>
              <a:rPr lang="en-US" sz="1800"/>
              <a:t>)</a:t>
            </a:r>
            <a:endParaRPr/>
          </a:p>
        </p:txBody>
      </p:sp>
      <p:sp>
        <p:nvSpPr>
          <p:cNvPr id="109" name="Google Shape;109;p1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sp>
        <p:nvSpPr>
          <p:cNvPr id="2" name="Google Shape;108;p13">
            <a:extLst>
              <a:ext uri="{FF2B5EF4-FFF2-40B4-BE49-F238E27FC236}">
                <a16:creationId xmlns:a16="http://schemas.microsoft.com/office/drawing/2014/main" id="{A1A59C58-6555-F404-6685-1E83AEC1C14A}"/>
              </a:ext>
            </a:extLst>
          </p:cNvPr>
          <p:cNvSpPr txBox="1">
            <a:spLocks/>
          </p:cNvSpPr>
          <p:nvPr/>
        </p:nvSpPr>
        <p:spPr>
          <a:xfrm>
            <a:off x="398100" y="1218562"/>
            <a:ext cx="8347800" cy="2706375"/>
          </a:xfrm>
          <a:prstGeom prst="rect">
            <a:avLst/>
          </a:prstGeom>
          <a:noFill/>
          <a:ln>
            <a:noFill/>
          </a:ln>
        </p:spPr>
        <p:txBody>
          <a:bodyPr spcFirstLastPara="1" wrap="square" lIns="91425" tIns="45700" rIns="91425" bIns="45700" numCol="2"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758"/>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464058" lvl="1"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hlinkClick r:id="rId4"/>
              </a:rPr>
              <a:t>Enrollment Type</a:t>
            </a:r>
            <a:r>
              <a:rPr lang="en-US" sz="1800"/>
              <a:t>: </a:t>
            </a:r>
            <a:r>
              <a:rPr lang="en-US" sz="1600" i="1"/>
              <a:t>Primary, Coursework, Membership</a:t>
            </a:r>
          </a:p>
          <a:p>
            <a:pPr marL="464058" lvl="1" indent="-171450">
              <a:lnSpc>
                <a:spcPct val="100000"/>
              </a:lnSpc>
              <a:spcBef>
                <a:spcPts val="0"/>
              </a:spcBef>
              <a:spcAft>
                <a:spcPts val="180"/>
              </a:spcAft>
              <a:buSzPts val="1300"/>
              <a:buFont typeface="Arial" panose="020B0604020202020204" pitchFamily="34" charset="0"/>
              <a:buChar char="•"/>
            </a:pPr>
            <a:r>
              <a:rPr lang="en-US" sz="1800" u="sng">
                <a:solidFill>
                  <a:schemeClr val="hlink"/>
                </a:solidFill>
                <a:hlinkClick r:id="rId5"/>
              </a:rPr>
              <a:t>Primary School</a:t>
            </a:r>
            <a:r>
              <a:rPr lang="en-US" sz="1800"/>
              <a:t>: </a:t>
            </a:r>
            <a:r>
              <a:rPr lang="en-US" sz="1600" i="1"/>
              <a:t>Yes, No</a:t>
            </a:r>
            <a:endParaRPr lang="en-US" sz="1800" i="1"/>
          </a:p>
          <a:p>
            <a:pPr marL="464058" lvl="1" indent="-171450">
              <a:lnSpc>
                <a:spcPct val="100000"/>
              </a:lnSpc>
              <a:spcBef>
                <a:spcPts val="0"/>
              </a:spcBef>
              <a:spcAft>
                <a:spcPts val="180"/>
              </a:spcAft>
              <a:buSzPts val="1100"/>
              <a:buFont typeface="Arial" panose="020B0604020202020204" pitchFamily="34" charset="0"/>
              <a:buChar char="•"/>
            </a:pPr>
            <a:r>
              <a:rPr lang="en-US" sz="1800"/>
              <a:t>Residency Period:</a:t>
            </a:r>
          </a:p>
          <a:p>
            <a:pPr marL="692658" lvl="2"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latin typeface="Lato" panose="020F0502020204030203" pitchFamily="34" charset="0"/>
                <a:hlinkClick r:id="rId6"/>
              </a:rPr>
              <a:t>Residency Status </a:t>
            </a:r>
            <a:endParaRPr lang="en-US" sz="1800">
              <a:latin typeface="Lato" panose="020F0502020204030203" pitchFamily="34" charset="0"/>
            </a:endParaRPr>
          </a:p>
          <a:p>
            <a:pPr marL="692658" lvl="2"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latin typeface="Lato" panose="020F0502020204030203" pitchFamily="34" charset="0"/>
                <a:hlinkClick r:id="rId7"/>
              </a:rPr>
              <a:t>Resident District</a:t>
            </a:r>
            <a:endParaRPr lang="en-US" sz="1800">
              <a:latin typeface="Lato" panose="020F0502020204030203" pitchFamily="34" charset="0"/>
            </a:endParaRPr>
          </a:p>
          <a:p>
            <a:pPr marL="692658" lvl="2"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latin typeface="Lato" panose="020F0502020204030203" pitchFamily="34" charset="0"/>
                <a:hlinkClick r:id="rId8"/>
              </a:rPr>
              <a:t>Begin Date</a:t>
            </a:r>
            <a:endParaRPr lang="en-US" sz="1800">
              <a:latin typeface="Lato" panose="020F0502020204030203" pitchFamily="34" charset="0"/>
            </a:endParaRPr>
          </a:p>
          <a:p>
            <a:pPr marL="692658" lvl="2"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latin typeface="Lato" panose="020F0502020204030203" pitchFamily="34" charset="0"/>
                <a:hlinkClick r:id="rId8"/>
              </a:rPr>
              <a:t>End Date</a:t>
            </a:r>
            <a:endParaRPr lang="en-US" sz="1800">
              <a:latin typeface="Lato" panose="020F0502020204030203" pitchFamily="34" charset="0"/>
            </a:endParaRPr>
          </a:p>
          <a:p>
            <a:pPr marL="464058" lvl="1" indent="-171450">
              <a:lnSpc>
                <a:spcPct val="100000"/>
              </a:lnSpc>
              <a:spcBef>
                <a:spcPts val="0"/>
              </a:spcBef>
              <a:spcAft>
                <a:spcPts val="180"/>
              </a:spcAft>
              <a:buSzPts val="1100"/>
              <a:buFont typeface="Arial" panose="020B0604020202020204" pitchFamily="34" charset="0"/>
              <a:buChar char="•"/>
            </a:pPr>
            <a:r>
              <a:rPr lang="en-US" sz="1800" u="sng">
                <a:solidFill>
                  <a:srgbClr val="0070C0"/>
                </a:solidFill>
                <a:hlinkClick r:id="rId9">
                  <a:extLst>
                    <a:ext uri="{A12FA001-AC4F-418D-AE19-62706E023703}">
                      <ahyp:hlinkClr xmlns:ahyp="http://schemas.microsoft.com/office/drawing/2018/hyperlinkcolor" val="tx"/>
                    </a:ext>
                  </a:extLst>
                </a:hlinkClick>
              </a:rPr>
              <a:t>Full-Time Equivalency</a:t>
            </a:r>
            <a:endParaRPr lang="en-US" sz="1800">
              <a:solidFill>
                <a:srgbClr val="0070C0"/>
              </a:solidFill>
            </a:endParaRPr>
          </a:p>
          <a:p>
            <a:pPr marL="464058" lvl="1" indent="-171450">
              <a:lnSpc>
                <a:spcPct val="100000"/>
              </a:lnSpc>
              <a:spcBef>
                <a:spcPts val="0"/>
              </a:spcBef>
              <a:spcAft>
                <a:spcPts val="180"/>
              </a:spcAft>
              <a:buSzPts val="1100"/>
              <a:buFont typeface="Arial" panose="020B0604020202020204" pitchFamily="34" charset="0"/>
              <a:buChar char="•"/>
            </a:pPr>
            <a:endParaRPr lang="en-US" sz="1800" u="sng">
              <a:solidFill>
                <a:schemeClr val="hlink"/>
              </a:solidFill>
              <a:hlinkClick r:id="rId10"/>
            </a:endParaRPr>
          </a:p>
          <a:p>
            <a:pPr marL="464058" lvl="1"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hlinkClick r:id="rId10"/>
              </a:rPr>
              <a:t>Part-Time Instructional Minutes </a:t>
            </a:r>
            <a:r>
              <a:rPr lang="en-US" sz="1800" u="sng">
                <a:solidFill>
                  <a:schemeClr val="hlink"/>
                </a:solidFill>
              </a:rPr>
              <a:t>  </a:t>
            </a:r>
            <a:r>
              <a:rPr lang="en-US" sz="1600" i="1"/>
              <a:t>(for less than full-time enrollment)</a:t>
            </a:r>
            <a:endParaRPr lang="en-US" sz="1800" i="1"/>
          </a:p>
          <a:p>
            <a:pPr marL="464058" lvl="1"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hlinkClick r:id="rId11"/>
              </a:rPr>
              <a:t>Count Date Name</a:t>
            </a:r>
            <a:r>
              <a:rPr lang="en-US" sz="1800"/>
              <a:t>:</a:t>
            </a:r>
          </a:p>
          <a:p>
            <a:pPr marL="692658" lvl="2" indent="-171450">
              <a:lnSpc>
                <a:spcPct val="100000"/>
              </a:lnSpc>
              <a:spcBef>
                <a:spcPts val="0"/>
              </a:spcBef>
              <a:spcAft>
                <a:spcPts val="180"/>
              </a:spcAft>
              <a:buSzPts val="1100"/>
              <a:buFont typeface="Arial" panose="020B0604020202020204" pitchFamily="34" charset="0"/>
              <a:buChar char="•"/>
            </a:pPr>
            <a:r>
              <a:rPr lang="en-US" sz="1600" i="1">
                <a:latin typeface="Lato" panose="020F0502020204030203" pitchFamily="34" charset="0"/>
                <a:ea typeface="Lato"/>
                <a:cs typeface="Lato"/>
                <a:sym typeface="Lato"/>
              </a:rPr>
              <a:t>3rd Friday of September - Membership</a:t>
            </a:r>
          </a:p>
          <a:p>
            <a:pPr marL="692658" lvl="2" indent="-171450">
              <a:lnSpc>
                <a:spcPct val="100000"/>
              </a:lnSpc>
              <a:spcBef>
                <a:spcPts val="0"/>
              </a:spcBef>
              <a:spcAft>
                <a:spcPts val="180"/>
              </a:spcAft>
              <a:buSzPts val="1100"/>
              <a:buFont typeface="Arial" panose="020B0604020202020204" pitchFamily="34" charset="0"/>
              <a:buChar char="•"/>
            </a:pPr>
            <a:r>
              <a:rPr lang="en-US" sz="1600" i="1">
                <a:latin typeface="Lato" panose="020F0502020204030203" pitchFamily="34" charset="0"/>
                <a:ea typeface="Lato"/>
                <a:cs typeface="Lato"/>
                <a:sym typeface="Lato"/>
              </a:rPr>
              <a:t>2nd Friday of Jan - Membership</a:t>
            </a:r>
          </a:p>
          <a:p>
            <a:pPr marL="692658" lvl="2" indent="-171450">
              <a:lnSpc>
                <a:spcPct val="100000"/>
              </a:lnSpc>
              <a:spcBef>
                <a:spcPts val="0"/>
              </a:spcBef>
              <a:spcAft>
                <a:spcPts val="180"/>
              </a:spcAft>
              <a:buSzPts val="1100"/>
              <a:buFont typeface="Arial" panose="020B0604020202020204" pitchFamily="34" charset="0"/>
              <a:buChar char="•"/>
            </a:pPr>
            <a:r>
              <a:rPr lang="en-US" sz="1600" i="1">
                <a:latin typeface="Lato" panose="020F0502020204030203" pitchFamily="34" charset="0"/>
                <a:ea typeface="Lato"/>
                <a:cs typeface="Lato"/>
                <a:sym typeface="Lato"/>
              </a:rPr>
              <a:t>First Friday of May (MPS only)</a:t>
            </a:r>
          </a:p>
          <a:p>
            <a:pPr marL="464058" lvl="1" indent="-171450">
              <a:lnSpc>
                <a:spcPct val="100000"/>
              </a:lnSpc>
              <a:spcBef>
                <a:spcPts val="0"/>
              </a:spcBef>
              <a:spcAft>
                <a:spcPts val="180"/>
              </a:spcAft>
              <a:buSzPts val="1100"/>
              <a:buFont typeface="Arial" panose="020B0604020202020204" pitchFamily="34" charset="0"/>
              <a:buChar char="•"/>
            </a:pPr>
            <a:r>
              <a:rPr lang="en-US" sz="1800" u="sng">
                <a:solidFill>
                  <a:schemeClr val="hlink"/>
                </a:solidFill>
                <a:hlinkClick r:id="rId11"/>
              </a:rPr>
              <a:t>Count Date Receiving Service</a:t>
            </a:r>
            <a:r>
              <a:rPr lang="en-US" sz="1800"/>
              <a:t>: </a:t>
            </a:r>
            <a:r>
              <a:rPr lang="en-US" sz="1600" i="1"/>
              <a:t>Present, Absent, and Not Receiving Services</a:t>
            </a:r>
            <a:endParaRPr lang="en-US" sz="1800"/>
          </a:p>
        </p:txBody>
      </p:sp>
      <p:sp>
        <p:nvSpPr>
          <p:cNvPr id="3" name="Google Shape;108;p13">
            <a:extLst>
              <a:ext uri="{FF2B5EF4-FFF2-40B4-BE49-F238E27FC236}">
                <a16:creationId xmlns:a16="http://schemas.microsoft.com/office/drawing/2014/main" id="{F7C57B2E-4EA7-1CB7-0180-BDAF896511E3}"/>
              </a:ext>
            </a:extLst>
          </p:cNvPr>
          <p:cNvSpPr txBox="1">
            <a:spLocks/>
          </p:cNvSpPr>
          <p:nvPr/>
        </p:nvSpPr>
        <p:spPr>
          <a:xfrm>
            <a:off x="398100" y="4012438"/>
            <a:ext cx="8347800" cy="9342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758"/>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164592" indent="-164592">
              <a:lnSpc>
                <a:spcPct val="100000"/>
              </a:lnSpc>
              <a:spcAft>
                <a:spcPts val="180"/>
              </a:spcAft>
              <a:buSzPts val="1400"/>
            </a:pPr>
            <a:r>
              <a:rPr lang="en-US" sz="1800"/>
              <a:t>Specific student program data (</a:t>
            </a:r>
            <a:r>
              <a:rPr lang="en-US" sz="1800" err="1">
                <a:solidFill>
                  <a:srgbClr val="5D8D3D"/>
                </a:solidFill>
              </a:rPr>
              <a:t>StudentProgramAssociation</a:t>
            </a:r>
            <a:r>
              <a:rPr lang="en-US" sz="1800" b="0"/>
              <a:t>)</a:t>
            </a:r>
          </a:p>
          <a:p>
            <a:pPr marL="464058" lvl="1" indent="-171450">
              <a:lnSpc>
                <a:spcPct val="100000"/>
              </a:lnSpc>
              <a:spcBef>
                <a:spcPts val="0"/>
              </a:spcBef>
              <a:spcAft>
                <a:spcPts val="180"/>
              </a:spcAft>
              <a:buSzPts val="1300"/>
              <a:buFont typeface="Arial" panose="020B0604020202020204" pitchFamily="34" charset="0"/>
              <a:buChar char="•"/>
            </a:pPr>
            <a:r>
              <a:rPr lang="en-US" sz="1800"/>
              <a:t>Program Type: </a:t>
            </a:r>
            <a:r>
              <a:rPr lang="en-US" sz="1800" i="1"/>
              <a:t>Other</a:t>
            </a:r>
          </a:p>
          <a:p>
            <a:pPr marL="464058" lvl="1" indent="-171450">
              <a:lnSpc>
                <a:spcPct val="100000"/>
              </a:lnSpc>
              <a:spcBef>
                <a:spcPts val="0"/>
              </a:spcBef>
              <a:spcAft>
                <a:spcPts val="180"/>
              </a:spcAft>
              <a:buSzPts val="1300"/>
              <a:buFont typeface="Arial" panose="020B0604020202020204" pitchFamily="34" charset="0"/>
              <a:buChar char="•"/>
            </a:pPr>
            <a:r>
              <a:rPr lang="en-US" sz="1800" u="sng">
                <a:solidFill>
                  <a:schemeClr val="hlink"/>
                </a:solidFill>
                <a:hlinkClick r:id="rId12"/>
              </a:rPr>
              <a:t>Program Name</a:t>
            </a:r>
            <a:r>
              <a:rPr lang="en-US" sz="1800"/>
              <a:t>: </a:t>
            </a:r>
            <a:r>
              <a:rPr lang="en-US" sz="1800" i="1"/>
              <a:t>Challenge Academy, and 5 </a:t>
            </a:r>
            <a:r>
              <a:rPr lang="en-US" sz="1800" i="1" err="1"/>
              <a:t>yr</a:t>
            </a:r>
            <a:r>
              <a:rPr lang="en-US" sz="1800" i="1"/>
              <a:t> old Blended  </a:t>
            </a:r>
            <a:endParaRPr lang="en-US" sz="1800"/>
          </a:p>
          <a:p>
            <a:pPr marL="0" indent="0">
              <a:buFont typeface="Arial"/>
              <a:buNone/>
            </a:pPr>
            <a:endParaRPr 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Buros, Jennifer K. DPI</DisplayName>
        <AccountId>274</AccountId>
        <AccountType/>
      </UserInfo>
      <UserInfo>
        <DisplayName>Shafaei, Jaidaa S. DPI</DisplayName>
        <AccountId>43</AccountId>
        <AccountType/>
      </UserInfo>
    </SharedWithUsers>
  </documentManagement>
</p:properties>
</file>

<file path=customXml/itemProps1.xml><?xml version="1.0" encoding="utf-8"?>
<ds:datastoreItem xmlns:ds="http://schemas.openxmlformats.org/officeDocument/2006/customXml" ds:itemID="{3534E5C1-D190-4733-9275-36145D63DD50}">
  <ds:schemaRefs>
    <ds:schemaRef ds:uri="http://schemas.microsoft.com/sharepoint/v3/contenttype/forms"/>
  </ds:schemaRefs>
</ds:datastoreItem>
</file>

<file path=customXml/itemProps2.xml><?xml version="1.0" encoding="utf-8"?>
<ds:datastoreItem xmlns:ds="http://schemas.openxmlformats.org/officeDocument/2006/customXml" ds:itemID="{36E67F8D-4379-413B-9415-4484EDB6D355}"/>
</file>

<file path=customXml/itemProps3.xml><?xml version="1.0" encoding="utf-8"?>
<ds:datastoreItem xmlns:ds="http://schemas.openxmlformats.org/officeDocument/2006/customXml" ds:itemID="{3159EFB9-7003-454E-926F-F3EC29C791B8}">
  <ds:schemaRefs>
    <ds:schemaRef ds:uri="2e738f9a-aabc-43fa-ba56-f67ecbb3da8a"/>
    <ds:schemaRef ds:uri="53b6fa66-905b-41bc-bd6d-9745c0971c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31</Slides>
  <Notes>31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Pupil Count for Membership Reporting Data Through WISEdata  API </vt:lpstr>
      <vt:lpstr>Agenda</vt:lpstr>
      <vt:lpstr>What is the Reporting Requirement in 2024-25? </vt:lpstr>
      <vt:lpstr>Extended Timeline</vt:lpstr>
      <vt:lpstr>Why the Pilot Project?</vt:lpstr>
      <vt:lpstr>How Does the Pupil Count Module in WiSFiP Work?</vt:lpstr>
      <vt:lpstr>How Does the Pupil Count Module in WiSFiP Work? Steps 1-4</vt:lpstr>
      <vt:lpstr>How Does the Pupil Count Module in WiSFiP Work?  Steps 5-8</vt:lpstr>
      <vt:lpstr>Needed Data for Membership Pupil Count</vt:lpstr>
      <vt:lpstr>WiSFiP Application</vt:lpstr>
      <vt:lpstr>WiSFiP: Home Screen (1 of 3)</vt:lpstr>
      <vt:lpstr>WiSFiP: Home Screen (2 of 3)</vt:lpstr>
      <vt:lpstr>WiSFiP: Home Screen (3 of 3)</vt:lpstr>
      <vt:lpstr>WiSFiP: Staged Data</vt:lpstr>
      <vt:lpstr>WiSFiP: Published Data</vt:lpstr>
      <vt:lpstr>WiSFiP: View Changes (1 of 2)</vt:lpstr>
      <vt:lpstr>WiSFiP: View Changes (2 of 2)</vt:lpstr>
      <vt:lpstr>WiSFiP: LEA Screen</vt:lpstr>
      <vt:lpstr>WiSFiP: LEA Screen, TFS Steps</vt:lpstr>
      <vt:lpstr>WiSFiP: TFS Steps, Drill Down</vt:lpstr>
      <vt:lpstr>WiSFiP: LEA Screen, TFS Additions</vt:lpstr>
      <vt:lpstr>WiSFiP: TFS Manual Entry</vt:lpstr>
      <vt:lpstr>WiSFiP: TFS Summary</vt:lpstr>
      <vt:lpstr>WiSFiP: TFS Chapter 220</vt:lpstr>
      <vt:lpstr>WiSFiP: TFS Current Data</vt:lpstr>
      <vt:lpstr>WiSFiP: TFS Not Meeting Criteria (1 of 2)</vt:lpstr>
      <vt:lpstr>WiSFiP: TFS Not Meeting Criteria (2 of 2)</vt:lpstr>
      <vt:lpstr>Paradigm Shift</vt:lpstr>
      <vt:lpstr>Reminders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Count for Membership Reporting Data Through WISEdata  API </dc:title>
  <cp:revision>1</cp:revision>
  <dcterms:modified xsi:type="dcterms:W3CDTF">2024-03-04T18:54:26Z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A29E0723-7840-4ACA-BF20-DBC4582FC64A</vt:lpwstr>
  </property>
  <property fmtid="{D5CDD505-2E9C-101B-9397-08002B2CF9AE}" pid="4" name="ArticulatePath">
    <vt:lpwstr>https://widpiprd.sharepoint.com/sites/M365CG-WISEdataConference/Shared Documents/General/2024 WISEdata Conference/Slide Decks/WISEdata Conference 2024 - Membership Pupil Count</vt:lpwstr>
  </property>
  <property fmtid="{D5CDD505-2E9C-101B-9397-08002B2CF9AE}" pid="5" name="MediaServiceImageTags">
    <vt:lpwstr/>
  </property>
  <property fmtid="{D5CDD505-2E9C-101B-9397-08002B2CF9AE}" pid="6" name="Order">
    <vt:r8>54500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