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4"/>
  </p:notesMasterIdLst>
  <p:sldIdLst>
    <p:sldId id="279" r:id="rId5"/>
    <p:sldId id="367" r:id="rId6"/>
    <p:sldId id="368" r:id="rId7"/>
    <p:sldId id="286" r:id="rId8"/>
    <p:sldId id="284" r:id="rId9"/>
    <p:sldId id="285" r:id="rId10"/>
    <p:sldId id="369" r:id="rId11"/>
    <p:sldId id="373" r:id="rId12"/>
    <p:sldId id="374" r:id="rId13"/>
    <p:sldId id="375" r:id="rId14"/>
    <p:sldId id="278" r:id="rId15"/>
    <p:sldId id="289" r:id="rId16"/>
    <p:sldId id="290" r:id="rId17"/>
    <p:sldId id="376" r:id="rId18"/>
    <p:sldId id="291" r:id="rId19"/>
    <p:sldId id="292" r:id="rId20"/>
    <p:sldId id="283" r:id="rId21"/>
    <p:sldId id="370" r:id="rId22"/>
    <p:sldId id="267" r:id="rId23"/>
  </p:sldIdLst>
  <p:sldSz cx="9144000" cy="5143500" type="screen16x9"/>
  <p:notesSz cx="6858000" cy="9144000"/>
  <p:custDataLst>
    <p:tags r:id="rId25"/>
  </p:custDataLst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E2566B-2224-FAFC-295B-E315BD313E49}" name="Stringfellow, Kina F. DPI" initials="SKFD" userId="S::Kina.Stringfellow@dpi.wi.gov::002858cf-6d8d-4f58-b096-3c8ddc1070aa" providerId="AD"/>
  <p188:author id="{151D8CD6-6ABC-0D1A-4C6D-3CD7F3AAA5EC}" name="Stringfellow, Kina F. DPI" initials="SD" userId="S::kina.stringfellow@dpi.wi.gov::002858cf-6d8d-4f58-b096-3c8ddc1070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398"/>
    <a:srgbClr val="633393"/>
    <a:srgbClr val="A00B0B"/>
    <a:srgbClr val="333399"/>
    <a:srgbClr val="F2F8EC"/>
    <a:srgbClr val="DBECCC"/>
    <a:srgbClr val="262087"/>
    <a:srgbClr val="0066CC"/>
    <a:srgbClr val="0099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1F45C9-EB54-45A9-9F6B-42D9CE6E6873}" v="3" dt="2024-02-26T23:29:36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12" autoAdjust="0"/>
  </p:normalViewPr>
  <p:slideViewPr>
    <p:cSldViewPr snapToGrid="0">
      <p:cViewPr varScale="1">
        <p:scale>
          <a:sx n="90" d="100"/>
          <a:sy n="90" d="100"/>
        </p:scale>
        <p:origin x="528" y="64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ley, Kari A.   DPI" userId="673c0d0d-d082-4569-ba78-e24265d6a98b" providerId="ADAL" clId="{A0514F92-821A-472B-B0FF-B107D5E52B48}"/>
    <pc:docChg chg="undo custSel addSld delSld modSld sldOrd delMainMaster">
      <pc:chgData name="Tenley, Kari A.   DPI" userId="673c0d0d-d082-4569-ba78-e24265d6a98b" providerId="ADAL" clId="{A0514F92-821A-472B-B0FF-B107D5E52B48}" dt="2024-02-02T17:52:31.261" v="769" actId="1076"/>
      <pc:docMkLst>
        <pc:docMk/>
      </pc:docMkLst>
      <pc:sldChg chg="addSp delSp modSp del mod">
        <pc:chgData name="Tenley, Kari A.   DPI" userId="673c0d0d-d082-4569-ba78-e24265d6a98b" providerId="ADAL" clId="{A0514F92-821A-472B-B0FF-B107D5E52B48}" dt="2024-02-02T17:42:08.005" v="644" actId="2696"/>
        <pc:sldMkLst>
          <pc:docMk/>
          <pc:sldMk cId="4185322060" sldId="257"/>
        </pc:sldMkLst>
        <pc:spChg chg="del">
          <ac:chgData name="Tenley, Kari A.   DPI" userId="673c0d0d-d082-4569-ba78-e24265d6a98b" providerId="ADAL" clId="{A0514F92-821A-472B-B0FF-B107D5E52B48}" dt="2024-02-02T17:40:59.877" v="634" actId="21"/>
          <ac:spMkLst>
            <pc:docMk/>
            <pc:sldMk cId="4185322060" sldId="257"/>
            <ac:spMk id="2" creationId="{00000000-0000-0000-0000-000000000000}"/>
          </ac:spMkLst>
        </pc:spChg>
        <pc:spChg chg="del">
          <ac:chgData name="Tenley, Kari A.   DPI" userId="673c0d0d-d082-4569-ba78-e24265d6a98b" providerId="ADAL" clId="{A0514F92-821A-472B-B0FF-B107D5E52B48}" dt="2024-02-02T17:41:15.514" v="636" actId="21"/>
          <ac:spMkLst>
            <pc:docMk/>
            <pc:sldMk cId="4185322060" sldId="257"/>
            <ac:spMk id="3" creationId="{00000000-0000-0000-0000-000000000000}"/>
          </ac:spMkLst>
        </pc:spChg>
        <pc:spChg chg="add mod">
          <ac:chgData name="Tenley, Kari A.   DPI" userId="673c0d0d-d082-4569-ba78-e24265d6a98b" providerId="ADAL" clId="{A0514F92-821A-472B-B0FF-B107D5E52B48}" dt="2024-02-02T17:40:59.877" v="634" actId="21"/>
          <ac:spMkLst>
            <pc:docMk/>
            <pc:sldMk cId="4185322060" sldId="257"/>
            <ac:spMk id="5" creationId="{EDEED200-19ED-8724-9345-1D2B3932FD10}"/>
          </ac:spMkLst>
        </pc:spChg>
        <pc:spChg chg="add mod">
          <ac:chgData name="Tenley, Kari A.   DPI" userId="673c0d0d-d082-4569-ba78-e24265d6a98b" providerId="ADAL" clId="{A0514F92-821A-472B-B0FF-B107D5E52B48}" dt="2024-02-02T17:41:15.514" v="636" actId="21"/>
          <ac:spMkLst>
            <pc:docMk/>
            <pc:sldMk cId="4185322060" sldId="257"/>
            <ac:spMk id="7" creationId="{9E6D2AD2-B24E-8E03-97F3-B57347C519FB}"/>
          </ac:spMkLst>
        </pc:spChg>
      </pc:sldChg>
      <pc:sldChg chg="addSp delSp modSp del mod">
        <pc:chgData name="Tenley, Kari A.   DPI" userId="673c0d0d-d082-4569-ba78-e24265d6a98b" providerId="ADAL" clId="{A0514F92-821A-472B-B0FF-B107D5E52B48}" dt="2024-02-02T17:49:10.149" v="724" actId="2696"/>
        <pc:sldMkLst>
          <pc:docMk/>
          <pc:sldMk cId="835893860" sldId="258"/>
        </pc:sldMkLst>
        <pc:spChg chg="mod">
          <ac:chgData name="Tenley, Kari A.   DPI" userId="673c0d0d-d082-4569-ba78-e24265d6a98b" providerId="ADAL" clId="{A0514F92-821A-472B-B0FF-B107D5E52B48}" dt="2024-02-02T14:34:31.188" v="155"/>
          <ac:spMkLst>
            <pc:docMk/>
            <pc:sldMk cId="835893860" sldId="258"/>
            <ac:spMk id="2" creationId="{00000000-0000-0000-0000-000000000000}"/>
          </ac:spMkLst>
        </pc:spChg>
        <pc:spChg chg="mod">
          <ac:chgData name="Tenley, Kari A.   DPI" userId="673c0d0d-d082-4569-ba78-e24265d6a98b" providerId="ADAL" clId="{A0514F92-821A-472B-B0FF-B107D5E52B48}" dt="2024-02-02T16:10:13.605" v="625" actId="20577"/>
          <ac:spMkLst>
            <pc:docMk/>
            <pc:sldMk cId="835893860" sldId="258"/>
            <ac:spMk id="3" creationId="{00000000-0000-0000-0000-000000000000}"/>
          </ac:spMkLst>
        </pc:spChg>
        <pc:spChg chg="add del">
          <ac:chgData name="Tenley, Kari A.   DPI" userId="673c0d0d-d082-4569-ba78-e24265d6a98b" providerId="ADAL" clId="{A0514F92-821A-472B-B0FF-B107D5E52B48}" dt="2024-02-02T14:33:55.328" v="148" actId="478"/>
          <ac:spMkLst>
            <pc:docMk/>
            <pc:sldMk cId="835893860" sldId="258"/>
            <ac:spMk id="6" creationId="{7ECB7E29-7415-1FE1-0AB7-CE7356E08C7D}"/>
          </ac:spMkLst>
        </pc:spChg>
        <pc:picChg chg="mod">
          <ac:chgData name="Tenley, Kari A.   DPI" userId="673c0d0d-d082-4569-ba78-e24265d6a98b" providerId="ADAL" clId="{A0514F92-821A-472B-B0FF-B107D5E52B48}" dt="2024-02-02T14:35:42.415" v="209" actId="1076"/>
          <ac:picMkLst>
            <pc:docMk/>
            <pc:sldMk cId="835893860" sldId="258"/>
            <ac:picMk id="4" creationId="{CF4E1707-09A4-8C4A-740C-42FB6AE5CEC0}"/>
          </ac:picMkLst>
        </pc:picChg>
      </pc:sldChg>
      <pc:sldChg chg="modSp mod">
        <pc:chgData name="Tenley, Kari A.   DPI" userId="673c0d0d-d082-4569-ba78-e24265d6a98b" providerId="ADAL" clId="{A0514F92-821A-472B-B0FF-B107D5E52B48}" dt="2024-02-02T14:41:45.681" v="308" actId="20577"/>
        <pc:sldMkLst>
          <pc:docMk/>
          <pc:sldMk cId="0" sldId="278"/>
        </pc:sldMkLst>
        <pc:spChg chg="mod">
          <ac:chgData name="Tenley, Kari A.   DPI" userId="673c0d0d-d082-4569-ba78-e24265d6a98b" providerId="ADAL" clId="{A0514F92-821A-472B-B0FF-B107D5E52B48}" dt="2024-02-02T14:41:45.681" v="308" actId="20577"/>
          <ac:spMkLst>
            <pc:docMk/>
            <pc:sldMk cId="0" sldId="278"/>
            <ac:spMk id="425" creationId="{00000000-0000-0000-0000-000000000000}"/>
          </ac:spMkLst>
        </pc:spChg>
      </pc:sldChg>
      <pc:sldChg chg="addSp delSp modSp mod">
        <pc:chgData name="Tenley, Kari A.   DPI" userId="673c0d0d-d082-4569-ba78-e24265d6a98b" providerId="ADAL" clId="{A0514F92-821A-472B-B0FF-B107D5E52B48}" dt="2024-02-02T17:41:53.006" v="643" actId="1076"/>
        <pc:sldMkLst>
          <pc:docMk/>
          <pc:sldMk cId="0" sldId="279"/>
        </pc:sldMkLst>
        <pc:spChg chg="add mod">
          <ac:chgData name="Tenley, Kari A.   DPI" userId="673c0d0d-d082-4569-ba78-e24265d6a98b" providerId="ADAL" clId="{A0514F92-821A-472B-B0FF-B107D5E52B48}" dt="2024-02-02T17:41:46.788" v="641" actId="207"/>
          <ac:spMkLst>
            <pc:docMk/>
            <pc:sldMk cId="0" sldId="279"/>
            <ac:spMk id="2" creationId="{77CC7E98-F470-A42B-29C2-91F2E956A27C}"/>
          </ac:spMkLst>
        </pc:spChg>
        <pc:spChg chg="add mod">
          <ac:chgData name="Tenley, Kari A.   DPI" userId="673c0d0d-d082-4569-ba78-e24265d6a98b" providerId="ADAL" clId="{A0514F92-821A-472B-B0FF-B107D5E52B48}" dt="2024-02-02T17:41:53.006" v="643" actId="1076"/>
          <ac:spMkLst>
            <pc:docMk/>
            <pc:sldMk cId="0" sldId="279"/>
            <ac:spMk id="3" creationId="{B2A68A42-BBD7-2A71-312A-8B31EAEBEA99}"/>
          </ac:spMkLst>
        </pc:spChg>
        <pc:spChg chg="del mod">
          <ac:chgData name="Tenley, Kari A.   DPI" userId="673c0d0d-d082-4569-ba78-e24265d6a98b" providerId="ADAL" clId="{A0514F92-821A-472B-B0FF-B107D5E52B48}" dt="2024-02-02T17:41:39.456" v="640" actId="478"/>
          <ac:spMkLst>
            <pc:docMk/>
            <pc:sldMk cId="0" sldId="279"/>
            <ac:spMk id="434" creationId="{00000000-0000-0000-0000-000000000000}"/>
          </ac:spMkLst>
        </pc:spChg>
        <pc:picChg chg="del">
          <ac:chgData name="Tenley, Kari A.   DPI" userId="673c0d0d-d082-4569-ba78-e24265d6a98b" providerId="ADAL" clId="{A0514F92-821A-472B-B0FF-B107D5E52B48}" dt="2024-02-02T17:40:49.784" v="632" actId="478"/>
          <ac:picMkLst>
            <pc:docMk/>
            <pc:sldMk cId="0" sldId="279"/>
            <ac:picMk id="433" creationId="{00000000-0000-0000-0000-000000000000}"/>
          </ac:picMkLst>
        </pc:picChg>
      </pc:sldChg>
      <pc:sldChg chg="del">
        <pc:chgData name="Tenley, Kari A.   DPI" userId="673c0d0d-d082-4569-ba78-e24265d6a98b" providerId="ADAL" clId="{A0514F92-821A-472B-B0FF-B107D5E52B48}" dt="2024-02-02T14:39:50.198" v="305" actId="2696"/>
        <pc:sldMkLst>
          <pc:docMk/>
          <pc:sldMk cId="0" sldId="281"/>
        </pc:sldMkLst>
      </pc:sldChg>
      <pc:sldChg chg="del">
        <pc:chgData name="Tenley, Kari A.   DPI" userId="673c0d0d-d082-4569-ba78-e24265d6a98b" providerId="ADAL" clId="{A0514F92-821A-472B-B0FF-B107D5E52B48}" dt="2024-02-02T14:42:15.683" v="309" actId="2696"/>
        <pc:sldMkLst>
          <pc:docMk/>
          <pc:sldMk cId="0" sldId="282"/>
        </pc:sldMkLst>
      </pc:sldChg>
      <pc:sldChg chg="addSp delSp modSp mod">
        <pc:chgData name="Tenley, Kari A.   DPI" userId="673c0d0d-d082-4569-ba78-e24265d6a98b" providerId="ADAL" clId="{A0514F92-821A-472B-B0FF-B107D5E52B48}" dt="2024-02-02T15:40:27.712" v="572" actId="1076"/>
        <pc:sldMkLst>
          <pc:docMk/>
          <pc:sldMk cId="0" sldId="283"/>
        </pc:sldMkLst>
        <pc:spChg chg="add mod">
          <ac:chgData name="Tenley, Kari A.   DPI" userId="673c0d0d-d082-4569-ba78-e24265d6a98b" providerId="ADAL" clId="{A0514F92-821A-472B-B0FF-B107D5E52B48}" dt="2024-02-02T15:40:27.712" v="572" actId="1076"/>
          <ac:spMkLst>
            <pc:docMk/>
            <pc:sldMk cId="0" sldId="283"/>
            <ac:spMk id="2" creationId="{E3800469-8F2A-68EE-BA3B-805015BCD403}"/>
          </ac:spMkLst>
        </pc:spChg>
        <pc:spChg chg="mod">
          <ac:chgData name="Tenley, Kari A.   DPI" userId="673c0d0d-d082-4569-ba78-e24265d6a98b" providerId="ADAL" clId="{A0514F92-821A-472B-B0FF-B107D5E52B48}" dt="2024-02-02T15:38:29.127" v="543" actId="20577"/>
          <ac:spMkLst>
            <pc:docMk/>
            <pc:sldMk cId="0" sldId="283"/>
            <ac:spMk id="463" creationId="{00000000-0000-0000-0000-000000000000}"/>
          </ac:spMkLst>
        </pc:spChg>
        <pc:picChg chg="del">
          <ac:chgData name="Tenley, Kari A.   DPI" userId="673c0d0d-d082-4569-ba78-e24265d6a98b" providerId="ADAL" clId="{A0514F92-821A-472B-B0FF-B107D5E52B48}" dt="2024-02-02T14:42:31.445" v="310" actId="478"/>
          <ac:picMkLst>
            <pc:docMk/>
            <pc:sldMk cId="0" sldId="283"/>
            <ac:picMk id="464" creationId="{00000000-0000-0000-0000-000000000000}"/>
          </ac:picMkLst>
        </pc:picChg>
      </pc:sldChg>
      <pc:sldChg chg="modSp add mod">
        <pc:chgData name="Tenley, Kari A.   DPI" userId="673c0d0d-d082-4569-ba78-e24265d6a98b" providerId="ADAL" clId="{A0514F92-821A-472B-B0FF-B107D5E52B48}" dt="2024-02-02T17:52:31.261" v="769" actId="1076"/>
        <pc:sldMkLst>
          <pc:docMk/>
          <pc:sldMk cId="0" sldId="284"/>
        </pc:sldMkLst>
        <pc:spChg chg="mod">
          <ac:chgData name="Tenley, Kari A.   DPI" userId="673c0d0d-d082-4569-ba78-e24265d6a98b" providerId="ADAL" clId="{A0514F92-821A-472B-B0FF-B107D5E52B48}" dt="2024-02-02T14:32:26.652" v="133"/>
          <ac:spMkLst>
            <pc:docMk/>
            <pc:sldMk cId="0" sldId="284"/>
            <ac:spMk id="469" creationId="{00000000-0000-0000-0000-000000000000}"/>
          </ac:spMkLst>
        </pc:spChg>
        <pc:picChg chg="mod">
          <ac:chgData name="Tenley, Kari A.   DPI" userId="673c0d0d-d082-4569-ba78-e24265d6a98b" providerId="ADAL" clId="{A0514F92-821A-472B-B0FF-B107D5E52B48}" dt="2024-02-02T17:52:31.261" v="769" actId="1076"/>
          <ac:picMkLst>
            <pc:docMk/>
            <pc:sldMk cId="0" sldId="284"/>
            <ac:picMk id="470" creationId="{00000000-0000-0000-0000-000000000000}"/>
          </ac:picMkLst>
        </pc:picChg>
      </pc:sldChg>
      <pc:sldChg chg="modSp add mod">
        <pc:chgData name="Tenley, Kari A.   DPI" userId="673c0d0d-d082-4569-ba78-e24265d6a98b" providerId="ADAL" clId="{A0514F92-821A-472B-B0FF-B107D5E52B48}" dt="2024-02-02T14:31:59.283" v="131"/>
        <pc:sldMkLst>
          <pc:docMk/>
          <pc:sldMk cId="0" sldId="285"/>
        </pc:sldMkLst>
        <pc:spChg chg="mod">
          <ac:chgData name="Tenley, Kari A.   DPI" userId="673c0d0d-d082-4569-ba78-e24265d6a98b" providerId="ADAL" clId="{A0514F92-821A-472B-B0FF-B107D5E52B48}" dt="2024-02-02T14:31:59.283" v="131"/>
          <ac:spMkLst>
            <pc:docMk/>
            <pc:sldMk cId="0" sldId="285"/>
            <ac:spMk id="476" creationId="{00000000-0000-0000-0000-000000000000}"/>
          </ac:spMkLst>
        </pc:spChg>
      </pc:sldChg>
      <pc:sldChg chg="modSp add mod">
        <pc:chgData name="Tenley, Kari A.   DPI" userId="673c0d0d-d082-4569-ba78-e24265d6a98b" providerId="ADAL" clId="{A0514F92-821A-472B-B0FF-B107D5E52B48}" dt="2024-02-02T14:29:28.793" v="125" actId="20577"/>
        <pc:sldMkLst>
          <pc:docMk/>
          <pc:sldMk cId="0" sldId="286"/>
        </pc:sldMkLst>
        <pc:spChg chg="mod">
          <ac:chgData name="Tenley, Kari A.   DPI" userId="673c0d0d-d082-4569-ba78-e24265d6a98b" providerId="ADAL" clId="{A0514F92-821A-472B-B0FF-B107D5E52B48}" dt="2024-02-02T14:29:28.793" v="125" actId="20577"/>
          <ac:spMkLst>
            <pc:docMk/>
            <pc:sldMk cId="0" sldId="286"/>
            <ac:spMk id="486" creationId="{00000000-0000-0000-0000-000000000000}"/>
          </ac:spMkLst>
        </pc:spChg>
      </pc:sldChg>
      <pc:sldChg chg="addSp delSp modSp add mod">
        <pc:chgData name="Tenley, Kari A.   DPI" userId="673c0d0d-d082-4569-ba78-e24265d6a98b" providerId="ADAL" clId="{A0514F92-821A-472B-B0FF-B107D5E52B48}" dt="2024-02-02T15:07:42.640" v="491" actId="14100"/>
        <pc:sldMkLst>
          <pc:docMk/>
          <pc:sldMk cId="0" sldId="289"/>
        </pc:sldMkLst>
        <pc:spChg chg="add mod">
          <ac:chgData name="Tenley, Kari A.   DPI" userId="673c0d0d-d082-4569-ba78-e24265d6a98b" providerId="ADAL" clId="{A0514F92-821A-472B-B0FF-B107D5E52B48}" dt="2024-02-02T15:07:31.144" v="490"/>
          <ac:spMkLst>
            <pc:docMk/>
            <pc:sldMk cId="0" sldId="289"/>
            <ac:spMk id="2" creationId="{91E5F488-D0D9-6739-48D6-A7E36DFEF5D1}"/>
          </ac:spMkLst>
        </pc:spChg>
        <pc:spChg chg="mod">
          <ac:chgData name="Tenley, Kari A.   DPI" userId="673c0d0d-d082-4569-ba78-e24265d6a98b" providerId="ADAL" clId="{A0514F92-821A-472B-B0FF-B107D5E52B48}" dt="2024-02-02T15:07:42.640" v="491" actId="14100"/>
          <ac:spMkLst>
            <pc:docMk/>
            <pc:sldMk cId="0" sldId="289"/>
            <ac:spMk id="506" creationId="{00000000-0000-0000-0000-000000000000}"/>
          </ac:spMkLst>
        </pc:spChg>
        <pc:spChg chg="del">
          <ac:chgData name="Tenley, Kari A.   DPI" userId="673c0d0d-d082-4569-ba78-e24265d6a98b" providerId="ADAL" clId="{A0514F92-821A-472B-B0FF-B107D5E52B48}" dt="2024-02-02T15:04:26.816" v="425" actId="478"/>
          <ac:spMkLst>
            <pc:docMk/>
            <pc:sldMk cId="0" sldId="289"/>
            <ac:spMk id="507" creationId="{00000000-0000-0000-0000-000000000000}"/>
          </ac:spMkLst>
        </pc:spChg>
      </pc:sldChg>
      <pc:sldChg chg="addSp modSp add mod">
        <pc:chgData name="Tenley, Kari A.   DPI" userId="673c0d0d-d082-4569-ba78-e24265d6a98b" providerId="ADAL" clId="{A0514F92-821A-472B-B0FF-B107D5E52B48}" dt="2024-02-02T15:13:24.528" v="542" actId="1076"/>
        <pc:sldMkLst>
          <pc:docMk/>
          <pc:sldMk cId="0" sldId="290"/>
        </pc:sldMkLst>
        <pc:spChg chg="add mod">
          <ac:chgData name="Tenley, Kari A.   DPI" userId="673c0d0d-d082-4569-ba78-e24265d6a98b" providerId="ADAL" clId="{A0514F92-821A-472B-B0FF-B107D5E52B48}" dt="2024-02-02T15:07:12.211" v="487" actId="255"/>
          <ac:spMkLst>
            <pc:docMk/>
            <pc:sldMk cId="0" sldId="290"/>
            <ac:spMk id="3" creationId="{3DF39576-A543-AD29-E1AE-496DF830AE5C}"/>
          </ac:spMkLst>
        </pc:spChg>
        <pc:spChg chg="mod">
          <ac:chgData name="Tenley, Kari A.   DPI" userId="673c0d0d-d082-4569-ba78-e24265d6a98b" providerId="ADAL" clId="{A0514F92-821A-472B-B0FF-B107D5E52B48}" dt="2024-02-02T15:05:17.091" v="431"/>
          <ac:spMkLst>
            <pc:docMk/>
            <pc:sldMk cId="0" sldId="290"/>
            <ac:spMk id="513" creationId="{00000000-0000-0000-0000-000000000000}"/>
          </ac:spMkLst>
        </pc:spChg>
        <pc:spChg chg="mod">
          <ac:chgData name="Tenley, Kari A.   DPI" userId="673c0d0d-d082-4569-ba78-e24265d6a98b" providerId="ADAL" clId="{A0514F92-821A-472B-B0FF-B107D5E52B48}" dt="2024-02-02T15:13:24.528" v="542" actId="1076"/>
          <ac:spMkLst>
            <pc:docMk/>
            <pc:sldMk cId="0" sldId="290"/>
            <ac:spMk id="514" creationId="{00000000-0000-0000-0000-000000000000}"/>
          </ac:spMkLst>
        </pc:spChg>
      </pc:sldChg>
      <pc:sldChg chg="modSp add mod">
        <pc:chgData name="Tenley, Kari A.   DPI" userId="673c0d0d-d082-4569-ba78-e24265d6a98b" providerId="ADAL" clId="{A0514F92-821A-472B-B0FF-B107D5E52B48}" dt="2024-02-02T15:09:09.256" v="501" actId="1076"/>
        <pc:sldMkLst>
          <pc:docMk/>
          <pc:sldMk cId="0" sldId="291"/>
        </pc:sldMkLst>
        <pc:spChg chg="mod">
          <ac:chgData name="Tenley, Kari A.   DPI" userId="673c0d0d-d082-4569-ba78-e24265d6a98b" providerId="ADAL" clId="{A0514F92-821A-472B-B0FF-B107D5E52B48}" dt="2024-02-02T15:08:48.928" v="498" actId="1076"/>
          <ac:spMkLst>
            <pc:docMk/>
            <pc:sldMk cId="0" sldId="291"/>
            <ac:spMk id="521" creationId="{00000000-0000-0000-0000-000000000000}"/>
          </ac:spMkLst>
        </pc:spChg>
        <pc:spChg chg="mod">
          <ac:chgData name="Tenley, Kari A.   DPI" userId="673c0d0d-d082-4569-ba78-e24265d6a98b" providerId="ADAL" clId="{A0514F92-821A-472B-B0FF-B107D5E52B48}" dt="2024-02-02T15:09:09.256" v="501" actId="1076"/>
          <ac:spMkLst>
            <pc:docMk/>
            <pc:sldMk cId="0" sldId="291"/>
            <ac:spMk id="526" creationId="{00000000-0000-0000-0000-000000000000}"/>
          </ac:spMkLst>
        </pc:spChg>
      </pc:sldChg>
      <pc:sldChg chg="modSp add mod">
        <pc:chgData name="Tenley, Kari A.   DPI" userId="673c0d0d-d082-4569-ba78-e24265d6a98b" providerId="ADAL" clId="{A0514F92-821A-472B-B0FF-B107D5E52B48}" dt="2024-02-02T15:03:11.216" v="389" actId="1076"/>
        <pc:sldMkLst>
          <pc:docMk/>
          <pc:sldMk cId="0" sldId="292"/>
        </pc:sldMkLst>
        <pc:spChg chg="mod">
          <ac:chgData name="Tenley, Kari A.   DPI" userId="673c0d0d-d082-4569-ba78-e24265d6a98b" providerId="ADAL" clId="{A0514F92-821A-472B-B0FF-B107D5E52B48}" dt="2024-02-02T15:02:44.798" v="386" actId="20577"/>
          <ac:spMkLst>
            <pc:docMk/>
            <pc:sldMk cId="0" sldId="292"/>
            <ac:spMk id="531" creationId="{00000000-0000-0000-0000-000000000000}"/>
          </ac:spMkLst>
        </pc:spChg>
        <pc:spChg chg="mod">
          <ac:chgData name="Tenley, Kari A.   DPI" userId="673c0d0d-d082-4569-ba78-e24265d6a98b" providerId="ADAL" clId="{A0514F92-821A-472B-B0FF-B107D5E52B48}" dt="2024-02-02T15:03:11.216" v="389" actId="1076"/>
          <ac:spMkLst>
            <pc:docMk/>
            <pc:sldMk cId="0" sldId="292"/>
            <ac:spMk id="532" creationId="{00000000-0000-0000-0000-000000000000}"/>
          </ac:spMkLst>
        </pc:spChg>
      </pc:sldChg>
      <pc:sldChg chg="del">
        <pc:chgData name="Tenley, Kari A.   DPI" userId="673c0d0d-d082-4569-ba78-e24265d6a98b" providerId="ADAL" clId="{A0514F92-821A-472B-B0FF-B107D5E52B48}" dt="2024-02-02T14:56:10.906" v="338" actId="2696"/>
        <pc:sldMkLst>
          <pc:docMk/>
          <pc:sldMk cId="1592304608" sldId="292"/>
        </pc:sldMkLst>
      </pc:sldChg>
      <pc:sldChg chg="del">
        <pc:chgData name="Tenley, Kari A.   DPI" userId="673c0d0d-d082-4569-ba78-e24265d6a98b" providerId="ADAL" clId="{A0514F92-821A-472B-B0FF-B107D5E52B48}" dt="2024-02-02T14:43:41.839" v="319" actId="2696"/>
        <pc:sldMkLst>
          <pc:docMk/>
          <pc:sldMk cId="2364426355" sldId="314"/>
        </pc:sldMkLst>
      </pc:sldChg>
      <pc:sldChg chg="delSp modSp del mod ord">
        <pc:chgData name="Tenley, Kari A.   DPI" userId="673c0d0d-d082-4569-ba78-e24265d6a98b" providerId="ADAL" clId="{A0514F92-821A-472B-B0FF-B107D5E52B48}" dt="2024-02-02T17:44:24.956" v="672" actId="2696"/>
        <pc:sldMkLst>
          <pc:docMk/>
          <pc:sldMk cId="2962581813" sldId="315"/>
        </pc:sldMkLst>
        <pc:spChg chg="mod">
          <ac:chgData name="Tenley, Kari A.   DPI" userId="673c0d0d-d082-4569-ba78-e24265d6a98b" providerId="ADAL" clId="{A0514F92-821A-472B-B0FF-B107D5E52B48}" dt="2024-02-02T14:33:15.818" v="146" actId="20577"/>
          <ac:spMkLst>
            <pc:docMk/>
            <pc:sldMk cId="2962581813" sldId="315"/>
            <ac:spMk id="6" creationId="{CBC413D5-4BFC-13B2-0B0C-738579BD176B}"/>
          </ac:spMkLst>
        </pc:spChg>
        <pc:picChg chg="del mod">
          <ac:chgData name="Tenley, Kari A.   DPI" userId="673c0d0d-d082-4569-ba78-e24265d6a98b" providerId="ADAL" clId="{A0514F92-821A-472B-B0FF-B107D5E52B48}" dt="2024-02-02T17:44:00.142" v="664" actId="21"/>
          <ac:picMkLst>
            <pc:docMk/>
            <pc:sldMk cId="2962581813" sldId="315"/>
            <ac:picMk id="9" creationId="{ECA547D3-1110-5348-B265-61347A761CF0}"/>
          </ac:picMkLst>
        </pc:picChg>
      </pc:sldChg>
      <pc:sldChg chg="del">
        <pc:chgData name="Tenley, Kari A.   DPI" userId="673c0d0d-d082-4569-ba78-e24265d6a98b" providerId="ADAL" clId="{A0514F92-821A-472B-B0FF-B107D5E52B48}" dt="2024-02-02T14:43:44.574" v="320" actId="2696"/>
        <pc:sldMkLst>
          <pc:docMk/>
          <pc:sldMk cId="286986929" sldId="317"/>
        </pc:sldMkLst>
      </pc:sldChg>
      <pc:sldChg chg="del">
        <pc:chgData name="Tenley, Kari A.   DPI" userId="673c0d0d-d082-4569-ba78-e24265d6a98b" providerId="ADAL" clId="{A0514F92-821A-472B-B0FF-B107D5E52B48}" dt="2024-02-02T14:43:55.099" v="322" actId="2696"/>
        <pc:sldMkLst>
          <pc:docMk/>
          <pc:sldMk cId="667084479" sldId="318"/>
        </pc:sldMkLst>
      </pc:sldChg>
      <pc:sldChg chg="del">
        <pc:chgData name="Tenley, Kari A.   DPI" userId="673c0d0d-d082-4569-ba78-e24265d6a98b" providerId="ADAL" clId="{A0514F92-821A-472B-B0FF-B107D5E52B48}" dt="2024-02-02T14:43:58.164" v="323" actId="2696"/>
        <pc:sldMkLst>
          <pc:docMk/>
          <pc:sldMk cId="4227834062" sldId="319"/>
        </pc:sldMkLst>
      </pc:sldChg>
      <pc:sldChg chg="del">
        <pc:chgData name="Tenley, Kari A.   DPI" userId="673c0d0d-d082-4569-ba78-e24265d6a98b" providerId="ADAL" clId="{A0514F92-821A-472B-B0FF-B107D5E52B48}" dt="2024-02-02T14:44:01.260" v="324" actId="2696"/>
        <pc:sldMkLst>
          <pc:docMk/>
          <pc:sldMk cId="3582283602" sldId="320"/>
        </pc:sldMkLst>
      </pc:sldChg>
      <pc:sldChg chg="del">
        <pc:chgData name="Tenley, Kari A.   DPI" userId="673c0d0d-d082-4569-ba78-e24265d6a98b" providerId="ADAL" clId="{A0514F92-821A-472B-B0FF-B107D5E52B48}" dt="2024-02-02T14:44:05.237" v="325" actId="2696"/>
        <pc:sldMkLst>
          <pc:docMk/>
          <pc:sldMk cId="170208829" sldId="321"/>
        </pc:sldMkLst>
      </pc:sldChg>
      <pc:sldChg chg="del">
        <pc:chgData name="Tenley, Kari A.   DPI" userId="673c0d0d-d082-4569-ba78-e24265d6a98b" providerId="ADAL" clId="{A0514F92-821A-472B-B0FF-B107D5E52B48}" dt="2024-02-02T14:44:15.853" v="327" actId="2696"/>
        <pc:sldMkLst>
          <pc:docMk/>
          <pc:sldMk cId="1264720574" sldId="322"/>
        </pc:sldMkLst>
      </pc:sldChg>
      <pc:sldChg chg="del">
        <pc:chgData name="Tenley, Kari A.   DPI" userId="673c0d0d-d082-4569-ba78-e24265d6a98b" providerId="ADAL" clId="{A0514F92-821A-472B-B0FF-B107D5E52B48}" dt="2024-02-02T14:44:19.154" v="328" actId="2696"/>
        <pc:sldMkLst>
          <pc:docMk/>
          <pc:sldMk cId="1530585491" sldId="323"/>
        </pc:sldMkLst>
      </pc:sldChg>
      <pc:sldChg chg="addSp delSp modSp del mod">
        <pc:chgData name="Tenley, Kari A.   DPI" userId="673c0d0d-d082-4569-ba78-e24265d6a98b" providerId="ADAL" clId="{A0514F92-821A-472B-B0FF-B107D5E52B48}" dt="2024-02-02T17:45:22.746" v="687" actId="2696"/>
        <pc:sldMkLst>
          <pc:docMk/>
          <pc:sldMk cId="4218714587" sldId="324"/>
        </pc:sldMkLst>
        <pc:spChg chg="del mod">
          <ac:chgData name="Tenley, Kari A.   DPI" userId="673c0d0d-d082-4569-ba78-e24265d6a98b" providerId="ADAL" clId="{A0514F92-821A-472B-B0FF-B107D5E52B48}" dt="2024-02-02T17:44:51.341" v="676" actId="21"/>
          <ac:spMkLst>
            <pc:docMk/>
            <pc:sldMk cId="4218714587" sldId="324"/>
            <ac:spMk id="3" creationId="{00000000-0000-0000-0000-000000000000}"/>
          </ac:spMkLst>
        </pc:spChg>
        <pc:spChg chg="add mod">
          <ac:chgData name="Tenley, Kari A.   DPI" userId="673c0d0d-d082-4569-ba78-e24265d6a98b" providerId="ADAL" clId="{A0514F92-821A-472B-B0FF-B107D5E52B48}" dt="2024-02-02T17:44:51.341" v="676" actId="21"/>
          <ac:spMkLst>
            <pc:docMk/>
            <pc:sldMk cId="4218714587" sldId="324"/>
            <ac:spMk id="4" creationId="{58F2D61E-2E77-7E2B-5E4C-2988C4B2EF88}"/>
          </ac:spMkLst>
        </pc:spChg>
      </pc:sldChg>
      <pc:sldChg chg="addSp delSp modSp del mod">
        <pc:chgData name="Tenley, Kari A.   DPI" userId="673c0d0d-d082-4569-ba78-e24265d6a98b" providerId="ADAL" clId="{A0514F92-821A-472B-B0FF-B107D5E52B48}" dt="2024-02-02T17:47:02.411" v="703" actId="2696"/>
        <pc:sldMkLst>
          <pc:docMk/>
          <pc:sldMk cId="2841008841" sldId="325"/>
        </pc:sldMkLst>
        <pc:spChg chg="del">
          <ac:chgData name="Tenley, Kari A.   DPI" userId="673c0d0d-d082-4569-ba78-e24265d6a98b" providerId="ADAL" clId="{A0514F92-821A-472B-B0FF-B107D5E52B48}" dt="2024-02-02T17:46:55.151" v="700" actId="21"/>
          <ac:spMkLst>
            <pc:docMk/>
            <pc:sldMk cId="2841008841" sldId="325"/>
            <ac:spMk id="3" creationId="{00000000-0000-0000-0000-000000000000}"/>
          </ac:spMkLst>
        </pc:spChg>
        <pc:spChg chg="add mod">
          <ac:chgData name="Tenley, Kari A.   DPI" userId="673c0d0d-d082-4569-ba78-e24265d6a98b" providerId="ADAL" clId="{A0514F92-821A-472B-B0FF-B107D5E52B48}" dt="2024-02-02T17:46:55.151" v="700" actId="21"/>
          <ac:spMkLst>
            <pc:docMk/>
            <pc:sldMk cId="2841008841" sldId="325"/>
            <ac:spMk id="5" creationId="{C59DFF6D-816C-DFF4-36D9-E7F3601BACF0}"/>
          </ac:spMkLst>
        </pc:spChg>
      </pc:sldChg>
      <pc:sldChg chg="del">
        <pc:chgData name="Tenley, Kari A.   DPI" userId="673c0d0d-d082-4569-ba78-e24265d6a98b" providerId="ADAL" clId="{A0514F92-821A-472B-B0FF-B107D5E52B48}" dt="2024-02-02T14:44:23.234" v="329" actId="2696"/>
        <pc:sldMkLst>
          <pc:docMk/>
          <pc:sldMk cId="1052422380" sldId="326"/>
        </pc:sldMkLst>
      </pc:sldChg>
      <pc:sldChg chg="del">
        <pc:chgData name="Tenley, Kari A.   DPI" userId="673c0d0d-d082-4569-ba78-e24265d6a98b" providerId="ADAL" clId="{A0514F92-821A-472B-B0FF-B107D5E52B48}" dt="2024-02-02T14:44:30.445" v="330" actId="2696"/>
        <pc:sldMkLst>
          <pc:docMk/>
          <pc:sldMk cId="84960174" sldId="327"/>
        </pc:sldMkLst>
      </pc:sldChg>
      <pc:sldChg chg="del">
        <pc:chgData name="Tenley, Kari A.   DPI" userId="673c0d0d-d082-4569-ba78-e24265d6a98b" providerId="ADAL" clId="{A0514F92-821A-472B-B0FF-B107D5E52B48}" dt="2024-02-02T14:44:43.034" v="333" actId="2696"/>
        <pc:sldMkLst>
          <pc:docMk/>
          <pc:sldMk cId="3486778964" sldId="328"/>
        </pc:sldMkLst>
      </pc:sldChg>
      <pc:sldChg chg="del">
        <pc:chgData name="Tenley, Kari A.   DPI" userId="673c0d0d-d082-4569-ba78-e24265d6a98b" providerId="ADAL" clId="{A0514F92-821A-472B-B0FF-B107D5E52B48}" dt="2024-02-02T14:55:35.101" v="337" actId="2696"/>
        <pc:sldMkLst>
          <pc:docMk/>
          <pc:sldMk cId="4247486622" sldId="330"/>
        </pc:sldMkLst>
      </pc:sldChg>
      <pc:sldChg chg="del">
        <pc:chgData name="Tenley, Kari A.   DPI" userId="673c0d0d-d082-4569-ba78-e24265d6a98b" providerId="ADAL" clId="{A0514F92-821A-472B-B0FF-B107D5E52B48}" dt="2024-02-02T14:55:35.101" v="337" actId="2696"/>
        <pc:sldMkLst>
          <pc:docMk/>
          <pc:sldMk cId="3880794677" sldId="331"/>
        </pc:sldMkLst>
      </pc:sldChg>
      <pc:sldChg chg="del">
        <pc:chgData name="Tenley, Kari A.   DPI" userId="673c0d0d-d082-4569-ba78-e24265d6a98b" providerId="ADAL" clId="{A0514F92-821A-472B-B0FF-B107D5E52B48}" dt="2024-02-02T14:43:29.059" v="317" actId="2696"/>
        <pc:sldMkLst>
          <pc:docMk/>
          <pc:sldMk cId="3587445891" sldId="334"/>
        </pc:sldMkLst>
      </pc:sldChg>
      <pc:sldChg chg="del">
        <pc:chgData name="Tenley, Kari A.   DPI" userId="673c0d0d-d082-4569-ba78-e24265d6a98b" providerId="ADAL" clId="{A0514F92-821A-472B-B0FF-B107D5E52B48}" dt="2024-02-02T14:43:32.452" v="318" actId="2696"/>
        <pc:sldMkLst>
          <pc:docMk/>
          <pc:sldMk cId="3878019479" sldId="335"/>
        </pc:sldMkLst>
      </pc:sldChg>
      <pc:sldChg chg="addSp delSp modSp del mod">
        <pc:chgData name="Tenley, Kari A.   DPI" userId="673c0d0d-d082-4569-ba78-e24265d6a98b" providerId="ADAL" clId="{A0514F92-821A-472B-B0FF-B107D5E52B48}" dt="2024-02-02T17:46:11.011" v="694" actId="2696"/>
        <pc:sldMkLst>
          <pc:docMk/>
          <pc:sldMk cId="2694904108" sldId="338"/>
        </pc:sldMkLst>
        <pc:spChg chg="del mod">
          <ac:chgData name="Tenley, Kari A.   DPI" userId="673c0d0d-d082-4569-ba78-e24265d6a98b" providerId="ADAL" clId="{A0514F92-821A-472B-B0FF-B107D5E52B48}" dt="2024-02-02T17:45:57.713" v="691" actId="21"/>
          <ac:spMkLst>
            <pc:docMk/>
            <pc:sldMk cId="2694904108" sldId="338"/>
            <ac:spMk id="3" creationId="{00000000-0000-0000-0000-000000000000}"/>
          </ac:spMkLst>
        </pc:spChg>
        <pc:spChg chg="add mod">
          <ac:chgData name="Tenley, Kari A.   DPI" userId="673c0d0d-d082-4569-ba78-e24265d6a98b" providerId="ADAL" clId="{A0514F92-821A-472B-B0FF-B107D5E52B48}" dt="2024-02-02T17:45:57.713" v="691" actId="21"/>
          <ac:spMkLst>
            <pc:docMk/>
            <pc:sldMk cId="2694904108" sldId="338"/>
            <ac:spMk id="4" creationId="{D53129EE-6827-39B8-6F2B-D815A2C7F3A6}"/>
          </ac:spMkLst>
        </pc:spChg>
      </pc:sldChg>
      <pc:sldChg chg="del">
        <pc:chgData name="Tenley, Kari A.   DPI" userId="673c0d0d-d082-4569-ba78-e24265d6a98b" providerId="ADAL" clId="{A0514F92-821A-472B-B0FF-B107D5E52B48}" dt="2024-02-02T14:44:09.756" v="326" actId="2696"/>
        <pc:sldMkLst>
          <pc:docMk/>
          <pc:sldMk cId="3202221602" sldId="339"/>
        </pc:sldMkLst>
      </pc:sldChg>
      <pc:sldChg chg="del">
        <pc:chgData name="Tenley, Kari A.   DPI" userId="673c0d0d-d082-4569-ba78-e24265d6a98b" providerId="ADAL" clId="{A0514F92-821A-472B-B0FF-B107D5E52B48}" dt="2024-02-02T14:44:33.091" v="331" actId="2696"/>
        <pc:sldMkLst>
          <pc:docMk/>
          <pc:sldMk cId="4226757" sldId="340"/>
        </pc:sldMkLst>
      </pc:sldChg>
      <pc:sldChg chg="del">
        <pc:chgData name="Tenley, Kari A.   DPI" userId="673c0d0d-d082-4569-ba78-e24265d6a98b" providerId="ADAL" clId="{A0514F92-821A-472B-B0FF-B107D5E52B48}" dt="2024-02-02T14:44:35.788" v="332" actId="2696"/>
        <pc:sldMkLst>
          <pc:docMk/>
          <pc:sldMk cId="2117406465" sldId="341"/>
        </pc:sldMkLst>
      </pc:sldChg>
      <pc:sldChg chg="del">
        <pc:chgData name="Tenley, Kari A.   DPI" userId="673c0d0d-d082-4569-ba78-e24265d6a98b" providerId="ADAL" clId="{A0514F92-821A-472B-B0FF-B107D5E52B48}" dt="2024-02-02T14:44:45.420" v="334" actId="2696"/>
        <pc:sldMkLst>
          <pc:docMk/>
          <pc:sldMk cId="1228173774" sldId="342"/>
        </pc:sldMkLst>
      </pc:sldChg>
      <pc:sldChg chg="del">
        <pc:chgData name="Tenley, Kari A.   DPI" userId="673c0d0d-d082-4569-ba78-e24265d6a98b" providerId="ADAL" clId="{A0514F92-821A-472B-B0FF-B107D5E52B48}" dt="2024-02-02T14:44:53.144" v="335" actId="2696"/>
        <pc:sldMkLst>
          <pc:docMk/>
          <pc:sldMk cId="2257039954" sldId="343"/>
        </pc:sldMkLst>
      </pc:sldChg>
      <pc:sldChg chg="del">
        <pc:chgData name="Tenley, Kari A.   DPI" userId="673c0d0d-d082-4569-ba78-e24265d6a98b" providerId="ADAL" clId="{A0514F92-821A-472B-B0FF-B107D5E52B48}" dt="2024-02-02T14:44:57.750" v="336" actId="2696"/>
        <pc:sldMkLst>
          <pc:docMk/>
          <pc:sldMk cId="3521045492" sldId="344"/>
        </pc:sldMkLst>
      </pc:sldChg>
      <pc:sldChg chg="del">
        <pc:chgData name="Tenley, Kari A.   DPI" userId="673c0d0d-d082-4569-ba78-e24265d6a98b" providerId="ADAL" clId="{A0514F92-821A-472B-B0FF-B107D5E52B48}" dt="2024-02-02T14:43:25.191" v="316" actId="2696"/>
        <pc:sldMkLst>
          <pc:docMk/>
          <pc:sldMk cId="1063230876" sldId="345"/>
        </pc:sldMkLst>
      </pc:sldChg>
      <pc:sldChg chg="del">
        <pc:chgData name="Tenley, Kari A.   DPI" userId="673c0d0d-d082-4569-ba78-e24265d6a98b" providerId="ADAL" clId="{A0514F92-821A-472B-B0FF-B107D5E52B48}" dt="2024-02-02T14:42:55.795" v="311" actId="2696"/>
        <pc:sldMkLst>
          <pc:docMk/>
          <pc:sldMk cId="1533841275" sldId="348"/>
        </pc:sldMkLst>
      </pc:sldChg>
      <pc:sldChg chg="del">
        <pc:chgData name="Tenley, Kari A.   DPI" userId="673c0d0d-d082-4569-ba78-e24265d6a98b" providerId="ADAL" clId="{A0514F92-821A-472B-B0FF-B107D5E52B48}" dt="2024-02-02T14:43:47.844" v="321" actId="2696"/>
        <pc:sldMkLst>
          <pc:docMk/>
          <pc:sldMk cId="1872454837" sldId="355"/>
        </pc:sldMkLst>
      </pc:sldChg>
      <pc:sldChg chg="del">
        <pc:chgData name="Tenley, Kari A.   DPI" userId="673c0d0d-d082-4569-ba78-e24265d6a98b" providerId="ADAL" clId="{A0514F92-821A-472B-B0FF-B107D5E52B48}" dt="2024-02-02T14:55:35.101" v="337" actId="2696"/>
        <pc:sldMkLst>
          <pc:docMk/>
          <pc:sldMk cId="1886018986" sldId="356"/>
        </pc:sldMkLst>
      </pc:sldChg>
      <pc:sldChg chg="del">
        <pc:chgData name="Tenley, Kari A.   DPI" userId="673c0d0d-d082-4569-ba78-e24265d6a98b" providerId="ADAL" clId="{A0514F92-821A-472B-B0FF-B107D5E52B48}" dt="2024-02-02T14:55:35.101" v="337" actId="2696"/>
        <pc:sldMkLst>
          <pc:docMk/>
          <pc:sldMk cId="2290409799" sldId="357"/>
        </pc:sldMkLst>
      </pc:sldChg>
      <pc:sldChg chg="del">
        <pc:chgData name="Tenley, Kari A.   DPI" userId="673c0d0d-d082-4569-ba78-e24265d6a98b" providerId="ADAL" clId="{A0514F92-821A-472B-B0FF-B107D5E52B48}" dt="2024-02-02T14:55:35.101" v="337" actId="2696"/>
        <pc:sldMkLst>
          <pc:docMk/>
          <pc:sldMk cId="3715155016" sldId="358"/>
        </pc:sldMkLst>
      </pc:sldChg>
      <pc:sldChg chg="del">
        <pc:chgData name="Tenley, Kari A.   DPI" userId="673c0d0d-d082-4569-ba78-e24265d6a98b" providerId="ADAL" clId="{A0514F92-821A-472B-B0FF-B107D5E52B48}" dt="2024-02-02T14:43:02.155" v="312" actId="2696"/>
        <pc:sldMkLst>
          <pc:docMk/>
          <pc:sldMk cId="832592385" sldId="359"/>
        </pc:sldMkLst>
      </pc:sldChg>
      <pc:sldChg chg="del">
        <pc:chgData name="Tenley, Kari A.   DPI" userId="673c0d0d-d082-4569-ba78-e24265d6a98b" providerId="ADAL" clId="{A0514F92-821A-472B-B0FF-B107D5E52B48}" dt="2024-02-02T14:43:05.730" v="313" actId="2696"/>
        <pc:sldMkLst>
          <pc:docMk/>
          <pc:sldMk cId="3285695112" sldId="360"/>
        </pc:sldMkLst>
      </pc:sldChg>
      <pc:sldChg chg="del">
        <pc:chgData name="Tenley, Kari A.   DPI" userId="673c0d0d-d082-4569-ba78-e24265d6a98b" providerId="ADAL" clId="{A0514F92-821A-472B-B0FF-B107D5E52B48}" dt="2024-02-02T14:43:14.183" v="314" actId="2696"/>
        <pc:sldMkLst>
          <pc:docMk/>
          <pc:sldMk cId="2098115113" sldId="361"/>
        </pc:sldMkLst>
      </pc:sldChg>
      <pc:sldChg chg="del">
        <pc:chgData name="Tenley, Kari A.   DPI" userId="673c0d0d-d082-4569-ba78-e24265d6a98b" providerId="ADAL" clId="{A0514F92-821A-472B-B0FF-B107D5E52B48}" dt="2024-02-02T14:43:18.526" v="315" actId="2696"/>
        <pc:sldMkLst>
          <pc:docMk/>
          <pc:sldMk cId="323150935" sldId="362"/>
        </pc:sldMkLst>
      </pc:sldChg>
      <pc:sldChg chg="addSp delSp modSp del mod">
        <pc:chgData name="Tenley, Kari A.   DPI" userId="673c0d0d-d082-4569-ba78-e24265d6a98b" providerId="ADAL" clId="{A0514F92-821A-472B-B0FF-B107D5E52B48}" dt="2024-02-02T17:43:07.739" v="656" actId="2696"/>
        <pc:sldMkLst>
          <pc:docMk/>
          <pc:sldMk cId="857701945" sldId="363"/>
        </pc:sldMkLst>
        <pc:spChg chg="del mod">
          <ac:chgData name="Tenley, Kari A.   DPI" userId="673c0d0d-d082-4569-ba78-e24265d6a98b" providerId="ADAL" clId="{A0514F92-821A-472B-B0FF-B107D5E52B48}" dt="2024-02-02T17:42:41.673" v="650" actId="21"/>
          <ac:spMkLst>
            <pc:docMk/>
            <pc:sldMk cId="857701945" sldId="363"/>
            <ac:spMk id="3" creationId="{00000000-0000-0000-0000-000000000000}"/>
          </ac:spMkLst>
        </pc:spChg>
        <pc:spChg chg="add mod">
          <ac:chgData name="Tenley, Kari A.   DPI" userId="673c0d0d-d082-4569-ba78-e24265d6a98b" providerId="ADAL" clId="{A0514F92-821A-472B-B0FF-B107D5E52B48}" dt="2024-02-02T17:42:41.673" v="650" actId="21"/>
          <ac:spMkLst>
            <pc:docMk/>
            <pc:sldMk cId="857701945" sldId="363"/>
            <ac:spMk id="7" creationId="{38F4AE9A-432D-3421-6738-24F710236F64}"/>
          </ac:spMkLst>
        </pc:spChg>
        <pc:picChg chg="del mod">
          <ac:chgData name="Tenley, Kari A.   DPI" userId="673c0d0d-d082-4569-ba78-e24265d6a98b" providerId="ADAL" clId="{A0514F92-821A-472B-B0FF-B107D5E52B48}" dt="2024-02-02T17:42:29.045" v="647" actId="21"/>
          <ac:picMkLst>
            <pc:docMk/>
            <pc:sldMk cId="857701945" sldId="363"/>
            <ac:picMk id="4" creationId="{CF4E1707-09A4-8C4A-740C-42FB6AE5CEC0}"/>
          </ac:picMkLst>
        </pc:picChg>
      </pc:sldChg>
      <pc:sldChg chg="delSp modSp del mod">
        <pc:chgData name="Tenley, Kari A.   DPI" userId="673c0d0d-d082-4569-ba78-e24265d6a98b" providerId="ADAL" clId="{A0514F92-821A-472B-B0FF-B107D5E52B48}" dt="2024-02-02T17:50:20.933" v="741" actId="2696"/>
        <pc:sldMkLst>
          <pc:docMk/>
          <pc:sldMk cId="944983023" sldId="365"/>
        </pc:sldMkLst>
        <pc:spChg chg="del mod">
          <ac:chgData name="Tenley, Kari A.   DPI" userId="673c0d0d-d082-4569-ba78-e24265d6a98b" providerId="ADAL" clId="{A0514F92-821A-472B-B0FF-B107D5E52B48}" dt="2024-02-02T17:49:42" v="731" actId="21"/>
          <ac:spMkLst>
            <pc:docMk/>
            <pc:sldMk cId="944983023" sldId="365"/>
            <ac:spMk id="9" creationId="{8B848D7B-11CB-F919-9925-B220A856139D}"/>
          </ac:spMkLst>
        </pc:spChg>
        <pc:picChg chg="del">
          <ac:chgData name="Tenley, Kari A.   DPI" userId="673c0d0d-d082-4569-ba78-e24265d6a98b" providerId="ADAL" clId="{A0514F92-821A-472B-B0FF-B107D5E52B48}" dt="2024-02-02T17:49:51.005" v="734" actId="21"/>
          <ac:picMkLst>
            <pc:docMk/>
            <pc:sldMk cId="944983023" sldId="365"/>
            <ac:picMk id="4" creationId="{CF4E1707-09A4-8C4A-740C-42FB6AE5CEC0}"/>
          </ac:picMkLst>
        </pc:picChg>
        <pc:picChg chg="del">
          <ac:chgData name="Tenley, Kari A.   DPI" userId="673c0d0d-d082-4569-ba78-e24265d6a98b" providerId="ADAL" clId="{A0514F92-821A-472B-B0FF-B107D5E52B48}" dt="2024-02-02T17:49:28.881" v="727" actId="21"/>
          <ac:picMkLst>
            <pc:docMk/>
            <pc:sldMk cId="944983023" sldId="365"/>
            <ac:picMk id="7" creationId="{90CDFA3A-5E35-3687-344D-A1E750FC5072}"/>
          </ac:picMkLst>
        </pc:picChg>
      </pc:sldChg>
      <pc:sldChg chg="delSp modSp add del mod">
        <pc:chgData name="Tenley, Kari A.   DPI" userId="673c0d0d-d082-4569-ba78-e24265d6a98b" providerId="ADAL" clId="{A0514F92-821A-472B-B0FF-B107D5E52B48}" dt="2024-02-02T17:51:56.579" v="764" actId="2696"/>
        <pc:sldMkLst>
          <pc:docMk/>
          <pc:sldMk cId="0" sldId="366"/>
        </pc:sldMkLst>
        <pc:spChg chg="mod">
          <ac:chgData name="Tenley, Kari A.   DPI" userId="673c0d0d-d082-4569-ba78-e24265d6a98b" providerId="ADAL" clId="{A0514F92-821A-472B-B0FF-B107D5E52B48}" dt="2024-02-02T15:38:41.127" v="544" actId="20577"/>
          <ac:spMkLst>
            <pc:docMk/>
            <pc:sldMk cId="0" sldId="366"/>
            <ac:spMk id="455" creationId="{00000000-0000-0000-0000-000000000000}"/>
          </ac:spMkLst>
        </pc:spChg>
        <pc:spChg chg="del">
          <ac:chgData name="Tenley, Kari A.   DPI" userId="673c0d0d-d082-4569-ba78-e24265d6a98b" providerId="ADAL" clId="{A0514F92-821A-472B-B0FF-B107D5E52B48}" dt="2024-02-02T17:51:12.772" v="753" actId="21"/>
          <ac:spMkLst>
            <pc:docMk/>
            <pc:sldMk cId="0" sldId="366"/>
            <ac:spMk id="457" creationId="{00000000-0000-0000-0000-000000000000}"/>
          </ac:spMkLst>
        </pc:spChg>
        <pc:spChg chg="del mod">
          <ac:chgData name="Tenley, Kari A.   DPI" userId="673c0d0d-d082-4569-ba78-e24265d6a98b" providerId="ADAL" clId="{A0514F92-821A-472B-B0FF-B107D5E52B48}" dt="2024-02-02T17:50:54.522" v="748" actId="21"/>
          <ac:spMkLst>
            <pc:docMk/>
            <pc:sldMk cId="0" sldId="366"/>
            <ac:spMk id="458" creationId="{00000000-0000-0000-0000-000000000000}"/>
          </ac:spMkLst>
        </pc:spChg>
        <pc:picChg chg="del">
          <ac:chgData name="Tenley, Kari A.   DPI" userId="673c0d0d-d082-4569-ba78-e24265d6a98b" providerId="ADAL" clId="{A0514F92-821A-472B-B0FF-B107D5E52B48}" dt="2024-02-02T17:50:45.042" v="745" actId="21"/>
          <ac:picMkLst>
            <pc:docMk/>
            <pc:sldMk cId="0" sldId="366"/>
            <ac:picMk id="456" creationId="{00000000-0000-0000-0000-000000000000}"/>
          </ac:picMkLst>
        </pc:picChg>
      </pc:sldChg>
      <pc:sldChg chg="add del">
        <pc:chgData name="Tenley, Kari A.   DPI" userId="673c0d0d-d082-4569-ba78-e24265d6a98b" providerId="ADAL" clId="{A0514F92-821A-472B-B0FF-B107D5E52B48}" dt="2024-02-02T17:40:28.437" v="629" actId="2696"/>
        <pc:sldMkLst>
          <pc:docMk/>
          <pc:sldMk cId="3501439658" sldId="367"/>
        </pc:sldMkLst>
      </pc:sldChg>
      <pc:sldChg chg="add del">
        <pc:chgData name="Tenley, Kari A.   DPI" userId="673c0d0d-d082-4569-ba78-e24265d6a98b" providerId="ADAL" clId="{A0514F92-821A-472B-B0FF-B107D5E52B48}" dt="2024-02-02T15:02:13.355" v="382"/>
        <pc:sldMkLst>
          <pc:docMk/>
          <pc:sldMk cId="3662617589" sldId="367"/>
        </pc:sldMkLst>
        <pc:spChg chg="add mod">
          <ac:chgData name="Tenley, Kari A.   DPI" userId="673c0d0d-d082-4569-ba78-e24265d6a98b" providerId="ADAL" clId="{A0514F92-821A-472B-B0FF-B107D5E52B48}" dt="2024-02-02T17:43:04.359" v="655" actId="1076"/>
          <ac:spMkLst>
            <pc:docMk/>
            <pc:sldMk cId="3662617589" sldId="367"/>
            <ac:spMk id="3" creationId="{93777B91-F23A-F0AF-1F80-6126C28A8768}"/>
          </ac:spMkLst>
        </pc:spChg>
        <pc:spChg chg="mod">
          <ac:chgData name="Tenley, Kari A.   DPI" userId="673c0d0d-d082-4569-ba78-e24265d6a98b" providerId="ADAL" clId="{A0514F92-821A-472B-B0FF-B107D5E52B48}" dt="2024-02-02T17:42:23.257" v="646"/>
          <ac:spMkLst>
            <pc:docMk/>
            <pc:sldMk cId="3662617589" sldId="367"/>
            <ac:spMk id="434" creationId="{00000000-0000-0000-0000-000000000000}"/>
          </ac:spMkLst>
        </pc:spChg>
        <pc:picChg chg="add mod">
          <ac:chgData name="Tenley, Kari A.   DPI" userId="673c0d0d-d082-4569-ba78-e24265d6a98b" providerId="ADAL" clId="{A0514F92-821A-472B-B0FF-B107D5E52B48}" dt="2024-02-02T17:52:19.582" v="767" actId="1076"/>
          <ac:picMkLst>
            <pc:docMk/>
            <pc:sldMk cId="3662617589" sldId="367"/>
            <ac:picMk id="2" creationId="{8651E711-9776-55B7-76BB-DE79277BB545}"/>
          </ac:picMkLst>
        </pc:picChg>
        <pc:picChg chg="del">
          <ac:chgData name="Tenley, Kari A.   DPI" userId="673c0d0d-d082-4569-ba78-e24265d6a98b" providerId="ADAL" clId="{A0514F92-821A-472B-B0FF-B107D5E52B48}" dt="2024-02-02T17:42:11.715" v="645" actId="478"/>
          <ac:picMkLst>
            <pc:docMk/>
            <pc:sldMk cId="3662617589" sldId="367"/>
            <ac:picMk id="433" creationId="{00000000-0000-0000-0000-000000000000}"/>
          </ac:picMkLst>
        </pc:picChg>
      </pc:sldChg>
      <pc:sldChg chg="add del">
        <pc:chgData name="Tenley, Kari A.   DPI" userId="673c0d0d-d082-4569-ba78-e24265d6a98b" providerId="ADAL" clId="{A0514F92-821A-472B-B0FF-B107D5E52B48}" dt="2024-02-02T17:40:23.354" v="628" actId="2696"/>
        <pc:sldMkLst>
          <pc:docMk/>
          <pc:sldMk cId="2241537022" sldId="368"/>
        </pc:sldMkLst>
      </pc:sldChg>
      <pc:sldChg chg="add">
        <pc:chgData name="Tenley, Kari A.   DPI" userId="673c0d0d-d082-4569-ba78-e24265d6a98b" providerId="ADAL" clId="{A0514F92-821A-472B-B0FF-B107D5E52B48}" dt="2024-02-02T17:40:41.872" v="631"/>
        <pc:sldMkLst>
          <pc:docMk/>
          <pc:sldMk cId="2583785879" sldId="368"/>
        </pc:sldMkLst>
      </pc:sldChg>
      <pc:sldChg chg="addSp delSp modSp add mod">
        <pc:chgData name="Tenley, Kari A.   DPI" userId="673c0d0d-d082-4569-ba78-e24265d6a98b" providerId="ADAL" clId="{A0514F92-821A-472B-B0FF-B107D5E52B48}" dt="2024-02-02T17:44:19.102" v="671" actId="1076"/>
        <pc:sldMkLst>
          <pc:docMk/>
          <pc:sldMk cId="1478608701" sldId="369"/>
        </pc:sldMkLst>
        <pc:spChg chg="mod">
          <ac:chgData name="Tenley, Kari A.   DPI" userId="673c0d0d-d082-4569-ba78-e24265d6a98b" providerId="ADAL" clId="{A0514F92-821A-472B-B0FF-B107D5E52B48}" dt="2024-02-02T17:43:41.337" v="658"/>
          <ac:spMkLst>
            <pc:docMk/>
            <pc:sldMk cId="1478608701" sldId="369"/>
            <ac:spMk id="476" creationId="{00000000-0000-0000-0000-000000000000}"/>
          </ac:spMkLst>
        </pc:spChg>
        <pc:spChg chg="del mod">
          <ac:chgData name="Tenley, Kari A.   DPI" userId="673c0d0d-d082-4569-ba78-e24265d6a98b" providerId="ADAL" clId="{A0514F92-821A-472B-B0FF-B107D5E52B48}" dt="2024-02-02T17:43:48.083" v="660" actId="478"/>
          <ac:spMkLst>
            <pc:docMk/>
            <pc:sldMk cId="1478608701" sldId="369"/>
            <ac:spMk id="478" creationId="{00000000-0000-0000-0000-000000000000}"/>
          </ac:spMkLst>
        </pc:spChg>
        <pc:spChg chg="del">
          <ac:chgData name="Tenley, Kari A.   DPI" userId="673c0d0d-d082-4569-ba78-e24265d6a98b" providerId="ADAL" clId="{A0514F92-821A-472B-B0FF-B107D5E52B48}" dt="2024-02-02T17:43:52.193" v="662" actId="478"/>
          <ac:spMkLst>
            <pc:docMk/>
            <pc:sldMk cId="1478608701" sldId="369"/>
            <ac:spMk id="479" creationId="{00000000-0000-0000-0000-000000000000}"/>
          </ac:spMkLst>
        </pc:spChg>
        <pc:spChg chg="del">
          <ac:chgData name="Tenley, Kari A.   DPI" userId="673c0d0d-d082-4569-ba78-e24265d6a98b" providerId="ADAL" clId="{A0514F92-821A-472B-B0FF-B107D5E52B48}" dt="2024-02-02T17:43:49.708" v="661" actId="478"/>
          <ac:spMkLst>
            <pc:docMk/>
            <pc:sldMk cId="1478608701" sldId="369"/>
            <ac:spMk id="480" creationId="{00000000-0000-0000-0000-000000000000}"/>
          </ac:spMkLst>
        </pc:spChg>
        <pc:picChg chg="add mod">
          <ac:chgData name="Tenley, Kari A.   DPI" userId="673c0d0d-d082-4569-ba78-e24265d6a98b" providerId="ADAL" clId="{A0514F92-821A-472B-B0FF-B107D5E52B48}" dt="2024-02-02T17:44:19.102" v="671" actId="1076"/>
          <ac:picMkLst>
            <pc:docMk/>
            <pc:sldMk cId="1478608701" sldId="369"/>
            <ac:picMk id="2" creationId="{1352C8E2-398E-033C-855C-72CF4D4E2AFC}"/>
          </ac:picMkLst>
        </pc:picChg>
        <pc:picChg chg="del">
          <ac:chgData name="Tenley, Kari A.   DPI" userId="673c0d0d-d082-4569-ba78-e24265d6a98b" providerId="ADAL" clId="{A0514F92-821A-472B-B0FF-B107D5E52B48}" dt="2024-02-02T17:44:14.424" v="670" actId="478"/>
          <ac:picMkLst>
            <pc:docMk/>
            <pc:sldMk cId="1478608701" sldId="369"/>
            <ac:picMk id="477" creationId="{00000000-0000-0000-0000-000000000000}"/>
          </ac:picMkLst>
        </pc:picChg>
        <pc:picChg chg="del">
          <ac:chgData name="Tenley, Kari A.   DPI" userId="673c0d0d-d082-4569-ba78-e24265d6a98b" providerId="ADAL" clId="{A0514F92-821A-472B-B0FF-B107D5E52B48}" dt="2024-02-02T17:43:56.182" v="663" actId="478"/>
          <ac:picMkLst>
            <pc:docMk/>
            <pc:sldMk cId="1478608701" sldId="369"/>
            <ac:picMk id="481" creationId="{00000000-0000-0000-0000-000000000000}"/>
          </ac:picMkLst>
        </pc:picChg>
      </pc:sldChg>
      <pc:sldChg chg="addSp delSp modSp add mod">
        <pc:chgData name="Tenley, Kari A.   DPI" userId="673c0d0d-d082-4569-ba78-e24265d6a98b" providerId="ADAL" clId="{A0514F92-821A-472B-B0FF-B107D5E52B48}" dt="2024-02-02T17:45:15.112" v="686" actId="1076"/>
        <pc:sldMkLst>
          <pc:docMk/>
          <pc:sldMk cId="1948529434" sldId="370"/>
        </pc:sldMkLst>
        <pc:spChg chg="del">
          <ac:chgData name="Tenley, Kari A.   DPI" userId="673c0d0d-d082-4569-ba78-e24265d6a98b" providerId="ADAL" clId="{A0514F92-821A-472B-B0FF-B107D5E52B48}" dt="2024-02-02T17:44:46.258" v="675" actId="478"/>
          <ac:spMkLst>
            <pc:docMk/>
            <pc:sldMk cId="1948529434" sldId="370"/>
            <ac:spMk id="2" creationId="{E3800469-8F2A-68EE-BA3B-805015BCD403}"/>
          </ac:spMkLst>
        </pc:spChg>
        <pc:spChg chg="add del mod">
          <ac:chgData name="Tenley, Kari A.   DPI" userId="673c0d0d-d082-4569-ba78-e24265d6a98b" providerId="ADAL" clId="{A0514F92-821A-472B-B0FF-B107D5E52B48}" dt="2024-02-02T17:45:08.552" v="684"/>
          <ac:spMkLst>
            <pc:docMk/>
            <pc:sldMk cId="1948529434" sldId="370"/>
            <ac:spMk id="3" creationId="{A8FE1913-AA41-5A72-C05D-2C71610491F6}"/>
          </ac:spMkLst>
        </pc:spChg>
        <pc:spChg chg="mod">
          <ac:chgData name="Tenley, Kari A.   DPI" userId="673c0d0d-d082-4569-ba78-e24265d6a98b" providerId="ADAL" clId="{A0514F92-821A-472B-B0FF-B107D5E52B48}" dt="2024-02-02T17:44:43.676" v="674"/>
          <ac:spMkLst>
            <pc:docMk/>
            <pc:sldMk cId="1948529434" sldId="370"/>
            <ac:spMk id="463" creationId="{00000000-0000-0000-0000-000000000000}"/>
          </ac:spMkLst>
        </pc:spChg>
        <pc:picChg chg="add mod">
          <ac:chgData name="Tenley, Kari A.   DPI" userId="673c0d0d-d082-4569-ba78-e24265d6a98b" providerId="ADAL" clId="{A0514F92-821A-472B-B0FF-B107D5E52B48}" dt="2024-02-02T17:45:15.112" v="686" actId="1076"/>
          <ac:picMkLst>
            <pc:docMk/>
            <pc:sldMk cId="1948529434" sldId="370"/>
            <ac:picMk id="4" creationId="{ACCB35F6-4CA8-A741-9A9F-1A603553DDDE}"/>
          </ac:picMkLst>
        </pc:picChg>
      </pc:sldChg>
      <pc:sldChg chg="addSp delSp modSp add mod">
        <pc:chgData name="Tenley, Kari A.   DPI" userId="673c0d0d-d082-4569-ba78-e24265d6a98b" providerId="ADAL" clId="{A0514F92-821A-472B-B0FF-B107D5E52B48}" dt="2024-02-02T17:46:05.879" v="693" actId="1076"/>
        <pc:sldMkLst>
          <pc:docMk/>
          <pc:sldMk cId="1399532175" sldId="371"/>
        </pc:sldMkLst>
        <pc:spChg chg="mod">
          <ac:chgData name="Tenley, Kari A.   DPI" userId="673c0d0d-d082-4569-ba78-e24265d6a98b" providerId="ADAL" clId="{A0514F92-821A-472B-B0FF-B107D5E52B48}" dt="2024-02-02T17:45:44.341" v="689"/>
          <ac:spMkLst>
            <pc:docMk/>
            <pc:sldMk cId="1399532175" sldId="371"/>
            <ac:spMk id="463" creationId="{00000000-0000-0000-0000-000000000000}"/>
          </ac:spMkLst>
        </pc:spChg>
        <pc:picChg chg="add mod">
          <ac:chgData name="Tenley, Kari A.   DPI" userId="673c0d0d-d082-4569-ba78-e24265d6a98b" providerId="ADAL" clId="{A0514F92-821A-472B-B0FF-B107D5E52B48}" dt="2024-02-02T17:46:05.879" v="693" actId="1076"/>
          <ac:picMkLst>
            <pc:docMk/>
            <pc:sldMk cId="1399532175" sldId="371"/>
            <ac:picMk id="2" creationId="{BA178004-C095-C7C9-64F4-D9AB0268F36D}"/>
          </ac:picMkLst>
        </pc:picChg>
        <pc:picChg chg="del">
          <ac:chgData name="Tenley, Kari A.   DPI" userId="673c0d0d-d082-4569-ba78-e24265d6a98b" providerId="ADAL" clId="{A0514F92-821A-472B-B0FF-B107D5E52B48}" dt="2024-02-02T17:45:49.353" v="690" actId="478"/>
          <ac:picMkLst>
            <pc:docMk/>
            <pc:sldMk cId="1399532175" sldId="371"/>
            <ac:picMk id="4" creationId="{ACCB35F6-4CA8-A741-9A9F-1A603553DDDE}"/>
          </ac:picMkLst>
        </pc:picChg>
      </pc:sldChg>
      <pc:sldChg chg="addSp delSp modSp add mod">
        <pc:chgData name="Tenley, Kari A.   DPI" userId="673c0d0d-d082-4569-ba78-e24265d6a98b" providerId="ADAL" clId="{A0514F92-821A-472B-B0FF-B107D5E52B48}" dt="2024-02-02T17:47:13.030" v="707" actId="1076"/>
        <pc:sldMkLst>
          <pc:docMk/>
          <pc:sldMk cId="1163013479" sldId="372"/>
        </pc:sldMkLst>
        <pc:spChg chg="add mod">
          <ac:chgData name="Tenley, Kari A.   DPI" userId="673c0d0d-d082-4569-ba78-e24265d6a98b" providerId="ADAL" clId="{A0514F92-821A-472B-B0FF-B107D5E52B48}" dt="2024-02-02T17:47:11.502" v="706" actId="1076"/>
          <ac:spMkLst>
            <pc:docMk/>
            <pc:sldMk cId="1163013479" sldId="372"/>
            <ac:spMk id="4" creationId="{6F89A02E-A8C0-72C7-8AAA-4002B6B72E52}"/>
          </ac:spMkLst>
        </pc:spChg>
        <pc:spChg chg="mod">
          <ac:chgData name="Tenley, Kari A.   DPI" userId="673c0d0d-d082-4569-ba78-e24265d6a98b" providerId="ADAL" clId="{A0514F92-821A-472B-B0FF-B107D5E52B48}" dt="2024-02-02T17:46:36.594" v="696"/>
          <ac:spMkLst>
            <pc:docMk/>
            <pc:sldMk cId="1163013479" sldId="372"/>
            <ac:spMk id="463" creationId="{00000000-0000-0000-0000-000000000000}"/>
          </ac:spMkLst>
        </pc:spChg>
        <pc:picChg chg="del">
          <ac:chgData name="Tenley, Kari A.   DPI" userId="673c0d0d-d082-4569-ba78-e24265d6a98b" providerId="ADAL" clId="{A0514F92-821A-472B-B0FF-B107D5E52B48}" dt="2024-02-02T17:46:43.644" v="697" actId="478"/>
          <ac:picMkLst>
            <pc:docMk/>
            <pc:sldMk cId="1163013479" sldId="372"/>
            <ac:picMk id="2" creationId="{BA178004-C095-C7C9-64F4-D9AB0268F36D}"/>
          </ac:picMkLst>
        </pc:picChg>
        <pc:picChg chg="add mod">
          <ac:chgData name="Tenley, Kari A.   DPI" userId="673c0d0d-d082-4569-ba78-e24265d6a98b" providerId="ADAL" clId="{A0514F92-821A-472B-B0FF-B107D5E52B48}" dt="2024-02-02T17:47:13.030" v="707" actId="1076"/>
          <ac:picMkLst>
            <pc:docMk/>
            <pc:sldMk cId="1163013479" sldId="372"/>
            <ac:picMk id="3" creationId="{B5C57EB8-9FC2-0C19-1C65-79402BD5DC38}"/>
          </ac:picMkLst>
        </pc:picChg>
      </pc:sldChg>
      <pc:sldChg chg="addSp delSp modSp add mod">
        <pc:chgData name="Tenley, Kari A.   DPI" userId="673c0d0d-d082-4569-ba78-e24265d6a98b" providerId="ADAL" clId="{A0514F92-821A-472B-B0FF-B107D5E52B48}" dt="2024-02-02T17:49:02.158" v="723" actId="1076"/>
        <pc:sldMkLst>
          <pc:docMk/>
          <pc:sldMk cId="707659953" sldId="373"/>
        </pc:sldMkLst>
        <pc:spChg chg="add mod">
          <ac:chgData name="Tenley, Kari A.   DPI" userId="673c0d0d-d082-4569-ba78-e24265d6a98b" providerId="ADAL" clId="{A0514F92-821A-472B-B0FF-B107D5E52B48}" dt="2024-02-02T17:48:52.911" v="720" actId="14100"/>
          <ac:spMkLst>
            <pc:docMk/>
            <pc:sldMk cId="707659953" sldId="373"/>
            <ac:spMk id="5" creationId="{190337D2-9DAA-A4CB-3B32-93C63C950A72}"/>
          </ac:spMkLst>
        </pc:spChg>
        <pc:spChg chg="mod">
          <ac:chgData name="Tenley, Kari A.   DPI" userId="673c0d0d-d082-4569-ba78-e24265d6a98b" providerId="ADAL" clId="{A0514F92-821A-472B-B0FF-B107D5E52B48}" dt="2024-02-02T17:48:08.260" v="711"/>
          <ac:spMkLst>
            <pc:docMk/>
            <pc:sldMk cId="707659953" sldId="373"/>
            <ac:spMk id="476" creationId="{00000000-0000-0000-0000-000000000000}"/>
          </ac:spMkLst>
        </pc:spChg>
        <pc:picChg chg="del">
          <ac:chgData name="Tenley, Kari A.   DPI" userId="673c0d0d-d082-4569-ba78-e24265d6a98b" providerId="ADAL" clId="{A0514F92-821A-472B-B0FF-B107D5E52B48}" dt="2024-02-02T17:48:09.711" v="712" actId="478"/>
          <ac:picMkLst>
            <pc:docMk/>
            <pc:sldMk cId="707659953" sldId="373"/>
            <ac:picMk id="2" creationId="{1352C8E2-398E-033C-855C-72CF4D4E2AFC}"/>
          </ac:picMkLst>
        </pc:picChg>
        <pc:picChg chg="add del">
          <ac:chgData name="Tenley, Kari A.   DPI" userId="673c0d0d-d082-4569-ba78-e24265d6a98b" providerId="ADAL" clId="{A0514F92-821A-472B-B0FF-B107D5E52B48}" dt="2024-02-02T17:48:21.564" v="714" actId="478"/>
          <ac:picMkLst>
            <pc:docMk/>
            <pc:sldMk cId="707659953" sldId="373"/>
            <ac:picMk id="4" creationId="{C7BDC4F2-43DF-AA8C-9D49-F5646ADAB51F}"/>
          </ac:picMkLst>
        </pc:picChg>
        <pc:picChg chg="add mod">
          <ac:chgData name="Tenley, Kari A.   DPI" userId="673c0d0d-d082-4569-ba78-e24265d6a98b" providerId="ADAL" clId="{A0514F92-821A-472B-B0FF-B107D5E52B48}" dt="2024-02-02T17:49:02.158" v="723" actId="1076"/>
          <ac:picMkLst>
            <pc:docMk/>
            <pc:sldMk cId="707659953" sldId="373"/>
            <ac:picMk id="6" creationId="{81445797-BA06-EBD9-0E18-29A7A1403131}"/>
          </ac:picMkLst>
        </pc:picChg>
      </pc:sldChg>
      <pc:sldChg chg="addSp delSp modSp add mod">
        <pc:chgData name="Tenley, Kari A.   DPI" userId="673c0d0d-d082-4569-ba78-e24265d6a98b" providerId="ADAL" clId="{A0514F92-821A-472B-B0FF-B107D5E52B48}" dt="2024-02-02T17:50:14.006" v="740" actId="1076"/>
        <pc:sldMkLst>
          <pc:docMk/>
          <pc:sldMk cId="3914666185" sldId="374"/>
        </pc:sldMkLst>
        <pc:spChg chg="add mod">
          <ac:chgData name="Tenley, Kari A.   DPI" userId="673c0d0d-d082-4569-ba78-e24265d6a98b" providerId="ADAL" clId="{A0514F92-821A-472B-B0FF-B107D5E52B48}" dt="2024-02-02T17:50:06.358" v="739" actId="1076"/>
          <ac:spMkLst>
            <pc:docMk/>
            <pc:sldMk cId="3914666185" sldId="374"/>
            <ac:spMk id="5" creationId="{FFA7FD6B-BAA8-BBDD-00BC-7470C65AA677}"/>
          </ac:spMkLst>
        </pc:spChg>
        <pc:spChg chg="mod">
          <ac:chgData name="Tenley, Kari A.   DPI" userId="673c0d0d-d082-4569-ba78-e24265d6a98b" providerId="ADAL" clId="{A0514F92-821A-472B-B0FF-B107D5E52B48}" dt="2024-02-02T17:49:20.522" v="725"/>
          <ac:spMkLst>
            <pc:docMk/>
            <pc:sldMk cId="3914666185" sldId="374"/>
            <ac:spMk id="476" creationId="{00000000-0000-0000-0000-000000000000}"/>
          </ac:spMkLst>
        </pc:spChg>
        <pc:picChg chg="del">
          <ac:chgData name="Tenley, Kari A.   DPI" userId="673c0d0d-d082-4569-ba78-e24265d6a98b" providerId="ADAL" clId="{A0514F92-821A-472B-B0FF-B107D5E52B48}" dt="2024-02-02T17:49:21.844" v="726" actId="478"/>
          <ac:picMkLst>
            <pc:docMk/>
            <pc:sldMk cId="3914666185" sldId="374"/>
            <ac:picMk id="2" creationId="{1352C8E2-398E-033C-855C-72CF4D4E2AFC}"/>
          </ac:picMkLst>
        </pc:picChg>
        <pc:picChg chg="add mod">
          <ac:chgData name="Tenley, Kari A.   DPI" userId="673c0d0d-d082-4569-ba78-e24265d6a98b" providerId="ADAL" clId="{A0514F92-821A-472B-B0FF-B107D5E52B48}" dt="2024-02-02T17:49:30.229" v="728"/>
          <ac:picMkLst>
            <pc:docMk/>
            <pc:sldMk cId="3914666185" sldId="374"/>
            <ac:picMk id="3" creationId="{ED4984E5-2284-C1D5-83FE-AD5847D0088C}"/>
          </ac:picMkLst>
        </pc:picChg>
        <pc:picChg chg="add del mod">
          <ac:chgData name="Tenley, Kari A.   DPI" userId="673c0d0d-d082-4569-ba78-e24265d6a98b" providerId="ADAL" clId="{A0514F92-821A-472B-B0FF-B107D5E52B48}" dt="2024-02-02T17:49:37.864" v="730"/>
          <ac:picMkLst>
            <pc:docMk/>
            <pc:sldMk cId="3914666185" sldId="374"/>
            <ac:picMk id="4" creationId="{458AC1CB-3098-B3A3-F890-4BA703A9127E}"/>
          </ac:picMkLst>
        </pc:picChg>
        <pc:picChg chg="add mod">
          <ac:chgData name="Tenley, Kari A.   DPI" userId="673c0d0d-d082-4569-ba78-e24265d6a98b" providerId="ADAL" clId="{A0514F92-821A-472B-B0FF-B107D5E52B48}" dt="2024-02-02T17:50:14.006" v="740" actId="1076"/>
          <ac:picMkLst>
            <pc:docMk/>
            <pc:sldMk cId="3914666185" sldId="374"/>
            <ac:picMk id="6" creationId="{F94E411F-CF75-ED5F-0D3C-EE128F13B584}"/>
          </ac:picMkLst>
        </pc:picChg>
      </pc:sldChg>
      <pc:sldChg chg="addSp delSp modSp add mod">
        <pc:chgData name="Tenley, Kari A.   DPI" userId="673c0d0d-d082-4569-ba78-e24265d6a98b" providerId="ADAL" clId="{A0514F92-821A-472B-B0FF-B107D5E52B48}" dt="2024-02-02T17:51:49.302" v="763" actId="1076"/>
        <pc:sldMkLst>
          <pc:docMk/>
          <pc:sldMk cId="758699690" sldId="375"/>
        </pc:sldMkLst>
        <pc:spChg chg="add mod">
          <ac:chgData name="Tenley, Kari A.   DPI" userId="673c0d0d-d082-4569-ba78-e24265d6a98b" providerId="ADAL" clId="{A0514F92-821A-472B-B0FF-B107D5E52B48}" dt="2024-02-02T17:51:49.302" v="763" actId="1076"/>
          <ac:spMkLst>
            <pc:docMk/>
            <pc:sldMk cId="758699690" sldId="375"/>
            <ac:spMk id="4" creationId="{AABA7E1B-D8A4-CC42-5123-C41520E9EFA3}"/>
          </ac:spMkLst>
        </pc:spChg>
        <pc:spChg chg="add mod">
          <ac:chgData name="Tenley, Kari A.   DPI" userId="673c0d0d-d082-4569-ba78-e24265d6a98b" providerId="ADAL" clId="{A0514F92-821A-472B-B0FF-B107D5E52B48}" dt="2024-02-02T17:51:44.941" v="762" actId="1076"/>
          <ac:spMkLst>
            <pc:docMk/>
            <pc:sldMk cId="758699690" sldId="375"/>
            <ac:spMk id="5" creationId="{78D8FD27-6A7D-53AB-CF9D-739B40DBE533}"/>
          </ac:spMkLst>
        </pc:spChg>
        <pc:spChg chg="mod">
          <ac:chgData name="Tenley, Kari A.   DPI" userId="673c0d0d-d082-4569-ba78-e24265d6a98b" providerId="ADAL" clId="{A0514F92-821A-472B-B0FF-B107D5E52B48}" dt="2024-02-02T17:50:42.182" v="744"/>
          <ac:spMkLst>
            <pc:docMk/>
            <pc:sldMk cId="758699690" sldId="375"/>
            <ac:spMk id="476" creationId="{00000000-0000-0000-0000-000000000000}"/>
          </ac:spMkLst>
        </pc:spChg>
        <pc:picChg chg="del">
          <ac:chgData name="Tenley, Kari A.   DPI" userId="673c0d0d-d082-4569-ba78-e24265d6a98b" providerId="ADAL" clId="{A0514F92-821A-472B-B0FF-B107D5E52B48}" dt="2024-02-02T17:50:35.451" v="743" actId="478"/>
          <ac:picMkLst>
            <pc:docMk/>
            <pc:sldMk cId="758699690" sldId="375"/>
            <ac:picMk id="2" creationId="{1352C8E2-398E-033C-855C-72CF4D4E2AFC}"/>
          </ac:picMkLst>
        </pc:picChg>
        <pc:picChg chg="add mod">
          <ac:chgData name="Tenley, Kari A.   DPI" userId="673c0d0d-d082-4569-ba78-e24265d6a98b" providerId="ADAL" clId="{A0514F92-821A-472B-B0FF-B107D5E52B48}" dt="2024-02-02T17:51:39.577" v="761" actId="1076"/>
          <ac:picMkLst>
            <pc:docMk/>
            <pc:sldMk cId="758699690" sldId="375"/>
            <ac:picMk id="3" creationId="{9A088F18-60A9-DBF1-18FE-DFAB7854A5C3}"/>
          </ac:picMkLst>
        </pc:picChg>
      </pc:sldChg>
      <pc:sldMasterChg chg="del delSldLayout">
        <pc:chgData name="Tenley, Kari A.   DPI" userId="673c0d0d-d082-4569-ba78-e24265d6a98b" providerId="ADAL" clId="{A0514F92-821A-472B-B0FF-B107D5E52B48}" dt="2024-02-02T17:51:56.579" v="764" actId="2696"/>
        <pc:sldMasterMkLst>
          <pc:docMk/>
          <pc:sldMasterMk cId="1963821010" sldId="2147483681"/>
        </pc:sldMasterMkLst>
        <pc:sldLayoutChg chg="del">
          <pc:chgData name="Tenley, Kari A.   DPI" userId="673c0d0d-d082-4569-ba78-e24265d6a98b" providerId="ADAL" clId="{A0514F92-821A-472B-B0FF-B107D5E52B48}" dt="2024-02-02T17:42:08.005" v="644" actId="2696"/>
          <pc:sldLayoutMkLst>
            <pc:docMk/>
            <pc:sldMasterMk cId="1963821010" sldId="2147483681"/>
            <pc:sldLayoutMk cId="1754431529" sldId="2147483693"/>
          </pc:sldLayoutMkLst>
        </pc:sldLayoutChg>
        <pc:sldLayoutChg chg="del">
          <pc:chgData name="Tenley, Kari A.   DPI" userId="673c0d0d-d082-4569-ba78-e24265d6a98b" providerId="ADAL" clId="{A0514F92-821A-472B-B0FF-B107D5E52B48}" dt="2024-02-02T17:50:20.933" v="741" actId="2696"/>
          <pc:sldLayoutMkLst>
            <pc:docMk/>
            <pc:sldMasterMk cId="1963821010" sldId="2147483681"/>
            <pc:sldLayoutMk cId="1185036865" sldId="2147483694"/>
          </pc:sldLayoutMkLst>
        </pc:sldLayoutChg>
        <pc:sldLayoutChg chg="del">
          <pc:chgData name="Tenley, Kari A.   DPI" userId="673c0d0d-d082-4569-ba78-e24265d6a98b" providerId="ADAL" clId="{A0514F92-821A-472B-B0FF-B107D5E52B48}" dt="2024-02-02T17:51:56.579" v="764" actId="2696"/>
          <pc:sldLayoutMkLst>
            <pc:docMk/>
            <pc:sldMasterMk cId="1963821010" sldId="2147483681"/>
            <pc:sldLayoutMk cId="408583962" sldId="2147483697"/>
          </pc:sldLayoutMkLst>
        </pc:sldLayoutChg>
        <pc:sldLayoutChg chg="del">
          <pc:chgData name="Tenley, Kari A.   DPI" userId="673c0d0d-d082-4569-ba78-e24265d6a98b" providerId="ADAL" clId="{A0514F92-821A-472B-B0FF-B107D5E52B48}" dt="2024-02-02T17:51:56.579" v="764" actId="2696"/>
          <pc:sldLayoutMkLst>
            <pc:docMk/>
            <pc:sldMasterMk cId="1963821010" sldId="2147483681"/>
            <pc:sldLayoutMk cId="1249932184" sldId="2147483698"/>
          </pc:sldLayoutMkLst>
        </pc:sldLayoutChg>
        <pc:sldLayoutChg chg="del">
          <pc:chgData name="Tenley, Kari A.   DPI" userId="673c0d0d-d082-4569-ba78-e24265d6a98b" providerId="ADAL" clId="{A0514F92-821A-472B-B0FF-B107D5E52B48}" dt="2024-02-02T17:51:56.579" v="764" actId="2696"/>
          <pc:sldLayoutMkLst>
            <pc:docMk/>
            <pc:sldMasterMk cId="1963821010" sldId="2147483681"/>
            <pc:sldLayoutMk cId="3161375058" sldId="2147483703"/>
          </pc:sldLayoutMkLst>
        </pc:sldLayoutChg>
      </pc:sldMasterChg>
    </pc:docChg>
  </pc:docChgLst>
  <pc:docChgLst>
    <pc:chgData name="Stringfellow, Kina F. DPI" userId="002858cf-6d8d-4f58-b096-3c8ddc1070aa" providerId="ADAL" clId="{3C043DAD-9952-493B-8D4E-F80813EF7653}"/>
    <pc:docChg chg="undo custSel addSld modSld replTag delTag">
      <pc:chgData name="Stringfellow, Kina F. DPI" userId="002858cf-6d8d-4f58-b096-3c8ddc1070aa" providerId="ADAL" clId="{3C043DAD-9952-493B-8D4E-F80813EF7653}" dt="2024-02-21T19:46:03.630" v="3618" actId="962"/>
      <pc:docMkLst>
        <pc:docMk/>
      </pc:docMkLst>
      <pc:sldChg chg="addSp delSp modSp mod replTag delTag">
        <pc:chgData name="Stringfellow, Kina F. DPI" userId="002858cf-6d8d-4f58-b096-3c8ddc1070aa" providerId="ADAL" clId="{3C043DAD-9952-493B-8D4E-F80813EF7653}" dt="2024-02-21T19:26:35.826" v="2863"/>
        <pc:sldMkLst>
          <pc:docMk/>
          <pc:sldMk cId="0" sldId="278"/>
        </pc:sldMkLst>
        <pc:spChg chg="add mod">
          <ac:chgData name="Stringfellow, Kina F. DPI" userId="002858cf-6d8d-4f58-b096-3c8ddc1070aa" providerId="ADAL" clId="{3C043DAD-9952-493B-8D4E-F80813EF7653}" dt="2024-02-21T19:24:40.009" v="2785" actId="1076"/>
          <ac:spMkLst>
            <pc:docMk/>
            <pc:sldMk cId="0" sldId="278"/>
            <ac:spMk id="3" creationId="{03BE1755-94A4-6003-1D94-373C290E9042}"/>
          </ac:spMkLst>
        </pc:spChg>
        <pc:spChg chg="mod">
          <ac:chgData name="Stringfellow, Kina F. DPI" userId="002858cf-6d8d-4f58-b096-3c8ddc1070aa" providerId="ADAL" clId="{3C043DAD-9952-493B-8D4E-F80813EF7653}" dt="2024-02-21T17:42:33.188" v="1534" actId="2711"/>
          <ac:spMkLst>
            <pc:docMk/>
            <pc:sldMk cId="0" sldId="278"/>
            <ac:spMk id="425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7:45:46.361" v="1689"/>
          <ac:picMkLst>
            <pc:docMk/>
            <pc:sldMk cId="0" sldId="278"/>
            <ac:picMk id="2" creationId="{F15382F6-558A-3B6B-11A1-9FC2EE90FDC5}"/>
          </ac:picMkLst>
        </pc:picChg>
        <pc:picChg chg="del mod">
          <ac:chgData name="Stringfellow, Kina F. DPI" userId="002858cf-6d8d-4f58-b096-3c8ddc1070aa" providerId="ADAL" clId="{3C043DAD-9952-493B-8D4E-F80813EF7653}" dt="2024-02-21T17:45:46.189" v="1688" actId="478"/>
          <ac:picMkLst>
            <pc:docMk/>
            <pc:sldMk cId="0" sldId="278"/>
            <ac:picMk id="426" creationId="{00000000-0000-0000-0000-000000000000}"/>
          </ac:picMkLst>
        </pc:picChg>
        <pc:picChg chg="del mod modCrop">
          <ac:chgData name="Stringfellow, Kina F. DPI" userId="002858cf-6d8d-4f58-b096-3c8ddc1070aa" providerId="ADAL" clId="{3C043DAD-9952-493B-8D4E-F80813EF7653}" dt="2024-02-21T19:24:28.705" v="2783" actId="478"/>
          <ac:picMkLst>
            <pc:docMk/>
            <pc:sldMk cId="0" sldId="278"/>
            <ac:picMk id="427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3C043DAD-9952-493B-8D4E-F80813EF7653}" dt="2024-02-21T17:40:38.653" v="1470"/>
        <pc:sldMkLst>
          <pc:docMk/>
          <pc:sldMk cId="0" sldId="279"/>
        </pc:sldMkLst>
        <pc:spChg chg="mod">
          <ac:chgData name="Stringfellow, Kina F. DPI" userId="002858cf-6d8d-4f58-b096-3c8ddc1070aa" providerId="ADAL" clId="{3C043DAD-9952-493B-8D4E-F80813EF7653}" dt="2024-02-21T17:30:44.592" v="5" actId="33553"/>
          <ac:spMkLst>
            <pc:docMk/>
            <pc:sldMk cId="0" sldId="279"/>
            <ac:spMk id="2" creationId="{77CC7E98-F470-A42B-29C2-91F2E956A27C}"/>
          </ac:spMkLst>
        </pc:spChg>
        <pc:picChg chg="mod">
          <ac:chgData name="Stringfellow, Kina F. DPI" userId="002858cf-6d8d-4f58-b096-3c8ddc1070aa" providerId="ADAL" clId="{3C043DAD-9952-493B-8D4E-F80813EF7653}" dt="2024-02-21T17:31:53.883" v="45" actId="13244"/>
          <ac:picMkLst>
            <pc:docMk/>
            <pc:sldMk cId="0" sldId="279"/>
            <ac:picMk id="432" creationId="{00000000-0000-0000-0000-000000000000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9:46:03.630" v="3618" actId="962"/>
        <pc:sldMkLst>
          <pc:docMk/>
          <pc:sldMk cId="0" sldId="283"/>
        </pc:sldMkLst>
        <pc:spChg chg="mod">
          <ac:chgData name="Stringfellow, Kina F. DPI" userId="002858cf-6d8d-4f58-b096-3c8ddc1070aa" providerId="ADAL" clId="{3C043DAD-9952-493B-8D4E-F80813EF7653}" dt="2024-02-21T19:37:10.450" v="3050" actId="1076"/>
          <ac:spMkLst>
            <pc:docMk/>
            <pc:sldMk cId="0" sldId="283"/>
            <ac:spMk id="2" creationId="{E3800469-8F2A-68EE-BA3B-805015BCD403}"/>
          </ac:spMkLst>
        </pc:spChg>
        <pc:spChg chg="mod">
          <ac:chgData name="Stringfellow, Kina F. DPI" userId="002858cf-6d8d-4f58-b096-3c8ddc1070aa" providerId="ADAL" clId="{3C043DAD-9952-493B-8D4E-F80813EF7653}" dt="2024-02-21T17:43:15.988" v="1563" actId="255"/>
          <ac:spMkLst>
            <pc:docMk/>
            <pc:sldMk cId="0" sldId="283"/>
            <ac:spMk id="463" creationId="{00000000-0000-0000-0000-000000000000}"/>
          </ac:spMkLst>
        </pc:spChg>
        <pc:picChg chg="add del mod">
          <ac:chgData name="Stringfellow, Kina F. DPI" userId="002858cf-6d8d-4f58-b096-3c8ddc1070aa" providerId="ADAL" clId="{3C043DAD-9952-493B-8D4E-F80813EF7653}" dt="2024-02-21T19:36:44.641" v="3043" actId="478"/>
          <ac:picMkLst>
            <pc:docMk/>
            <pc:sldMk cId="0" sldId="283"/>
            <ac:picMk id="3" creationId="{C4DC84B2-5D7B-A03D-0950-8C2FA22ED110}"/>
          </ac:picMkLst>
        </pc:picChg>
        <pc:picChg chg="add mod">
          <ac:chgData name="Stringfellow, Kina F. DPI" userId="002858cf-6d8d-4f58-b096-3c8ddc1070aa" providerId="ADAL" clId="{3C043DAD-9952-493B-8D4E-F80813EF7653}" dt="2024-02-21T19:46:03.630" v="3618" actId="962"/>
          <ac:picMkLst>
            <pc:docMk/>
            <pc:sldMk cId="0" sldId="283"/>
            <ac:picMk id="5" creationId="{182AA612-BE6D-FADD-BD18-E6693E26BBA3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8:53:00.938" v="1915" actId="12"/>
        <pc:sldMkLst>
          <pc:docMk/>
          <pc:sldMk cId="0" sldId="284"/>
        </pc:sldMkLst>
        <pc:spChg chg="mod">
          <ac:chgData name="Stringfellow, Kina F. DPI" userId="002858cf-6d8d-4f58-b096-3c8ddc1070aa" providerId="ADAL" clId="{3C043DAD-9952-493B-8D4E-F80813EF7653}" dt="2024-02-21T17:41:34.514" v="1498" actId="255"/>
          <ac:spMkLst>
            <pc:docMk/>
            <pc:sldMk cId="0" sldId="284"/>
            <ac:spMk id="469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8:53:00.938" v="1915" actId="12"/>
          <ac:spMkLst>
            <pc:docMk/>
            <pc:sldMk cId="0" sldId="284"/>
            <ac:spMk id="471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7:44:52.522" v="1620"/>
          <ac:picMkLst>
            <pc:docMk/>
            <pc:sldMk cId="0" sldId="284"/>
            <ac:picMk id="2" creationId="{55DFF2DE-7864-E063-114B-2E8577168E0B}"/>
          </ac:picMkLst>
        </pc:picChg>
        <pc:picChg chg="del mod">
          <ac:chgData name="Stringfellow, Kina F. DPI" userId="002858cf-6d8d-4f58-b096-3c8ddc1070aa" providerId="ADAL" clId="{3C043DAD-9952-493B-8D4E-F80813EF7653}" dt="2024-02-21T17:44:52.283" v="1619" actId="478"/>
          <ac:picMkLst>
            <pc:docMk/>
            <pc:sldMk cId="0" sldId="284"/>
            <ac:picMk id="470" creationId="{00000000-0000-0000-0000-000000000000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8:55:24.213" v="1939"/>
        <pc:sldMkLst>
          <pc:docMk/>
          <pc:sldMk cId="0" sldId="285"/>
        </pc:sldMkLst>
        <pc:spChg chg="mod">
          <ac:chgData name="Stringfellow, Kina F. DPI" userId="002858cf-6d8d-4f58-b096-3c8ddc1070aa" providerId="ADAL" clId="{3C043DAD-9952-493B-8D4E-F80813EF7653}" dt="2024-02-21T17:41:43.644" v="1504" actId="255"/>
          <ac:spMkLst>
            <pc:docMk/>
            <pc:sldMk cId="0" sldId="285"/>
            <ac:spMk id="476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8:55:08.595" v="1936" actId="14100"/>
          <ac:spMkLst>
            <pc:docMk/>
            <pc:sldMk cId="0" sldId="285"/>
            <ac:spMk id="478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8:53:36.609" v="1923" actId="207"/>
          <ac:spMkLst>
            <pc:docMk/>
            <pc:sldMk cId="0" sldId="285"/>
            <ac:spMk id="479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8:55:02.173" v="1935" actId="113"/>
          <ac:spMkLst>
            <pc:docMk/>
            <pc:sldMk cId="0" sldId="285"/>
            <ac:spMk id="480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7:45:04.248" v="1636"/>
          <ac:picMkLst>
            <pc:docMk/>
            <pc:sldMk cId="0" sldId="285"/>
            <ac:picMk id="2" creationId="{757683AD-05DE-BB55-366B-B9AF9A3E7135}"/>
          </ac:picMkLst>
        </pc:picChg>
        <pc:picChg chg="del mod">
          <ac:chgData name="Stringfellow, Kina F. DPI" userId="002858cf-6d8d-4f58-b096-3c8ddc1070aa" providerId="ADAL" clId="{3C043DAD-9952-493B-8D4E-F80813EF7653}" dt="2024-02-21T17:45:04.052" v="1635" actId="478"/>
          <ac:picMkLst>
            <pc:docMk/>
            <pc:sldMk cId="0" sldId="285"/>
            <ac:picMk id="477" creationId="{00000000-0000-0000-0000-000000000000}"/>
          </ac:picMkLst>
        </pc:picChg>
        <pc:picChg chg="mod">
          <ac:chgData name="Stringfellow, Kina F. DPI" userId="002858cf-6d8d-4f58-b096-3c8ddc1070aa" providerId="ADAL" clId="{3C043DAD-9952-493B-8D4E-F80813EF7653}" dt="2024-02-21T18:55:14.965" v="1937" actId="1076"/>
          <ac:picMkLst>
            <pc:docMk/>
            <pc:sldMk cId="0" sldId="285"/>
            <ac:picMk id="481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3C043DAD-9952-493B-8D4E-F80813EF7653}" dt="2024-02-21T18:52:12.384" v="1902"/>
        <pc:sldMkLst>
          <pc:docMk/>
          <pc:sldMk cId="0" sldId="286"/>
        </pc:sldMkLst>
        <pc:spChg chg="mod">
          <ac:chgData name="Stringfellow, Kina F. DPI" userId="002858cf-6d8d-4f58-b096-3c8ddc1070aa" providerId="ADAL" clId="{3C043DAD-9952-493B-8D4E-F80813EF7653}" dt="2024-02-21T17:41:24.413" v="1492" actId="255"/>
          <ac:spMkLst>
            <pc:docMk/>
            <pc:sldMk cId="0" sldId="286"/>
            <ac:spMk id="486" creationId="{00000000-0000-0000-0000-000000000000}"/>
          </ac:spMkLst>
        </pc:spChg>
        <pc:picChg chg="mod">
          <ac:chgData name="Stringfellow, Kina F. DPI" userId="002858cf-6d8d-4f58-b096-3c8ddc1070aa" providerId="ADAL" clId="{3C043DAD-9952-493B-8D4E-F80813EF7653}" dt="2024-02-21T17:37:51.925" v="564" actId="962"/>
          <ac:picMkLst>
            <pc:docMk/>
            <pc:sldMk cId="0" sldId="286"/>
            <ac:picMk id="487" creationId="{00000000-0000-0000-0000-000000000000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9:26:47.614" v="2880"/>
        <pc:sldMkLst>
          <pc:docMk/>
          <pc:sldMk cId="0" sldId="289"/>
        </pc:sldMkLst>
        <pc:spChg chg="del mod">
          <ac:chgData name="Stringfellow, Kina F. DPI" userId="002858cf-6d8d-4f58-b096-3c8ddc1070aa" providerId="ADAL" clId="{3C043DAD-9952-493B-8D4E-F80813EF7653}" dt="2024-02-21T19:25:47.791" v="2855" actId="478"/>
          <ac:spMkLst>
            <pc:docMk/>
            <pc:sldMk cId="0" sldId="289"/>
            <ac:spMk id="2" creationId="{91E5F488-D0D9-6739-48D6-A7E36DFEF5D1}"/>
          </ac:spMkLst>
        </pc:spChg>
        <pc:spChg chg="mod">
          <ac:chgData name="Stringfellow, Kina F. DPI" userId="002858cf-6d8d-4f58-b096-3c8ddc1070aa" providerId="ADAL" clId="{3C043DAD-9952-493B-8D4E-F80813EF7653}" dt="2024-02-21T17:42:41.389" v="1540" actId="255"/>
          <ac:spMkLst>
            <pc:docMk/>
            <pc:sldMk cId="0" sldId="289"/>
            <ac:spMk id="505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9:26:32.117" v="2861" actId="948"/>
          <ac:spMkLst>
            <pc:docMk/>
            <pc:sldMk cId="0" sldId="289"/>
            <ac:spMk id="506" creationId="{00000000-0000-0000-0000-000000000000}"/>
          </ac:spMkLst>
        </pc:spChg>
        <pc:spChg chg="del">
          <ac:chgData name="Stringfellow, Kina F. DPI" userId="002858cf-6d8d-4f58-b096-3c8ddc1070aa" providerId="ADAL" clId="{3C043DAD-9952-493B-8D4E-F80813EF7653}" dt="2024-02-21T17:32:50.820" v="64" actId="478"/>
          <ac:spMkLst>
            <pc:docMk/>
            <pc:sldMk cId="0" sldId="289"/>
            <ac:spMk id="508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9:26:47.612" v="2878"/>
          <ac:picMkLst>
            <pc:docMk/>
            <pc:sldMk cId="0" sldId="289"/>
            <ac:picMk id="3" creationId="{5BD7CE34-E1C7-0710-F0DA-DD774E242B09}"/>
          </ac:picMkLst>
        </pc:picChg>
      </pc:sldChg>
      <pc:sldChg chg="delSp modSp mod replTag delTag">
        <pc:chgData name="Stringfellow, Kina F. DPI" userId="002858cf-6d8d-4f58-b096-3c8ddc1070aa" providerId="ADAL" clId="{3C043DAD-9952-493B-8D4E-F80813EF7653}" dt="2024-02-21T19:31:35.115" v="2974" actId="121"/>
        <pc:sldMkLst>
          <pc:docMk/>
          <pc:sldMk cId="0" sldId="290"/>
        </pc:sldMkLst>
        <pc:spChg chg="del mod">
          <ac:chgData name="Stringfellow, Kina F. DPI" userId="002858cf-6d8d-4f58-b096-3c8ddc1070aa" providerId="ADAL" clId="{3C043DAD-9952-493B-8D4E-F80813EF7653}" dt="2024-02-21T19:26:53.623" v="2885" actId="478"/>
          <ac:spMkLst>
            <pc:docMk/>
            <pc:sldMk cId="0" sldId="290"/>
            <ac:spMk id="3" creationId="{3DF39576-A543-AD29-E1AE-496DF830AE5C}"/>
          </ac:spMkLst>
        </pc:spChg>
        <pc:spChg chg="mod">
          <ac:chgData name="Stringfellow, Kina F. DPI" userId="002858cf-6d8d-4f58-b096-3c8ddc1070aa" providerId="ADAL" clId="{3C043DAD-9952-493B-8D4E-F80813EF7653}" dt="2024-02-21T19:28:37.952" v="2926" actId="114"/>
          <ac:spMkLst>
            <pc:docMk/>
            <pc:sldMk cId="0" sldId="290"/>
            <ac:spMk id="513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9:31:35.115" v="2974" actId="121"/>
          <ac:spMkLst>
            <pc:docMk/>
            <pc:sldMk cId="0" sldId="290"/>
            <ac:spMk id="514" creationId="{00000000-0000-0000-0000-000000000000}"/>
          </ac:spMkLst>
        </pc:spChg>
        <pc:spChg chg="del">
          <ac:chgData name="Stringfellow, Kina F. DPI" userId="002858cf-6d8d-4f58-b096-3c8ddc1070aa" providerId="ADAL" clId="{3C043DAD-9952-493B-8D4E-F80813EF7653}" dt="2024-02-21T17:33:08.004" v="68" actId="478"/>
          <ac:spMkLst>
            <pc:docMk/>
            <pc:sldMk cId="0" sldId="290"/>
            <ac:spMk id="515" creationId="{00000000-0000-0000-0000-000000000000}"/>
          </ac:spMkLst>
        </pc:spChg>
      </pc:sldChg>
      <pc:sldChg chg="addSp delSp modSp mod replTag delTag">
        <pc:chgData name="Stringfellow, Kina F. DPI" userId="002858cf-6d8d-4f58-b096-3c8ddc1070aa" providerId="ADAL" clId="{3C043DAD-9952-493B-8D4E-F80813EF7653}" dt="2024-02-21T19:41:14.141" v="3298" actId="14100"/>
        <pc:sldMkLst>
          <pc:docMk/>
          <pc:sldMk cId="0" sldId="291"/>
        </pc:sldMkLst>
        <pc:spChg chg="add mod">
          <ac:chgData name="Stringfellow, Kina F. DPI" userId="002858cf-6d8d-4f58-b096-3c8ddc1070aa" providerId="ADAL" clId="{3C043DAD-9952-493B-8D4E-F80813EF7653}" dt="2024-02-21T19:41:14.141" v="3298" actId="14100"/>
          <ac:spMkLst>
            <pc:docMk/>
            <pc:sldMk cId="0" sldId="291"/>
            <ac:spMk id="2" creationId="{FEA81BD5-4BFA-2EDD-EBD1-54F547330836}"/>
          </ac:spMkLst>
        </pc:spChg>
        <pc:spChg chg="mod">
          <ac:chgData name="Stringfellow, Kina F. DPI" userId="002858cf-6d8d-4f58-b096-3c8ddc1070aa" providerId="ADAL" clId="{3C043DAD-9952-493B-8D4E-F80813EF7653}" dt="2024-02-21T19:33:32.322" v="3017" actId="20577"/>
          <ac:spMkLst>
            <pc:docMk/>
            <pc:sldMk cId="0" sldId="291"/>
            <ac:spMk id="520" creationId="{00000000-0000-0000-0000-000000000000}"/>
          </ac:spMkLst>
        </pc:spChg>
        <pc:spChg chg="del">
          <ac:chgData name="Stringfellow, Kina F. DPI" userId="002858cf-6d8d-4f58-b096-3c8ddc1070aa" providerId="ADAL" clId="{3C043DAD-9952-493B-8D4E-F80813EF7653}" dt="2024-02-21T19:32:03.519" v="2995" actId="478"/>
          <ac:spMkLst>
            <pc:docMk/>
            <pc:sldMk cId="0" sldId="291"/>
            <ac:spMk id="521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9:41:03.993" v="3296" actId="14100"/>
          <ac:spMkLst>
            <pc:docMk/>
            <pc:sldMk cId="0" sldId="291"/>
            <ac:spMk id="526" creationId="{00000000-0000-0000-0000-000000000000}"/>
          </ac:spMkLst>
        </pc:spChg>
        <pc:picChg chg="mod">
          <ac:chgData name="Stringfellow, Kina F. DPI" userId="002858cf-6d8d-4f58-b096-3c8ddc1070aa" providerId="ADAL" clId="{3C043DAD-9952-493B-8D4E-F80813EF7653}" dt="2024-02-21T19:32:38.337" v="3001" actId="1076"/>
          <ac:picMkLst>
            <pc:docMk/>
            <pc:sldMk cId="0" sldId="291"/>
            <ac:picMk id="522" creationId="{00000000-0000-0000-0000-000000000000}"/>
          </ac:picMkLst>
        </pc:picChg>
        <pc:picChg chg="mod">
          <ac:chgData name="Stringfellow, Kina F. DPI" userId="002858cf-6d8d-4f58-b096-3c8ddc1070aa" providerId="ADAL" clId="{3C043DAD-9952-493B-8D4E-F80813EF7653}" dt="2024-02-21T19:32:35.127" v="2999" actId="1076"/>
          <ac:picMkLst>
            <pc:docMk/>
            <pc:sldMk cId="0" sldId="291"/>
            <ac:picMk id="523" creationId="{00000000-0000-0000-0000-000000000000}"/>
          </ac:picMkLst>
        </pc:picChg>
        <pc:picChg chg="mod">
          <ac:chgData name="Stringfellow, Kina F. DPI" userId="002858cf-6d8d-4f58-b096-3c8ddc1070aa" providerId="ADAL" clId="{3C043DAD-9952-493B-8D4E-F80813EF7653}" dt="2024-02-21T19:32:24.692" v="2998" actId="1076"/>
          <ac:picMkLst>
            <pc:docMk/>
            <pc:sldMk cId="0" sldId="291"/>
            <ac:picMk id="524" creationId="{00000000-0000-0000-0000-000000000000}"/>
          </ac:picMkLst>
        </pc:picChg>
        <pc:picChg chg="mod">
          <ac:chgData name="Stringfellow, Kina F. DPI" userId="002858cf-6d8d-4f58-b096-3c8ddc1070aa" providerId="ADAL" clId="{3C043DAD-9952-493B-8D4E-F80813EF7653}" dt="2024-02-21T19:32:19.549" v="2997" actId="1582"/>
          <ac:picMkLst>
            <pc:docMk/>
            <pc:sldMk cId="0" sldId="291"/>
            <ac:picMk id="525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3C043DAD-9952-493B-8D4E-F80813EF7653}" dt="2024-02-21T19:34:17.540" v="3029"/>
        <pc:sldMkLst>
          <pc:docMk/>
          <pc:sldMk cId="0" sldId="292"/>
        </pc:sldMkLst>
        <pc:spChg chg="mod">
          <ac:chgData name="Stringfellow, Kina F. DPI" userId="002858cf-6d8d-4f58-b096-3c8ddc1070aa" providerId="ADAL" clId="{3C043DAD-9952-493B-8D4E-F80813EF7653}" dt="2024-02-21T17:43:06.288" v="1557" actId="2711"/>
          <ac:spMkLst>
            <pc:docMk/>
            <pc:sldMk cId="0" sldId="292"/>
            <ac:spMk id="531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9:34:14.422" v="3027" actId="948"/>
          <ac:spMkLst>
            <pc:docMk/>
            <pc:sldMk cId="0" sldId="292"/>
            <ac:spMk id="532" creationId="{00000000-0000-0000-0000-000000000000}"/>
          </ac:spMkLst>
        </pc:spChg>
        <pc:picChg chg="mod">
          <ac:chgData name="Stringfellow, Kina F. DPI" userId="002858cf-6d8d-4f58-b096-3c8ddc1070aa" providerId="ADAL" clId="{3C043DAD-9952-493B-8D4E-F80813EF7653}" dt="2024-02-21T17:40:16.613" v="1462" actId="962"/>
          <ac:picMkLst>
            <pc:docMk/>
            <pc:sldMk cId="0" sldId="292"/>
            <ac:picMk id="533" creationId="{00000000-0000-0000-0000-000000000000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7:46:01.769" v="1700"/>
        <pc:sldMkLst>
          <pc:docMk/>
          <pc:sldMk cId="3662617589" sldId="367"/>
        </pc:sldMkLst>
        <pc:spChg chg="mod">
          <ac:chgData name="Stringfellow, Kina F. DPI" userId="002858cf-6d8d-4f58-b096-3c8ddc1070aa" providerId="ADAL" clId="{3C043DAD-9952-493B-8D4E-F80813EF7653}" dt="2024-02-21T17:43:49.652" v="1590" actId="12"/>
          <ac:spMkLst>
            <pc:docMk/>
            <pc:sldMk cId="3662617589" sldId="367"/>
            <ac:spMk id="3" creationId="{93777B91-F23A-F0AF-1F80-6126C28A8768}"/>
          </ac:spMkLst>
        </pc:spChg>
        <pc:spChg chg="mod">
          <ac:chgData name="Stringfellow, Kina F. DPI" userId="002858cf-6d8d-4f58-b096-3c8ddc1070aa" providerId="ADAL" clId="{3C043DAD-9952-493B-8D4E-F80813EF7653}" dt="2024-02-21T17:40:53.028" v="1476" actId="255"/>
          <ac:spMkLst>
            <pc:docMk/>
            <pc:sldMk cId="3662617589" sldId="367"/>
            <ac:spMk id="434" creationId="{00000000-0000-0000-0000-000000000000}"/>
          </ac:spMkLst>
        </pc:spChg>
        <pc:picChg chg="del mod">
          <ac:chgData name="Stringfellow, Kina F. DPI" userId="002858cf-6d8d-4f58-b096-3c8ddc1070aa" providerId="ADAL" clId="{3C043DAD-9952-493B-8D4E-F80813EF7653}" dt="2024-02-21T17:44:37.236" v="1604" actId="478"/>
          <ac:picMkLst>
            <pc:docMk/>
            <pc:sldMk cId="3662617589" sldId="367"/>
            <ac:picMk id="2" creationId="{8651E711-9776-55B7-76BB-DE79277BB545}"/>
          </ac:picMkLst>
        </pc:picChg>
        <pc:picChg chg="add mod">
          <ac:chgData name="Stringfellow, Kina F. DPI" userId="002858cf-6d8d-4f58-b096-3c8ddc1070aa" providerId="ADAL" clId="{3C043DAD-9952-493B-8D4E-F80813EF7653}" dt="2024-02-21T17:44:47.319" v="1614" actId="1076"/>
          <ac:picMkLst>
            <pc:docMk/>
            <pc:sldMk cId="3662617589" sldId="367"/>
            <ac:picMk id="4" creationId="{AF06DF5A-77F7-F05C-93A6-DAC5EA4FDE77}"/>
          </ac:picMkLst>
        </pc:picChg>
        <pc:picChg chg="del mod">
          <ac:chgData name="Stringfellow, Kina F. DPI" userId="002858cf-6d8d-4f58-b096-3c8ddc1070aa" providerId="ADAL" clId="{3C043DAD-9952-493B-8D4E-F80813EF7653}" dt="2024-02-21T17:32:05.828" v="49" actId="478"/>
          <ac:picMkLst>
            <pc:docMk/>
            <pc:sldMk cId="3662617589" sldId="367"/>
            <ac:picMk id="432" creationId="{00000000-0000-0000-0000-000000000000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8:52:16.587" v="1906"/>
        <pc:sldMkLst>
          <pc:docMk/>
          <pc:sldMk cId="2583785879" sldId="368"/>
        </pc:sldMkLst>
        <pc:spChg chg="add mod">
          <ac:chgData name="Stringfellow, Kina F. DPI" userId="002858cf-6d8d-4f58-b096-3c8ddc1070aa" providerId="ADAL" clId="{3C043DAD-9952-493B-8D4E-F80813EF7653}" dt="2024-02-21T17:51:49.515" v="1900" actId="14100"/>
          <ac:spMkLst>
            <pc:docMk/>
            <pc:sldMk cId="2583785879" sldId="368"/>
            <ac:spMk id="2" creationId="{44CC67C1-62C8-0839-8482-D0204D88D078}"/>
          </ac:spMkLst>
        </pc:spChg>
        <pc:spChg chg="mod">
          <ac:chgData name="Stringfellow, Kina F. DPI" userId="002858cf-6d8d-4f58-b096-3c8ddc1070aa" providerId="ADAL" clId="{3C043DAD-9952-493B-8D4E-F80813EF7653}" dt="2024-02-21T17:41:10.389" v="1486" actId="255"/>
          <ac:spMkLst>
            <pc:docMk/>
            <pc:sldMk cId="2583785879" sldId="368"/>
            <ac:spMk id="434" creationId="{00000000-0000-0000-0000-000000000000}"/>
          </ac:spMkLst>
        </pc:spChg>
        <pc:picChg chg="mod">
          <ac:chgData name="Stringfellow, Kina F. DPI" userId="002858cf-6d8d-4f58-b096-3c8ddc1070aa" providerId="ADAL" clId="{3C043DAD-9952-493B-8D4E-F80813EF7653}" dt="2024-02-21T17:45:34.891" v="1681" actId="1076"/>
          <ac:picMkLst>
            <pc:docMk/>
            <pc:sldMk cId="2583785879" sldId="368"/>
            <ac:picMk id="432" creationId="{00000000-0000-0000-0000-000000000000}"/>
          </ac:picMkLst>
        </pc:picChg>
        <pc:picChg chg="del mod">
          <ac:chgData name="Stringfellow, Kina F. DPI" userId="002858cf-6d8d-4f58-b096-3c8ddc1070aa" providerId="ADAL" clId="{3C043DAD-9952-493B-8D4E-F80813EF7653}" dt="2024-02-21T17:51:28.109" v="1878" actId="478"/>
          <ac:picMkLst>
            <pc:docMk/>
            <pc:sldMk cId="2583785879" sldId="368"/>
            <ac:picMk id="433" creationId="{00000000-0000-0000-0000-000000000000}"/>
          </ac:picMkLst>
        </pc:picChg>
      </pc:sldChg>
      <pc:sldChg chg="modSp mod replTag delTag">
        <pc:chgData name="Stringfellow, Kina F. DPI" userId="002858cf-6d8d-4f58-b096-3c8ddc1070aa" providerId="ADAL" clId="{3C043DAD-9952-493B-8D4E-F80813EF7653}" dt="2024-02-21T18:55:33.084" v="1945" actId="1076"/>
        <pc:sldMkLst>
          <pc:docMk/>
          <pc:sldMk cId="1478608701" sldId="369"/>
        </pc:sldMkLst>
        <pc:spChg chg="mod">
          <ac:chgData name="Stringfellow, Kina F. DPI" userId="002858cf-6d8d-4f58-b096-3c8ddc1070aa" providerId="ADAL" clId="{3C043DAD-9952-493B-8D4E-F80813EF7653}" dt="2024-02-21T17:41:54.322" v="1510" actId="255"/>
          <ac:spMkLst>
            <pc:docMk/>
            <pc:sldMk cId="1478608701" sldId="369"/>
            <ac:spMk id="476" creationId="{00000000-0000-0000-0000-000000000000}"/>
          </ac:spMkLst>
        </pc:spChg>
        <pc:picChg chg="mod">
          <ac:chgData name="Stringfellow, Kina F. DPI" userId="002858cf-6d8d-4f58-b096-3c8ddc1070aa" providerId="ADAL" clId="{3C043DAD-9952-493B-8D4E-F80813EF7653}" dt="2024-02-21T18:55:33.084" v="1945" actId="1076"/>
          <ac:picMkLst>
            <pc:docMk/>
            <pc:sldMk cId="1478608701" sldId="369"/>
            <ac:picMk id="2" creationId="{1352C8E2-398E-033C-855C-72CF4D4E2AFC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9:44:44.326" v="3480" actId="20577"/>
        <pc:sldMkLst>
          <pc:docMk/>
          <pc:sldMk cId="1948529434" sldId="370"/>
        </pc:sldMkLst>
        <pc:spChg chg="add mod">
          <ac:chgData name="Stringfellow, Kina F. DPI" userId="002858cf-6d8d-4f58-b096-3c8ddc1070aa" providerId="ADAL" clId="{3C043DAD-9952-493B-8D4E-F80813EF7653}" dt="2024-02-21T19:44:44.326" v="3480" actId="20577"/>
          <ac:spMkLst>
            <pc:docMk/>
            <pc:sldMk cId="1948529434" sldId="370"/>
            <ac:spMk id="3" creationId="{391E1C7C-9FE1-3BF7-16F4-924343A1DA8E}"/>
          </ac:spMkLst>
        </pc:spChg>
        <pc:spChg chg="mod">
          <ac:chgData name="Stringfellow, Kina F. DPI" userId="002858cf-6d8d-4f58-b096-3c8ddc1070aa" providerId="ADAL" clId="{3C043DAD-9952-493B-8D4E-F80813EF7653}" dt="2024-02-21T17:43:20.604" v="1568" actId="255"/>
          <ac:spMkLst>
            <pc:docMk/>
            <pc:sldMk cId="1948529434" sldId="370"/>
            <ac:spMk id="463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7:45:19.884" v="1660"/>
          <ac:picMkLst>
            <pc:docMk/>
            <pc:sldMk cId="1948529434" sldId="370"/>
            <ac:picMk id="2" creationId="{8B4FB7BA-4E22-126D-85FB-61F1837AE9B6}"/>
          </ac:picMkLst>
        </pc:picChg>
        <pc:picChg chg="del mod">
          <ac:chgData name="Stringfellow, Kina F. DPI" userId="002858cf-6d8d-4f58-b096-3c8ddc1070aa" providerId="ADAL" clId="{3C043DAD-9952-493B-8D4E-F80813EF7653}" dt="2024-02-21T19:39:37.371" v="3280" actId="478"/>
          <ac:picMkLst>
            <pc:docMk/>
            <pc:sldMk cId="1948529434" sldId="370"/>
            <ac:picMk id="4" creationId="{ACCB35F6-4CA8-A741-9A9F-1A603553DDDE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9:44:50.858" v="3487"/>
        <pc:sldMkLst>
          <pc:docMk/>
          <pc:sldMk cId="1399532175" sldId="371"/>
        </pc:sldMkLst>
        <pc:spChg chg="mod">
          <ac:chgData name="Stringfellow, Kina F. DPI" userId="002858cf-6d8d-4f58-b096-3c8ddc1070aa" providerId="ADAL" clId="{3C043DAD-9952-493B-8D4E-F80813EF7653}" dt="2024-02-21T17:43:24.793" v="1573" actId="255"/>
          <ac:spMkLst>
            <pc:docMk/>
            <pc:sldMk cId="1399532175" sldId="371"/>
            <ac:spMk id="463" creationId="{00000000-0000-0000-0000-000000000000}"/>
          </ac:spMkLst>
        </pc:spChg>
        <pc:picChg chg="del">
          <ac:chgData name="Stringfellow, Kina F. DPI" userId="002858cf-6d8d-4f58-b096-3c8ddc1070aa" providerId="ADAL" clId="{3C043DAD-9952-493B-8D4E-F80813EF7653}" dt="2024-02-21T19:44:49.860" v="3485" actId="478"/>
          <ac:picMkLst>
            <pc:docMk/>
            <pc:sldMk cId="1399532175" sldId="371"/>
            <ac:picMk id="2" creationId="{BA178004-C095-C7C9-64F4-D9AB0268F36D}"/>
          </ac:picMkLst>
        </pc:picChg>
        <pc:picChg chg="add mod">
          <ac:chgData name="Stringfellow, Kina F. DPI" userId="002858cf-6d8d-4f58-b096-3c8ddc1070aa" providerId="ADAL" clId="{3C043DAD-9952-493B-8D4E-F80813EF7653}" dt="2024-02-21T17:45:21.071" v="1665"/>
          <ac:picMkLst>
            <pc:docMk/>
            <pc:sldMk cId="1399532175" sldId="371"/>
            <ac:picMk id="3" creationId="{50EF6FD5-350B-1A36-B862-9D92F496EDD2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9:45:10.821" v="3494" actId="1076"/>
        <pc:sldMkLst>
          <pc:docMk/>
          <pc:sldMk cId="1163013479" sldId="372"/>
        </pc:sldMkLst>
        <pc:spChg chg="mod">
          <ac:chgData name="Stringfellow, Kina F. DPI" userId="002858cf-6d8d-4f58-b096-3c8ddc1070aa" providerId="ADAL" clId="{3C043DAD-9952-493B-8D4E-F80813EF7653}" dt="2024-02-21T19:45:10.821" v="3494" actId="1076"/>
          <ac:spMkLst>
            <pc:docMk/>
            <pc:sldMk cId="1163013479" sldId="372"/>
            <ac:spMk id="4" creationId="{6F89A02E-A8C0-72C7-8AAA-4002B6B72E52}"/>
          </ac:spMkLst>
        </pc:spChg>
        <pc:spChg chg="mod">
          <ac:chgData name="Stringfellow, Kina F. DPI" userId="002858cf-6d8d-4f58-b096-3c8ddc1070aa" providerId="ADAL" clId="{3C043DAD-9952-493B-8D4E-F80813EF7653}" dt="2024-02-21T17:43:32.391" v="1580" actId="255"/>
          <ac:spMkLst>
            <pc:docMk/>
            <pc:sldMk cId="1163013479" sldId="372"/>
            <ac:spMk id="463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7:45:22.205" v="1670"/>
          <ac:picMkLst>
            <pc:docMk/>
            <pc:sldMk cId="1163013479" sldId="372"/>
            <ac:picMk id="2" creationId="{EDED8FD1-5623-C833-F9BC-CC44912362FC}"/>
          </ac:picMkLst>
        </pc:picChg>
        <pc:picChg chg="del">
          <ac:chgData name="Stringfellow, Kina F. DPI" userId="002858cf-6d8d-4f58-b096-3c8ddc1070aa" providerId="ADAL" clId="{3C043DAD-9952-493B-8D4E-F80813EF7653}" dt="2024-02-21T17:37:24.849" v="410" actId="478"/>
          <ac:picMkLst>
            <pc:docMk/>
            <pc:sldMk cId="1163013479" sldId="372"/>
            <ac:picMk id="3" creationId="{B5C57EB8-9FC2-0C19-1C65-79402BD5DC38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8:58:21.864" v="1956" actId="113"/>
        <pc:sldMkLst>
          <pc:docMk/>
          <pc:sldMk cId="707659953" sldId="373"/>
        </pc:sldMkLst>
        <pc:spChg chg="mod">
          <ac:chgData name="Stringfellow, Kina F. DPI" userId="002858cf-6d8d-4f58-b096-3c8ddc1070aa" providerId="ADAL" clId="{3C043DAD-9952-493B-8D4E-F80813EF7653}" dt="2024-02-21T18:58:21.864" v="1956" actId="113"/>
          <ac:spMkLst>
            <pc:docMk/>
            <pc:sldMk cId="707659953" sldId="373"/>
            <ac:spMk id="5" creationId="{190337D2-9DAA-A4CB-3B32-93C63C950A72}"/>
          </ac:spMkLst>
        </pc:spChg>
        <pc:spChg chg="mod">
          <ac:chgData name="Stringfellow, Kina F. DPI" userId="002858cf-6d8d-4f58-b096-3c8ddc1070aa" providerId="ADAL" clId="{3C043DAD-9952-493B-8D4E-F80813EF7653}" dt="2024-02-21T17:42:04.771" v="1516" actId="255"/>
          <ac:spMkLst>
            <pc:docMk/>
            <pc:sldMk cId="707659953" sldId="373"/>
            <ac:spMk id="476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7:45:08.559" v="1644"/>
          <ac:picMkLst>
            <pc:docMk/>
            <pc:sldMk cId="707659953" sldId="373"/>
            <ac:picMk id="2" creationId="{04FE57EC-A4A9-F954-A25C-331F6A8B5349}"/>
          </ac:picMkLst>
        </pc:picChg>
        <pc:picChg chg="del">
          <ac:chgData name="Stringfellow, Kina F. DPI" userId="002858cf-6d8d-4f58-b096-3c8ddc1070aa" providerId="ADAL" clId="{3C043DAD-9952-493B-8D4E-F80813EF7653}" dt="2024-02-21T17:45:08.124" v="1643" actId="478"/>
          <ac:picMkLst>
            <pc:docMk/>
            <pc:sldMk cId="707659953" sldId="373"/>
            <ac:picMk id="6" creationId="{81445797-BA06-EBD9-0E18-29A7A1403131}"/>
          </ac:picMkLst>
        </pc:picChg>
      </pc:sldChg>
      <pc:sldChg chg="addSp delSp modSp mod replTag delTag">
        <pc:chgData name="Stringfellow, Kina F. DPI" userId="002858cf-6d8d-4f58-b096-3c8ddc1070aa" providerId="ADAL" clId="{3C043DAD-9952-493B-8D4E-F80813EF7653}" dt="2024-02-21T19:26:44.887" v="2875"/>
        <pc:sldMkLst>
          <pc:docMk/>
          <pc:sldMk cId="3914666185" sldId="374"/>
        </pc:sldMkLst>
        <pc:spChg chg="mod">
          <ac:chgData name="Stringfellow, Kina F. DPI" userId="002858cf-6d8d-4f58-b096-3c8ddc1070aa" providerId="ADAL" clId="{3C043DAD-9952-493B-8D4E-F80813EF7653}" dt="2024-02-21T19:08:35.672" v="2225" actId="113"/>
          <ac:spMkLst>
            <pc:docMk/>
            <pc:sldMk cId="3914666185" sldId="374"/>
            <ac:spMk id="5" creationId="{FFA7FD6B-BAA8-BBDD-00BC-7470C65AA677}"/>
          </ac:spMkLst>
        </pc:spChg>
        <pc:spChg chg="mod">
          <ac:chgData name="Stringfellow, Kina F. DPI" userId="002858cf-6d8d-4f58-b096-3c8ddc1070aa" providerId="ADAL" clId="{3C043DAD-9952-493B-8D4E-F80813EF7653}" dt="2024-02-21T17:42:12.226" v="1523" actId="255"/>
          <ac:spMkLst>
            <pc:docMk/>
            <pc:sldMk cId="3914666185" sldId="374"/>
            <ac:spMk id="476" creationId="{00000000-0000-0000-0000-000000000000}"/>
          </ac:spMkLst>
        </pc:spChg>
        <pc:picChg chg="add mod">
          <ac:chgData name="Stringfellow, Kina F. DPI" userId="002858cf-6d8d-4f58-b096-3c8ddc1070aa" providerId="ADAL" clId="{3C043DAD-9952-493B-8D4E-F80813EF7653}" dt="2024-02-21T19:26:38.357" v="2869" actId="1076"/>
          <ac:picMkLst>
            <pc:docMk/>
            <pc:sldMk cId="3914666185" sldId="374"/>
            <ac:picMk id="2" creationId="{8DD5C451-B1BE-B6FF-6F5A-96E2DF311332}"/>
          </ac:picMkLst>
        </pc:picChg>
        <pc:picChg chg="del mod">
          <ac:chgData name="Stringfellow, Kina F. DPI" userId="002858cf-6d8d-4f58-b096-3c8ddc1070aa" providerId="ADAL" clId="{3C043DAD-9952-493B-8D4E-F80813EF7653}" dt="2024-02-21T19:07:55.081" v="2215" actId="478"/>
          <ac:picMkLst>
            <pc:docMk/>
            <pc:sldMk cId="3914666185" sldId="374"/>
            <ac:picMk id="3" creationId="{ED4984E5-2284-C1D5-83FE-AD5847D0088C}"/>
          </ac:picMkLst>
        </pc:picChg>
        <pc:picChg chg="del">
          <ac:chgData name="Stringfellow, Kina F. DPI" userId="002858cf-6d8d-4f58-b096-3c8ddc1070aa" providerId="ADAL" clId="{3C043DAD-9952-493B-8D4E-F80813EF7653}" dt="2024-02-21T17:45:11.626" v="1649" actId="478"/>
          <ac:picMkLst>
            <pc:docMk/>
            <pc:sldMk cId="3914666185" sldId="374"/>
            <ac:picMk id="6" creationId="{F94E411F-CF75-ED5F-0D3C-EE128F13B584}"/>
          </ac:picMkLst>
        </pc:picChg>
      </pc:sldChg>
      <pc:sldChg chg="delSp modSp mod replTag delTag">
        <pc:chgData name="Stringfellow, Kina F. DPI" userId="002858cf-6d8d-4f58-b096-3c8ddc1070aa" providerId="ADAL" clId="{3C043DAD-9952-493B-8D4E-F80813EF7653}" dt="2024-02-21T19:11:21.472" v="2257"/>
        <pc:sldMkLst>
          <pc:docMk/>
          <pc:sldMk cId="758699690" sldId="375"/>
        </pc:sldMkLst>
        <pc:spChg chg="del mod">
          <ac:chgData name="Stringfellow, Kina F. DPI" userId="002858cf-6d8d-4f58-b096-3c8ddc1070aa" providerId="ADAL" clId="{3C043DAD-9952-493B-8D4E-F80813EF7653}" dt="2024-02-21T19:09:20.476" v="2235" actId="478"/>
          <ac:spMkLst>
            <pc:docMk/>
            <pc:sldMk cId="758699690" sldId="375"/>
            <ac:spMk id="4" creationId="{AABA7E1B-D8A4-CC42-5123-C41520E9EFA3}"/>
          </ac:spMkLst>
        </pc:spChg>
        <pc:spChg chg="mod">
          <ac:chgData name="Stringfellow, Kina F. DPI" userId="002858cf-6d8d-4f58-b096-3c8ddc1070aa" providerId="ADAL" clId="{3C043DAD-9952-493B-8D4E-F80813EF7653}" dt="2024-02-21T19:11:18.288" v="2255" actId="20577"/>
          <ac:spMkLst>
            <pc:docMk/>
            <pc:sldMk cId="758699690" sldId="375"/>
            <ac:spMk id="5" creationId="{78D8FD27-6A7D-53AB-CF9D-739B40DBE533}"/>
          </ac:spMkLst>
        </pc:spChg>
        <pc:spChg chg="mod">
          <ac:chgData name="Stringfellow, Kina F. DPI" userId="002858cf-6d8d-4f58-b096-3c8ddc1070aa" providerId="ADAL" clId="{3C043DAD-9952-493B-8D4E-F80813EF7653}" dt="2024-02-21T17:42:24.709" v="1529" actId="255"/>
          <ac:spMkLst>
            <pc:docMk/>
            <pc:sldMk cId="758699690" sldId="375"/>
            <ac:spMk id="476" creationId="{00000000-0000-0000-0000-000000000000}"/>
          </ac:spMkLst>
        </pc:spChg>
        <pc:picChg chg="mod">
          <ac:chgData name="Stringfellow, Kina F. DPI" userId="002858cf-6d8d-4f58-b096-3c8ddc1070aa" providerId="ADAL" clId="{3C043DAD-9952-493B-8D4E-F80813EF7653}" dt="2024-02-21T19:09:02.259" v="2231" actId="1582"/>
          <ac:picMkLst>
            <pc:docMk/>
            <pc:sldMk cId="758699690" sldId="375"/>
            <ac:picMk id="3" creationId="{9A088F18-60A9-DBF1-18FE-DFAB7854A5C3}"/>
          </ac:picMkLst>
        </pc:picChg>
      </pc:sldChg>
      <pc:sldChg chg="modSp add mod replTag delTag">
        <pc:chgData name="Stringfellow, Kina F. DPI" userId="002858cf-6d8d-4f58-b096-3c8ddc1070aa" providerId="ADAL" clId="{3C043DAD-9952-493B-8D4E-F80813EF7653}" dt="2024-02-21T19:31:47.964" v="2976"/>
        <pc:sldMkLst>
          <pc:docMk/>
          <pc:sldMk cId="369491053" sldId="376"/>
        </pc:sldMkLst>
        <pc:spChg chg="mod">
          <ac:chgData name="Stringfellow, Kina F. DPI" userId="002858cf-6d8d-4f58-b096-3c8ddc1070aa" providerId="ADAL" clId="{3C043DAD-9952-493B-8D4E-F80813EF7653}" dt="2024-02-21T19:29:06.731" v="2935" actId="20577"/>
          <ac:spMkLst>
            <pc:docMk/>
            <pc:sldMk cId="369491053" sldId="376"/>
            <ac:spMk id="513" creationId="{00000000-0000-0000-0000-000000000000}"/>
          </ac:spMkLst>
        </pc:spChg>
        <pc:spChg chg="mod">
          <ac:chgData name="Stringfellow, Kina F. DPI" userId="002858cf-6d8d-4f58-b096-3c8ddc1070aa" providerId="ADAL" clId="{3C043DAD-9952-493B-8D4E-F80813EF7653}" dt="2024-02-21T19:30:03.287" v="2953" actId="21"/>
          <ac:spMkLst>
            <pc:docMk/>
            <pc:sldMk cId="369491053" sldId="376"/>
            <ac:spMk id="514" creationId="{00000000-0000-0000-0000-000000000000}"/>
          </ac:spMkLst>
        </pc:spChg>
      </pc:sldChg>
    </pc:docChg>
  </pc:docChgLst>
  <pc:docChgLst>
    <pc:chgData name="Stringfellow, Kina F. DPI" userId="002858cf-6d8d-4f58-b096-3c8ddc1070aa" providerId="ADAL" clId="{681F45C9-EB54-45A9-9F6B-42D9CE6E6873}"/>
    <pc:docChg chg="custSel addSld delSld modSld replTag delTag">
      <pc:chgData name="Stringfellow, Kina F. DPI" userId="002858cf-6d8d-4f58-b096-3c8ddc1070aa" providerId="ADAL" clId="{681F45C9-EB54-45A9-9F6B-42D9CE6E6873}" dt="2024-02-26T23:29:19.471" v="133"/>
      <pc:docMkLst>
        <pc:docMk/>
      </pc:docMkLst>
      <pc:sldChg chg="add replTag delTag">
        <pc:chgData name="Stringfellow, Kina F. DPI" userId="002858cf-6d8d-4f58-b096-3c8ddc1070aa" providerId="ADAL" clId="{681F45C9-EB54-45A9-9F6B-42D9CE6E6873}" dt="2024-02-26T23:29:19.467" v="131"/>
        <pc:sldMkLst>
          <pc:docMk/>
          <pc:sldMk cId="722508632" sldId="267"/>
        </pc:sldMkLst>
      </pc:sldChg>
      <pc:sldChg chg="modSp mod replTag delTag">
        <pc:chgData name="Stringfellow, Kina F. DPI" userId="002858cf-6d8d-4f58-b096-3c8ddc1070aa" providerId="ADAL" clId="{681F45C9-EB54-45A9-9F6B-42D9CE6E6873}" dt="2024-02-26T23:26:41.619" v="59" actId="948"/>
        <pc:sldMkLst>
          <pc:docMk/>
          <pc:sldMk cId="0" sldId="278"/>
        </pc:sldMkLst>
        <pc:spChg chg="mod">
          <ac:chgData name="Stringfellow, Kina F. DPI" userId="002858cf-6d8d-4f58-b096-3c8ddc1070aa" providerId="ADAL" clId="{681F45C9-EB54-45A9-9F6B-42D9CE6E6873}" dt="2024-02-26T23:26:41.619" v="59" actId="948"/>
          <ac:spMkLst>
            <pc:docMk/>
            <pc:sldMk cId="0" sldId="278"/>
            <ac:spMk id="3" creationId="{03BE1755-94A4-6003-1D94-373C290E9042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2:36.196" v="6" actId="2711"/>
        <pc:sldMkLst>
          <pc:docMk/>
          <pc:sldMk cId="0" sldId="279"/>
        </pc:sldMkLst>
        <pc:spChg chg="mod">
          <ac:chgData name="Stringfellow, Kina F. DPI" userId="002858cf-6d8d-4f58-b096-3c8ddc1070aa" providerId="ADAL" clId="{681F45C9-EB54-45A9-9F6B-42D9CE6E6873}" dt="2024-02-26T23:22:36.196" v="6" actId="2711"/>
          <ac:spMkLst>
            <pc:docMk/>
            <pc:sldMk cId="0" sldId="279"/>
            <ac:spMk id="3" creationId="{B2A68A42-BBD7-2A71-312A-8B31EAEBEA99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8:06.935" v="110" actId="20577"/>
        <pc:sldMkLst>
          <pc:docMk/>
          <pc:sldMk cId="0" sldId="283"/>
        </pc:sldMkLst>
        <pc:spChg chg="mod">
          <ac:chgData name="Stringfellow, Kina F. DPI" userId="002858cf-6d8d-4f58-b096-3c8ddc1070aa" providerId="ADAL" clId="{681F45C9-EB54-45A9-9F6B-42D9CE6E6873}" dt="2024-02-26T23:28:06.935" v="110" actId="20577"/>
          <ac:spMkLst>
            <pc:docMk/>
            <pc:sldMk cId="0" sldId="283"/>
            <ac:spMk id="2" creationId="{E3800469-8F2A-68EE-BA3B-805015BCD403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3:55.409" v="28"/>
        <pc:sldMkLst>
          <pc:docMk/>
          <pc:sldMk cId="0" sldId="284"/>
        </pc:sldMkLst>
        <pc:spChg chg="mod">
          <ac:chgData name="Stringfellow, Kina F. DPI" userId="002858cf-6d8d-4f58-b096-3c8ddc1070aa" providerId="ADAL" clId="{681F45C9-EB54-45A9-9F6B-42D9CE6E6873}" dt="2024-02-26T23:23:53.489" v="26" actId="948"/>
          <ac:spMkLst>
            <pc:docMk/>
            <pc:sldMk cId="0" sldId="284"/>
            <ac:spMk id="471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4:42.564" v="34" actId="948"/>
        <pc:sldMkLst>
          <pc:docMk/>
          <pc:sldMk cId="0" sldId="285"/>
        </pc:sldMkLst>
        <pc:spChg chg="mod">
          <ac:chgData name="Stringfellow, Kina F. DPI" userId="002858cf-6d8d-4f58-b096-3c8ddc1070aa" providerId="ADAL" clId="{681F45C9-EB54-45A9-9F6B-42D9CE6E6873}" dt="2024-02-26T23:24:21.141" v="33" actId="948"/>
          <ac:spMkLst>
            <pc:docMk/>
            <pc:sldMk cId="0" sldId="285"/>
            <ac:spMk id="478" creationId="{00000000-0000-0000-0000-000000000000}"/>
          </ac:spMkLst>
        </pc:spChg>
        <pc:spChg chg="mod">
          <ac:chgData name="Stringfellow, Kina F. DPI" userId="002858cf-6d8d-4f58-b096-3c8ddc1070aa" providerId="ADAL" clId="{681F45C9-EB54-45A9-9F6B-42D9CE6E6873}" dt="2024-02-26T23:24:42.564" v="34" actId="948"/>
          <ac:spMkLst>
            <pc:docMk/>
            <pc:sldMk cId="0" sldId="285"/>
            <ac:spMk id="480" creationId="{00000000-0000-0000-0000-000000000000}"/>
          </ac:spMkLst>
        </pc:spChg>
      </pc:sldChg>
      <pc:sldChg chg="replTag delTag">
        <pc:chgData name="Stringfellow, Kina F. DPI" userId="002858cf-6d8d-4f58-b096-3c8ddc1070aa" providerId="ADAL" clId="{681F45C9-EB54-45A9-9F6B-42D9CE6E6873}" dt="2024-02-26T23:23:24.729" v="21"/>
        <pc:sldMkLst>
          <pc:docMk/>
          <pc:sldMk cId="0" sldId="286"/>
        </pc:sldMkLst>
      </pc:sldChg>
      <pc:sldChg chg="modSp mod replTag delTag">
        <pc:chgData name="Stringfellow, Kina F. DPI" userId="002858cf-6d8d-4f58-b096-3c8ddc1070aa" providerId="ADAL" clId="{681F45C9-EB54-45A9-9F6B-42D9CE6E6873}" dt="2024-02-26T23:26:49.879" v="64" actId="14100"/>
        <pc:sldMkLst>
          <pc:docMk/>
          <pc:sldMk cId="0" sldId="289"/>
        </pc:sldMkLst>
        <pc:spChg chg="mod">
          <ac:chgData name="Stringfellow, Kina F. DPI" userId="002858cf-6d8d-4f58-b096-3c8ddc1070aa" providerId="ADAL" clId="{681F45C9-EB54-45A9-9F6B-42D9CE6E6873}" dt="2024-02-26T23:26:49.879" v="64" actId="14100"/>
          <ac:spMkLst>
            <pc:docMk/>
            <pc:sldMk cId="0" sldId="289"/>
            <ac:spMk id="506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7:12.450" v="72"/>
        <pc:sldMkLst>
          <pc:docMk/>
          <pc:sldMk cId="0" sldId="290"/>
        </pc:sldMkLst>
        <pc:spChg chg="mod">
          <ac:chgData name="Stringfellow, Kina F. DPI" userId="002858cf-6d8d-4f58-b096-3c8ddc1070aa" providerId="ADAL" clId="{681F45C9-EB54-45A9-9F6B-42D9CE6E6873}" dt="2024-02-26T23:27:10.426" v="70" actId="12"/>
          <ac:spMkLst>
            <pc:docMk/>
            <pc:sldMk cId="0" sldId="290"/>
            <ac:spMk id="514" creationId="{00000000-0000-0000-0000-000000000000}"/>
          </ac:spMkLst>
        </pc:spChg>
      </pc:sldChg>
      <pc:sldChg chg="replTag delTag">
        <pc:chgData name="Stringfellow, Kina F. DPI" userId="002858cf-6d8d-4f58-b096-3c8ddc1070aa" providerId="ADAL" clId="{681F45C9-EB54-45A9-9F6B-42D9CE6E6873}" dt="2024-02-26T23:27:25.153" v="79"/>
        <pc:sldMkLst>
          <pc:docMk/>
          <pc:sldMk cId="0" sldId="291"/>
        </pc:sldMkLst>
      </pc:sldChg>
      <pc:sldChg chg="replTag delTag">
        <pc:chgData name="Stringfellow, Kina F. DPI" userId="002858cf-6d8d-4f58-b096-3c8ddc1070aa" providerId="ADAL" clId="{681F45C9-EB54-45A9-9F6B-42D9CE6E6873}" dt="2024-02-26T23:27:28.079" v="81"/>
        <pc:sldMkLst>
          <pc:docMk/>
          <pc:sldMk cId="0" sldId="292"/>
        </pc:sldMkLst>
      </pc:sldChg>
      <pc:sldChg chg="modSp mod replTag delTag">
        <pc:chgData name="Stringfellow, Kina F. DPI" userId="002858cf-6d8d-4f58-b096-3c8ddc1070aa" providerId="ADAL" clId="{681F45C9-EB54-45A9-9F6B-42D9CE6E6873}" dt="2024-02-26T23:23:00.120" v="12" actId="948"/>
        <pc:sldMkLst>
          <pc:docMk/>
          <pc:sldMk cId="3662617589" sldId="367"/>
        </pc:sldMkLst>
        <pc:spChg chg="mod">
          <ac:chgData name="Stringfellow, Kina F. DPI" userId="002858cf-6d8d-4f58-b096-3c8ddc1070aa" providerId="ADAL" clId="{681F45C9-EB54-45A9-9F6B-42D9CE6E6873}" dt="2024-02-26T23:23:00.120" v="12" actId="948"/>
          <ac:spMkLst>
            <pc:docMk/>
            <pc:sldMk cId="3662617589" sldId="367"/>
            <ac:spMk id="3" creationId="{93777B91-F23A-F0AF-1F80-6126C28A8768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3:22.673" v="19"/>
        <pc:sldMkLst>
          <pc:docMk/>
          <pc:sldMk cId="2583785879" sldId="368"/>
        </pc:sldMkLst>
        <pc:spChg chg="mod">
          <ac:chgData name="Stringfellow, Kina F. DPI" userId="002858cf-6d8d-4f58-b096-3c8ddc1070aa" providerId="ADAL" clId="{681F45C9-EB54-45A9-9F6B-42D9CE6E6873}" dt="2024-02-26T23:23:21.276" v="17" actId="948"/>
          <ac:spMkLst>
            <pc:docMk/>
            <pc:sldMk cId="2583785879" sldId="368"/>
            <ac:spMk id="2" creationId="{44CC67C1-62C8-0839-8482-D0204D88D078}"/>
          </ac:spMkLst>
        </pc:spChg>
      </pc:sldChg>
      <pc:sldChg chg="replTag delTag">
        <pc:chgData name="Stringfellow, Kina F. DPI" userId="002858cf-6d8d-4f58-b096-3c8ddc1070aa" providerId="ADAL" clId="{681F45C9-EB54-45A9-9F6B-42D9CE6E6873}" dt="2024-02-26T23:24:44.911" v="36"/>
        <pc:sldMkLst>
          <pc:docMk/>
          <pc:sldMk cId="1478608701" sldId="369"/>
        </pc:sldMkLst>
      </pc:sldChg>
      <pc:sldChg chg="replTag delTag">
        <pc:chgData name="Stringfellow, Kina F. DPI" userId="002858cf-6d8d-4f58-b096-3c8ddc1070aa" providerId="ADAL" clId="{681F45C9-EB54-45A9-9F6B-42D9CE6E6873}" dt="2024-02-26T23:28:52.369" v="112"/>
        <pc:sldMkLst>
          <pc:docMk/>
          <pc:sldMk cId="1948529434" sldId="370"/>
        </pc:sldMkLst>
      </pc:sldChg>
      <pc:sldChg chg="del replTag delTag">
        <pc:chgData name="Stringfellow, Kina F. DPI" userId="002858cf-6d8d-4f58-b096-3c8ddc1070aa" providerId="ADAL" clId="{681F45C9-EB54-45A9-9F6B-42D9CE6E6873}" dt="2024-02-26T23:29:17.520" v="124" actId="47"/>
        <pc:sldMkLst>
          <pc:docMk/>
          <pc:sldMk cId="1399532175" sldId="371"/>
        </pc:sldMkLst>
      </pc:sldChg>
      <pc:sldChg chg="del replTag delTag">
        <pc:chgData name="Stringfellow, Kina F. DPI" userId="002858cf-6d8d-4f58-b096-3c8ddc1070aa" providerId="ADAL" clId="{681F45C9-EB54-45A9-9F6B-42D9CE6E6873}" dt="2024-02-26T23:29:19.464" v="129" actId="47"/>
        <pc:sldMkLst>
          <pc:docMk/>
          <pc:sldMk cId="1163013479" sldId="372"/>
        </pc:sldMkLst>
      </pc:sldChg>
      <pc:sldChg chg="modSp mod replTag delTag">
        <pc:chgData name="Stringfellow, Kina F. DPI" userId="002858cf-6d8d-4f58-b096-3c8ddc1070aa" providerId="ADAL" clId="{681F45C9-EB54-45A9-9F6B-42D9CE6E6873}" dt="2024-02-26T23:25:04.724" v="41" actId="948"/>
        <pc:sldMkLst>
          <pc:docMk/>
          <pc:sldMk cId="707659953" sldId="373"/>
        </pc:sldMkLst>
        <pc:spChg chg="mod">
          <ac:chgData name="Stringfellow, Kina F. DPI" userId="002858cf-6d8d-4f58-b096-3c8ddc1070aa" providerId="ADAL" clId="{681F45C9-EB54-45A9-9F6B-42D9CE6E6873}" dt="2024-02-26T23:25:04.724" v="41" actId="948"/>
          <ac:spMkLst>
            <pc:docMk/>
            <pc:sldMk cId="707659953" sldId="373"/>
            <ac:spMk id="5" creationId="{190337D2-9DAA-A4CB-3B32-93C63C950A72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5:26.660" v="46" actId="948"/>
        <pc:sldMkLst>
          <pc:docMk/>
          <pc:sldMk cId="3914666185" sldId="374"/>
        </pc:sldMkLst>
        <pc:spChg chg="mod">
          <ac:chgData name="Stringfellow, Kina F. DPI" userId="002858cf-6d8d-4f58-b096-3c8ddc1070aa" providerId="ADAL" clId="{681F45C9-EB54-45A9-9F6B-42D9CE6E6873}" dt="2024-02-26T23:25:26.660" v="46" actId="948"/>
          <ac:spMkLst>
            <pc:docMk/>
            <pc:sldMk cId="3914666185" sldId="374"/>
            <ac:spMk id="5" creationId="{FFA7FD6B-BAA8-BBDD-00BC-7470C65AA677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6:18.740" v="54" actId="20577"/>
        <pc:sldMkLst>
          <pc:docMk/>
          <pc:sldMk cId="758699690" sldId="375"/>
        </pc:sldMkLst>
        <pc:spChg chg="mod">
          <ac:chgData name="Stringfellow, Kina F. DPI" userId="002858cf-6d8d-4f58-b096-3c8ddc1070aa" providerId="ADAL" clId="{681F45C9-EB54-45A9-9F6B-42D9CE6E6873}" dt="2024-02-26T23:26:18.740" v="54" actId="20577"/>
          <ac:spMkLst>
            <pc:docMk/>
            <pc:sldMk cId="758699690" sldId="375"/>
            <ac:spMk id="5" creationId="{78D8FD27-6A7D-53AB-CF9D-739B40DBE533}"/>
          </ac:spMkLst>
        </pc:spChg>
      </pc:sldChg>
      <pc:sldChg chg="modSp mod replTag delTag">
        <pc:chgData name="Stringfellow, Kina F. DPI" userId="002858cf-6d8d-4f58-b096-3c8ddc1070aa" providerId="ADAL" clId="{681F45C9-EB54-45A9-9F6B-42D9CE6E6873}" dt="2024-02-26T23:27:23.167" v="77" actId="12"/>
        <pc:sldMkLst>
          <pc:docMk/>
          <pc:sldMk cId="369491053" sldId="376"/>
        </pc:sldMkLst>
        <pc:spChg chg="mod">
          <ac:chgData name="Stringfellow, Kina F. DPI" userId="002858cf-6d8d-4f58-b096-3c8ddc1070aa" providerId="ADAL" clId="{681F45C9-EB54-45A9-9F6B-42D9CE6E6873}" dt="2024-02-26T23:27:23.167" v="77" actId="12"/>
          <ac:spMkLst>
            <pc:docMk/>
            <pc:sldMk cId="369491053" sldId="376"/>
            <ac:spMk id="514" creationId="{00000000-0000-0000-0000-000000000000}"/>
          </ac:spMkLst>
        </pc:spChg>
      </pc:sldChg>
    </pc:docChg>
  </pc:docChgLst>
  <pc:docChgLst>
    <pc:chgData name="Koontz, Gabrielle E.   DPI" userId="0e87dca7-9c85-4686-81de-6667c5387956" providerId="ADAL" clId="{80328426-79E5-4D97-BB2C-F80223E145F6}"/>
    <pc:docChg chg="modSld">
      <pc:chgData name="Koontz, Gabrielle E.   DPI" userId="0e87dca7-9c85-4686-81de-6667c5387956" providerId="ADAL" clId="{80328426-79E5-4D97-BB2C-F80223E145F6}" dt="2024-02-22T23:11:15.299" v="49" actId="20577"/>
      <pc:docMkLst>
        <pc:docMk/>
      </pc:docMkLst>
      <pc:sldChg chg="modSp mod">
        <pc:chgData name="Koontz, Gabrielle E.   DPI" userId="0e87dca7-9c85-4686-81de-6667c5387956" providerId="ADAL" clId="{80328426-79E5-4D97-BB2C-F80223E145F6}" dt="2024-02-22T23:08:18.311" v="25" actId="20577"/>
        <pc:sldMkLst>
          <pc:docMk/>
          <pc:sldMk cId="0" sldId="278"/>
        </pc:sldMkLst>
        <pc:spChg chg="mod">
          <ac:chgData name="Koontz, Gabrielle E.   DPI" userId="0e87dca7-9c85-4686-81de-6667c5387956" providerId="ADAL" clId="{80328426-79E5-4D97-BB2C-F80223E145F6}" dt="2024-02-22T23:08:18.311" v="25" actId="20577"/>
          <ac:spMkLst>
            <pc:docMk/>
            <pc:sldMk cId="0" sldId="278"/>
            <ac:spMk id="3" creationId="{03BE1755-94A4-6003-1D94-373C290E9042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10:58.278" v="48" actId="1076"/>
        <pc:sldMkLst>
          <pc:docMk/>
          <pc:sldMk cId="0" sldId="283"/>
        </pc:sldMkLst>
        <pc:spChg chg="mod">
          <ac:chgData name="Koontz, Gabrielle E.   DPI" userId="0e87dca7-9c85-4686-81de-6667c5387956" providerId="ADAL" clId="{80328426-79E5-4D97-BB2C-F80223E145F6}" dt="2024-02-22T23:10:58.278" v="48" actId="1076"/>
          <ac:spMkLst>
            <pc:docMk/>
            <pc:sldMk cId="0" sldId="283"/>
            <ac:spMk id="2" creationId="{E3800469-8F2A-68EE-BA3B-805015BCD403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6:14.226" v="7" actId="20577"/>
        <pc:sldMkLst>
          <pc:docMk/>
          <pc:sldMk cId="0" sldId="285"/>
        </pc:sldMkLst>
        <pc:spChg chg="mod">
          <ac:chgData name="Koontz, Gabrielle E.   DPI" userId="0e87dca7-9c85-4686-81de-6667c5387956" providerId="ADAL" clId="{80328426-79E5-4D97-BB2C-F80223E145F6}" dt="2024-02-22T23:06:14.226" v="7" actId="20577"/>
          <ac:spMkLst>
            <pc:docMk/>
            <pc:sldMk cId="0" sldId="285"/>
            <ac:spMk id="479" creationId="{00000000-0000-0000-0000-000000000000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8:43.832" v="32" actId="20577"/>
        <pc:sldMkLst>
          <pc:docMk/>
          <pc:sldMk cId="0" sldId="289"/>
        </pc:sldMkLst>
        <pc:spChg chg="mod">
          <ac:chgData name="Koontz, Gabrielle E.   DPI" userId="0e87dca7-9c85-4686-81de-6667c5387956" providerId="ADAL" clId="{80328426-79E5-4D97-BB2C-F80223E145F6}" dt="2024-02-22T23:08:43.832" v="32" actId="20577"/>
          <ac:spMkLst>
            <pc:docMk/>
            <pc:sldMk cId="0" sldId="289"/>
            <ac:spMk id="506" creationId="{00000000-0000-0000-0000-000000000000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9:01.834" v="36" actId="20577"/>
        <pc:sldMkLst>
          <pc:docMk/>
          <pc:sldMk cId="0" sldId="290"/>
        </pc:sldMkLst>
        <pc:spChg chg="mod">
          <ac:chgData name="Koontz, Gabrielle E.   DPI" userId="0e87dca7-9c85-4686-81de-6667c5387956" providerId="ADAL" clId="{80328426-79E5-4D97-BB2C-F80223E145F6}" dt="2024-02-22T23:09:01.834" v="36" actId="20577"/>
          <ac:spMkLst>
            <pc:docMk/>
            <pc:sldMk cId="0" sldId="290"/>
            <ac:spMk id="514" creationId="{00000000-0000-0000-0000-000000000000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10:22.131" v="44" actId="12"/>
        <pc:sldMkLst>
          <pc:docMk/>
          <pc:sldMk cId="0" sldId="292"/>
        </pc:sldMkLst>
        <pc:spChg chg="mod">
          <ac:chgData name="Koontz, Gabrielle E.   DPI" userId="0e87dca7-9c85-4686-81de-6667c5387956" providerId="ADAL" clId="{80328426-79E5-4D97-BB2C-F80223E145F6}" dt="2024-02-22T23:10:22.131" v="44" actId="12"/>
          <ac:spMkLst>
            <pc:docMk/>
            <pc:sldMk cId="0" sldId="292"/>
            <ac:spMk id="532" creationId="{00000000-0000-0000-0000-000000000000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5:23.168" v="1" actId="20577"/>
        <pc:sldMkLst>
          <pc:docMk/>
          <pc:sldMk cId="3662617589" sldId="367"/>
        </pc:sldMkLst>
        <pc:spChg chg="mod">
          <ac:chgData name="Koontz, Gabrielle E.   DPI" userId="0e87dca7-9c85-4686-81de-6667c5387956" providerId="ADAL" clId="{80328426-79E5-4D97-BB2C-F80223E145F6}" dt="2024-02-22T23:05:23.168" v="1" actId="20577"/>
          <ac:spMkLst>
            <pc:docMk/>
            <pc:sldMk cId="3662617589" sldId="367"/>
            <ac:spMk id="3" creationId="{93777B91-F23A-F0AF-1F80-6126C28A8768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5:28.545" v="2" actId="20577"/>
        <pc:sldMkLst>
          <pc:docMk/>
          <pc:sldMk cId="2583785879" sldId="368"/>
        </pc:sldMkLst>
        <pc:spChg chg="mod">
          <ac:chgData name="Koontz, Gabrielle E.   DPI" userId="0e87dca7-9c85-4686-81de-6667c5387956" providerId="ADAL" clId="{80328426-79E5-4D97-BB2C-F80223E145F6}" dt="2024-02-22T23:05:28.545" v="2" actId="20577"/>
          <ac:spMkLst>
            <pc:docMk/>
            <pc:sldMk cId="2583785879" sldId="368"/>
            <ac:spMk id="2" creationId="{44CC67C1-62C8-0839-8482-D0204D88D078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11:15.299" v="49" actId="20577"/>
        <pc:sldMkLst>
          <pc:docMk/>
          <pc:sldMk cId="1163013479" sldId="372"/>
        </pc:sldMkLst>
        <pc:spChg chg="mod">
          <ac:chgData name="Koontz, Gabrielle E.   DPI" userId="0e87dca7-9c85-4686-81de-6667c5387956" providerId="ADAL" clId="{80328426-79E5-4D97-BB2C-F80223E145F6}" dt="2024-02-22T23:11:15.299" v="49" actId="20577"/>
          <ac:spMkLst>
            <pc:docMk/>
            <pc:sldMk cId="1163013479" sldId="372"/>
            <ac:spMk id="4" creationId="{6F89A02E-A8C0-72C7-8AAA-4002B6B72E52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6:54.429" v="9" actId="20577"/>
        <pc:sldMkLst>
          <pc:docMk/>
          <pc:sldMk cId="707659953" sldId="373"/>
        </pc:sldMkLst>
        <pc:spChg chg="mod">
          <ac:chgData name="Koontz, Gabrielle E.   DPI" userId="0e87dca7-9c85-4686-81de-6667c5387956" providerId="ADAL" clId="{80328426-79E5-4D97-BB2C-F80223E145F6}" dt="2024-02-22T23:06:54.429" v="9" actId="20577"/>
          <ac:spMkLst>
            <pc:docMk/>
            <pc:sldMk cId="707659953" sldId="373"/>
            <ac:spMk id="5" creationId="{190337D2-9DAA-A4CB-3B32-93C63C950A72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7:13.131" v="11" actId="20577"/>
        <pc:sldMkLst>
          <pc:docMk/>
          <pc:sldMk cId="3914666185" sldId="374"/>
        </pc:sldMkLst>
        <pc:spChg chg="mod">
          <ac:chgData name="Koontz, Gabrielle E.   DPI" userId="0e87dca7-9c85-4686-81de-6667c5387956" providerId="ADAL" clId="{80328426-79E5-4D97-BB2C-F80223E145F6}" dt="2024-02-22T23:07:13.131" v="11" actId="20577"/>
          <ac:spMkLst>
            <pc:docMk/>
            <pc:sldMk cId="3914666185" sldId="374"/>
            <ac:spMk id="5" creationId="{FFA7FD6B-BAA8-BBDD-00BC-7470C65AA677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7:40.424" v="17" actId="20577"/>
        <pc:sldMkLst>
          <pc:docMk/>
          <pc:sldMk cId="758699690" sldId="375"/>
        </pc:sldMkLst>
        <pc:spChg chg="mod">
          <ac:chgData name="Koontz, Gabrielle E.   DPI" userId="0e87dca7-9c85-4686-81de-6667c5387956" providerId="ADAL" clId="{80328426-79E5-4D97-BB2C-F80223E145F6}" dt="2024-02-22T23:07:40.424" v="17" actId="20577"/>
          <ac:spMkLst>
            <pc:docMk/>
            <pc:sldMk cId="758699690" sldId="375"/>
            <ac:spMk id="5" creationId="{78D8FD27-6A7D-53AB-CF9D-739B40DBE533}"/>
          </ac:spMkLst>
        </pc:spChg>
      </pc:sldChg>
      <pc:sldChg chg="modSp mod">
        <pc:chgData name="Koontz, Gabrielle E.   DPI" userId="0e87dca7-9c85-4686-81de-6667c5387956" providerId="ADAL" clId="{80328426-79E5-4D97-BB2C-F80223E145F6}" dt="2024-02-22T23:09:30.228" v="38" actId="20577"/>
        <pc:sldMkLst>
          <pc:docMk/>
          <pc:sldMk cId="369491053" sldId="376"/>
        </pc:sldMkLst>
        <pc:spChg chg="mod">
          <ac:chgData name="Koontz, Gabrielle E.   DPI" userId="0e87dca7-9c85-4686-81de-6667c5387956" providerId="ADAL" clId="{80328426-79E5-4D97-BB2C-F80223E145F6}" dt="2024-02-22T23:09:30.228" v="38" actId="20577"/>
          <ac:spMkLst>
            <pc:docMk/>
            <pc:sldMk cId="369491053" sldId="376"/>
            <ac:spMk id="51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a10fe856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a10fe856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10fe85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10fe856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253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3a10fe856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3a10fe856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6da07fe420_1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6da07fe420_1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3a10fe85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3a10fe85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3a10fe856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23a10fe856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818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3a10fe856f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23a10fe856f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3a10fe856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3a10fe856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3a10fe856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3a10fe856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3a10fe856f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3a10fe856f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12781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a10fe856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a10fe856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3720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3a10fe856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23a10fe856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48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3a10fe856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23a10fe856f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3bbf721dcf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3bbf721dcf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10fe85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10fe856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10fe85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10fe856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437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10fe85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10fe856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239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3a10fe856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3a10fe856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771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nly">
  <p:cSld name="Text onl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4"/>
          <p:cNvPicPr preferRelativeResize="0"/>
          <p:nvPr/>
        </p:nvPicPr>
        <p:blipFill rotWithShape="1">
          <a:blip r:embed="rId2">
            <a:alphaModFix/>
          </a:blip>
          <a:srcRect l="109" t="7102" b="33563"/>
          <a:stretch/>
        </p:blipFill>
        <p:spPr>
          <a:xfrm>
            <a:off x="-8814" y="3710690"/>
            <a:ext cx="9153000" cy="14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4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4"/>
              <a:buFont typeface="Arial"/>
              <a:buNone/>
            </a:pPr>
            <a:endParaRPr sz="2344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2"/>
          </p:nvPr>
        </p:nvSpPr>
        <p:spPr>
          <a:xfrm>
            <a:off x="2052028" y="1197429"/>
            <a:ext cx="50469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758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7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2" name="Google Shape;112;p24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122" y="4458624"/>
            <a:ext cx="594000" cy="60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33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with image">
  <p:cSld name="Text with ima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 rotWithShape="1">
          <a:blip r:embed="rId2">
            <a:alphaModFix/>
          </a:blip>
          <a:srcRect l="9" t="7104" b="33198"/>
          <a:stretch/>
        </p:blipFill>
        <p:spPr>
          <a:xfrm>
            <a:off x="-10372" y="3700846"/>
            <a:ext cx="9161700" cy="14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942822" y="1277258"/>
            <a:ext cx="39936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>
              <a:lnSpc>
                <a:spcPct val="150000"/>
              </a:lnSpc>
              <a:spcBef>
                <a:spcPts val="439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5"/>
          <p:cNvSpPr>
            <a:spLocks noGrp="1"/>
          </p:cNvSpPr>
          <p:nvPr>
            <p:ph type="pic" idx="3"/>
          </p:nvPr>
        </p:nvSpPr>
        <p:spPr>
          <a:xfrm>
            <a:off x="5262429" y="1291773"/>
            <a:ext cx="3420300" cy="30906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8" name="Google Shape;118;p25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122" y="4458624"/>
            <a:ext cx="594000" cy="60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59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nly">
  <p:cSld name="Video 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 rotWithShape="1">
          <a:blip r:embed="rId2">
            <a:alphaModFix/>
          </a:blip>
          <a:srcRect l="109" t="7102" b="33563"/>
          <a:stretch/>
        </p:blipFill>
        <p:spPr>
          <a:xfrm>
            <a:off x="-8814" y="3710690"/>
            <a:ext cx="9153000" cy="143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4"/>
              <a:buFont typeface="Arial"/>
              <a:buNone/>
            </a:pPr>
            <a:endParaRPr sz="2344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9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3" name="Google Shape;123;p26" descr="circle-logo-word-cover-colo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9122" y="4458624"/>
            <a:ext cx="594000" cy="60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6"/>
          <p:cNvSpPr>
            <a:spLocks noGrp="1"/>
          </p:cNvSpPr>
          <p:nvPr>
            <p:ph type="media" idx="2"/>
          </p:nvPr>
        </p:nvSpPr>
        <p:spPr>
          <a:xfrm>
            <a:off x="2042012" y="1304873"/>
            <a:ext cx="50451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442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73" y="4598378"/>
            <a:ext cx="91528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896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2184116" y="1364104"/>
            <a:ext cx="4762500" cy="24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lnSpc>
                <a:spcPct val="15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23"/>
          <p:cNvSpPr txBox="1"/>
          <p:nvPr/>
        </p:nvSpPr>
        <p:spPr>
          <a:xfrm>
            <a:off x="-6304" y="0"/>
            <a:ext cx="9150300" cy="921600"/>
          </a:xfrm>
          <a:prstGeom prst="rect">
            <a:avLst/>
          </a:prstGeom>
          <a:solidFill>
            <a:srgbClr val="262087"/>
          </a:solidFill>
          <a:ln>
            <a:noFill/>
          </a:ln>
        </p:spPr>
        <p:txBody>
          <a:bodyPr spcFirstLastPara="1" wrap="square" lIns="66950" tIns="33475" rIns="66950" bIns="33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44"/>
              <a:buFont typeface="Arial"/>
              <a:buNone/>
            </a:pPr>
            <a:endParaRPr sz="2344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36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8343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5.png"/><Relationship Id="rId4" Type="http://schemas.openxmlformats.org/officeDocument/2006/relationships/hyperlink" Target="https://dpi.wi.gov/cst/school-directory/updates/user-guid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dpi.wi.gov/cst/school-directory/school-mod-form" TargetMode="External"/><Relationship Id="rId3" Type="http://schemas.openxmlformats.org/officeDocument/2006/relationships/notesSlide" Target="../notesSlides/notesSlide18.xml"/><Relationship Id="rId7" Type="http://schemas.openxmlformats.org/officeDocument/2006/relationships/hyperlink" Target="https://dpi.wi.gov/wise/data-elements?combined=&amp;tid_1=All&amp;tid_2=4036&amp;field_tags_wise_de_years_tid=Al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hyperlink" Target="https://dpi.wi.gov/cst/school-directory/updates/user-guides" TargetMode="External"/><Relationship Id="rId5" Type="http://schemas.openxmlformats.org/officeDocument/2006/relationships/hyperlink" Target="https://dpi.wi.gov/cst/school-directory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dpi.wi.gov/wisedata/help/reques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hyperlink" Target="https://apps6.dpi.wi.gov/SchDirPublic/hom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CC7E98-F470-A42B-29C2-91F2E956A27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9691" y="1116611"/>
            <a:ext cx="7279834" cy="13513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73398"/>
                </a:solidFill>
                <a:effectLst/>
                <a:uLnTx/>
                <a:uFillTx/>
                <a:latin typeface="Lato Black"/>
                <a:ea typeface="Lato Black"/>
                <a:cs typeface="Lato Black"/>
                <a:sym typeface="Arial"/>
              </a:rPr>
              <a:t>Wisconsin School Directory Management Portal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473398"/>
              </a:solidFill>
              <a:effectLst/>
              <a:uLnTx/>
              <a:uFillTx/>
              <a:latin typeface="Arial"/>
              <a:ea typeface="Lato Black"/>
              <a:cs typeface="Lato Black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68A42-BBD7-2A71-312A-8B31EAEBEA99}"/>
              </a:ext>
            </a:extLst>
          </p:cNvPr>
          <p:cNvSpPr txBox="1">
            <a:spLocks/>
          </p:cNvSpPr>
          <p:nvPr/>
        </p:nvSpPr>
        <p:spPr>
          <a:xfrm>
            <a:off x="6037234" y="2827843"/>
            <a:ext cx="2722563" cy="10684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lnSpc>
                <a:spcPts val="1182"/>
              </a:lnSpc>
              <a:spcAft>
                <a:spcPts val="1200"/>
              </a:spcAft>
            </a:pPr>
            <a:r>
              <a:rPr lang="en-US" b="1" kern="0" dirty="0">
                <a:latin typeface="Lato" panose="020F0502020204030203" pitchFamily="34" charset="0"/>
                <a:ea typeface="Lato"/>
                <a:cs typeface="Lato"/>
              </a:rPr>
              <a:t>Kari Tenley</a:t>
            </a:r>
            <a:endParaRPr lang="en-US" b="1" kern="0" dirty="0">
              <a:latin typeface="Lato" panose="020F0502020204030203" pitchFamily="34" charset="0"/>
            </a:endParaRPr>
          </a:p>
          <a:p>
            <a:pPr defTabSz="914400">
              <a:lnSpc>
                <a:spcPts val="1182"/>
              </a:lnSpc>
              <a:spcAft>
                <a:spcPts val="1200"/>
              </a:spcAft>
            </a:pPr>
            <a:r>
              <a:rPr lang="en-US" b="1" kern="0" dirty="0">
                <a:latin typeface="Lato" panose="020F0502020204030203" pitchFamily="34" charset="0"/>
                <a:ea typeface="Lato"/>
                <a:cs typeface="Lato"/>
              </a:rPr>
              <a:t>School Directory Administrator</a:t>
            </a:r>
            <a:endParaRPr lang="en-US" b="1" kern="0" dirty="0">
              <a:latin typeface="Lato" panose="020F0502020204030203" pitchFamily="34" charset="0"/>
            </a:endParaRPr>
          </a:p>
          <a:p>
            <a:pPr defTabSz="914400">
              <a:lnSpc>
                <a:spcPts val="1182"/>
              </a:lnSpc>
              <a:spcAft>
                <a:spcPts val="1200"/>
              </a:spcAft>
            </a:pPr>
            <a:r>
              <a:rPr lang="en-US" b="1" kern="0" dirty="0">
                <a:latin typeface="Lato" panose="020F0502020204030203" pitchFamily="34" charset="0"/>
                <a:ea typeface="Lato"/>
                <a:cs typeface="Lato"/>
              </a:rPr>
              <a:t>March 6 &amp; 7, 2024</a:t>
            </a:r>
          </a:p>
        </p:txBody>
      </p:sp>
      <p:pic>
        <p:nvPicPr>
          <p:cNvPr id="432" name="Google Shape;432;p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3899" y="3726625"/>
            <a:ext cx="1498425" cy="14168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Clr>
                <a:schemeClr val="dk1"/>
              </a:buClr>
              <a:buSzPts val="1100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History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i="1" dirty="0"/>
              <a:t>(2 of 2)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sym typeface="Lato"/>
            </a:endParaRPr>
          </a:p>
        </p:txBody>
      </p:sp>
      <p:pic>
        <p:nvPicPr>
          <p:cNvPr id="3" name="Google Shape;456;p82" descr="Screenshot of the old school directory paper form. ">
            <a:extLst>
              <a:ext uri="{FF2B5EF4-FFF2-40B4-BE49-F238E27FC236}">
                <a16:creationId xmlns:a16="http://schemas.microsoft.com/office/drawing/2014/main" id="{9A088F18-60A9-DBF1-18FE-DFAB7854A5C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677" y="921600"/>
            <a:ext cx="3586530" cy="405893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Google Shape;457;p82">
            <a:extLst>
              <a:ext uri="{FF2B5EF4-FFF2-40B4-BE49-F238E27FC236}">
                <a16:creationId xmlns:a16="http://schemas.microsoft.com/office/drawing/2014/main" id="{78D8FD27-6A7D-53AB-CF9D-739B40DBE533}"/>
              </a:ext>
            </a:extLst>
          </p:cNvPr>
          <p:cNvSpPr txBox="1"/>
          <p:nvPr/>
        </p:nvSpPr>
        <p:spPr>
          <a:xfrm>
            <a:off x="3980329" y="962121"/>
            <a:ext cx="4702425" cy="2930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Printed Version of the Wisconsin School Directory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TODAY:</a:t>
            </a:r>
            <a:endParaRPr lang="en-US"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Online!</a:t>
            </a: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Print or download only necessary information on demand</a:t>
            </a: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Up-to-date information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869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7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SzPts val="2400"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Data Usage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 of School Directory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pic>
        <p:nvPicPr>
          <p:cNvPr id="2" name="Google Shape;432;p79">
            <a:extLst>
              <a:ext uri="{FF2B5EF4-FFF2-40B4-BE49-F238E27FC236}">
                <a16:creationId xmlns:a16="http://schemas.microsoft.com/office/drawing/2014/main" id="{F15382F6-558A-3B6B-11A1-9FC2EE90F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7099" y="3685149"/>
            <a:ext cx="1498425" cy="14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41;p80">
            <a:extLst>
              <a:ext uri="{FF2B5EF4-FFF2-40B4-BE49-F238E27FC236}">
                <a16:creationId xmlns:a16="http://schemas.microsoft.com/office/drawing/2014/main" id="{03BE1755-94A4-6003-1D94-373C290E9042}"/>
              </a:ext>
            </a:extLst>
          </p:cNvPr>
          <p:cNvSpPr txBox="1"/>
          <p:nvPr/>
        </p:nvSpPr>
        <p:spPr>
          <a:xfrm>
            <a:off x="469338" y="922338"/>
            <a:ext cx="8205324" cy="3246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The Wisconsin School Directory is a searchable collection of Wisconsin public and private schools designed to quickly provide information through flexible and intuitive search features. </a:t>
            </a:r>
            <a:endParaRPr lang="en"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District and school profiles provide ‘the big picture’ and showcase agency-specific information, including school contacts, addresses, and interactive Google maps.</a:t>
            </a: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Source of school and district data that is used across many WISE applications and DPI databases 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rtl="0">
              <a:spcBef>
                <a:spcPts val="40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SzPts val="2400"/>
              <a:defRPr/>
            </a:pPr>
            <a:r>
              <a:rPr lang="en-US" b="1" dirty="0">
                <a:solidFill>
                  <a:srgbClr val="FFFFFF"/>
                </a:solidFill>
                <a:latin typeface="Lato Black" panose="020F0A02020204030203" pitchFamily="34" charset="0"/>
              </a:rPr>
              <a:t>Data Usage: SD User Statistics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sp>
        <p:nvSpPr>
          <p:cNvPr id="506" name="Google Shape;506;p89"/>
          <p:cNvSpPr txBox="1"/>
          <p:nvPr/>
        </p:nvSpPr>
        <p:spPr>
          <a:xfrm>
            <a:off x="469338" y="922338"/>
            <a:ext cx="8217462" cy="2543296"/>
          </a:xfrm>
          <a:prstGeom prst="rect">
            <a:avLst/>
          </a:prstGeom>
          <a:noFill/>
          <a:ln>
            <a:noFill/>
          </a:ln>
          <a:effectLst>
            <a:outerShdw blurRad="57150" dist="19050" dir="1440000" algn="bl" rotWithShape="0">
              <a:srgbClr val="0000FF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4592" lvl="0" indent="-164592" algn="l" rtl="0">
              <a:lnSpc>
                <a:spcPct val="150000"/>
              </a:lnSpc>
              <a:spcBef>
                <a:spcPts val="1200"/>
              </a:spcBef>
              <a:spcAft>
                <a:spcPts val="180"/>
              </a:spcAft>
              <a:buClr>
                <a:schemeClr val="dk1"/>
              </a:buClr>
              <a:buSzPct val="100000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From January 1, 2023, to December 31, 2023:</a:t>
            </a:r>
          </a:p>
          <a:p>
            <a:pPr marL="164592" lvl="0" indent="-164592" algn="l" rtl="0">
              <a:lnSpc>
                <a:spcPct val="150000"/>
              </a:lnSpc>
              <a:spcBef>
                <a:spcPts val="1200"/>
              </a:spcBef>
              <a:spcAft>
                <a:spcPts val="18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Total Users: </a:t>
            </a: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17,125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Total Page Views: </a:t>
            </a: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193,156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Average Daily Users (Weekdays): 90-110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Average Daily Page Views (Weekdays): 500-600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" name="Google Shape;477;p85">
            <a:extLst>
              <a:ext uri="{FF2B5EF4-FFF2-40B4-BE49-F238E27FC236}">
                <a16:creationId xmlns:a16="http://schemas.microsoft.com/office/drawing/2014/main" id="{5BD7CE34-E1C7-0710-F0DA-DD774E242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350" y="3230461"/>
            <a:ext cx="1981400" cy="1981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SzPts val="2400"/>
              <a:defRPr/>
            </a:pPr>
            <a:r>
              <a:rPr lang="en-US" b="1" dirty="0">
                <a:solidFill>
                  <a:srgbClr val="FFFFFF"/>
                </a:solidFill>
                <a:latin typeface="Lato Black" panose="020F0A02020204030203" pitchFamily="34" charset="0"/>
              </a:rPr>
              <a:t>Data Usage: External Data Requests </a:t>
            </a:r>
            <a:r>
              <a:rPr lang="en-US" sz="1600" b="1" i="1" dirty="0">
                <a:solidFill>
                  <a:srgbClr val="FFFFFF"/>
                </a:solidFill>
                <a:latin typeface="Lato Black" panose="020F0A02020204030203" pitchFamily="34" charset="0"/>
              </a:rPr>
              <a:t>(1 of 2)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sp>
        <p:nvSpPr>
          <p:cNvPr id="514" name="Google Shape;514;p90"/>
          <p:cNvSpPr txBox="1"/>
          <p:nvPr/>
        </p:nvSpPr>
        <p:spPr>
          <a:xfrm>
            <a:off x="457200" y="922338"/>
            <a:ext cx="8229600" cy="3649662"/>
          </a:xfrm>
          <a:prstGeom prst="rect">
            <a:avLst/>
          </a:prstGeom>
          <a:noFill/>
          <a:ln>
            <a:noFill/>
          </a:ln>
          <a:effectLst>
            <a:outerShdw blurRad="57150" dist="19050" dir="1440000" algn="bl" rotWithShape="0">
              <a:srgbClr val="0000FF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Laura Gregor, MS VPD Epidemiologist Wisconsin Immunization Program:  </a:t>
            </a:r>
            <a:r>
              <a:rPr lang="en" sz="1600" dirty="0">
                <a:latin typeface="Lato"/>
                <a:ea typeface="Lato"/>
                <a:cs typeface="Lato"/>
                <a:sym typeface="Lato"/>
              </a:rPr>
              <a:t>Lists of public/private/ICS for immunization assessment</a:t>
            </a:r>
            <a:endParaRPr sz="1600" dirty="0">
              <a:latin typeface="Lato"/>
              <a:ea typeface="Lato"/>
              <a:cs typeface="Lato"/>
              <a:sym typeface="Lato"/>
            </a:endParaRPr>
          </a:p>
          <a:p>
            <a:pPr marL="285750" lvl="0" indent="-285750" algn="l" rtl="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Sarah E. Koske, DVM, MPH, Epidemiologist Communicable Diseases Epidemiology Section Wisconsin Department of Health Services, Division of Public Health</a:t>
            </a:r>
            <a:r>
              <a:rPr lang="en" sz="16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  </a:t>
            </a:r>
            <a:r>
              <a:rPr lang="en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DHS is looking to create a dictionary of all schools in WI that will be integrated into WEDSS, our electronic disease surveillance system.</a:t>
            </a:r>
          </a:p>
          <a:p>
            <a:pPr marL="285750" indent="-28575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Sue Gratz from the UW Madison: </a:t>
            </a: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requested a list of high schools that taught a </a:t>
            </a:r>
          </a:p>
          <a:p>
            <a:pPr algn="r">
              <a:lnSpc>
                <a:spcPct val="150000"/>
              </a:lnSpc>
              <a:spcAft>
                <a:spcPts val="180"/>
              </a:spcAft>
              <a:buSzPct val="100000"/>
            </a:pPr>
            <a:r>
              <a:rPr lang="en-US" sz="16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French class and the educator(s) full name to use for a mailing.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SzPts val="2400"/>
              <a:defRPr/>
            </a:pPr>
            <a:r>
              <a:rPr lang="en-US" b="1" dirty="0">
                <a:solidFill>
                  <a:srgbClr val="FFFFFF"/>
                </a:solidFill>
                <a:latin typeface="Lato Black" panose="020F0A02020204030203" pitchFamily="34" charset="0"/>
              </a:rPr>
              <a:t>Data Usage: External Data Requests </a:t>
            </a:r>
            <a:r>
              <a:rPr lang="en-US" sz="1600" b="1" i="1" dirty="0">
                <a:solidFill>
                  <a:srgbClr val="FFFFFF"/>
                </a:solidFill>
                <a:latin typeface="Lato Black" panose="020F0A02020204030203" pitchFamily="34" charset="0"/>
              </a:rPr>
              <a:t>(2 of 2)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sp>
        <p:nvSpPr>
          <p:cNvPr id="514" name="Google Shape;514;p90"/>
          <p:cNvSpPr txBox="1"/>
          <p:nvPr/>
        </p:nvSpPr>
        <p:spPr>
          <a:xfrm>
            <a:off x="457200" y="922338"/>
            <a:ext cx="8229600" cy="289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150" dist="19050" dir="1440000" algn="bl" rotWithShape="0">
              <a:srgbClr val="0000FF">
                <a:alpha val="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4592" lvl="0" indent="-164592" algn="l" rtl="0">
              <a:lnSpc>
                <a:spcPct val="150000"/>
              </a:lnSpc>
              <a:spcAft>
                <a:spcPts val="18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Johanna Epperson , Dun &amp; Bradstreet:  </a:t>
            </a:r>
            <a:r>
              <a:rPr lang="en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NEW SCHOOL listing for 2022-2023 SY, those opening after June 2022. Please include: District Name, School Name, Address and any other school related data. Please include a closed school list if possible.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Aft>
                <a:spcPts val="18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Patrick Kays, Quest Food Management Services: </a:t>
            </a:r>
            <a:r>
              <a:rPr lang="en" sz="18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Could I request a current list of all public and non-public school districts with information of their food service contact?</a:t>
            </a:r>
            <a:endParaRPr sz="18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91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9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Data Usage: US Depart</a:t>
            </a:r>
            <a:r>
              <a:rPr lang="en-US" b="1" dirty="0" err="1">
                <a:solidFill>
                  <a:srgbClr val="FFFFFF"/>
                </a:solidFill>
                <a:latin typeface="Lato Black" panose="020F0A02020204030203" pitchFamily="34" charset="0"/>
              </a:rPr>
              <a:t>ment</a:t>
            </a:r>
            <a:r>
              <a:rPr lang="en-US" b="1" dirty="0">
                <a:solidFill>
                  <a:srgbClr val="FFFFFF"/>
                </a:solidFill>
                <a:latin typeface="Lato Black" panose="020F0A02020204030203" pitchFamily="34" charset="0"/>
              </a:rPr>
              <a:t> of Ed Files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sp>
        <p:nvSpPr>
          <p:cNvPr id="526" name="Google Shape;526;p91"/>
          <p:cNvSpPr txBox="1"/>
          <p:nvPr/>
        </p:nvSpPr>
        <p:spPr>
          <a:xfrm>
            <a:off x="469338" y="953526"/>
            <a:ext cx="3293458" cy="262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Over 80 files    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FS029  Directory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FS129  CCD School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FS052  Membership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FS039  Grades Offered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FS059  Staff FTE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22" name="Google Shape;522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4377" y="953525"/>
            <a:ext cx="2673525" cy="245877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23" name="Google Shape;523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0888" y="1357622"/>
            <a:ext cx="2552150" cy="236727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24" name="Google Shape;524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05250" y="1923100"/>
            <a:ext cx="2579548" cy="226687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25" name="Google Shape;525;p9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8675" y="2475100"/>
            <a:ext cx="2219375" cy="2578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Google Shape;526;p91">
            <a:extLst>
              <a:ext uri="{FF2B5EF4-FFF2-40B4-BE49-F238E27FC236}">
                <a16:creationId xmlns:a16="http://schemas.microsoft.com/office/drawing/2014/main" id="{FEA81BD5-4BFA-2EDD-EBD1-54F547330836}"/>
              </a:ext>
            </a:extLst>
          </p:cNvPr>
          <p:cNvSpPr txBox="1"/>
          <p:nvPr/>
        </p:nvSpPr>
        <p:spPr>
          <a:xfrm>
            <a:off x="2491406" y="3443487"/>
            <a:ext cx="3293458" cy="53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Enhanced Validation!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9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Data Usage: School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 Directory and WISE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sp>
        <p:nvSpPr>
          <p:cNvPr id="532" name="Google Shape;532;p92"/>
          <p:cNvSpPr txBox="1"/>
          <p:nvPr/>
        </p:nvSpPr>
        <p:spPr>
          <a:xfrm>
            <a:off x="461246" y="1005461"/>
            <a:ext cx="3482944" cy="3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Source  of all LEA school and district data that is used across our WISE (Wisconsin Information System for Education) applications and other DPI databases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3" name="Google Shape;533;p92" descr="Clip art of the WISE family of applications. WISEsecure is listed above a rectangle, and all other WISE applications are inside to represent that WISEsecure encompasses all other applications: WISEid, WISEstaff, WISEdata Portal, WISEadmin, WISEgrants, WISE Learn, WISEdash and WISExplor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6150" y="916174"/>
            <a:ext cx="4578350" cy="35397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Training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800469-8F2A-68EE-BA3B-805015BCD403}"/>
              </a:ext>
            </a:extLst>
          </p:cNvPr>
          <p:cNvSpPr txBox="1">
            <a:spLocks/>
          </p:cNvSpPr>
          <p:nvPr/>
        </p:nvSpPr>
        <p:spPr>
          <a:xfrm>
            <a:off x="531932" y="1084332"/>
            <a:ext cx="4576046" cy="1198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400">
              <a:spcAft>
                <a:spcPts val="180"/>
              </a:spcAft>
              <a:buClr>
                <a:schemeClr val="tx1"/>
              </a:buClr>
            </a:pPr>
            <a:r>
              <a:rPr lang="en-US" sz="1800" b="1" dirty="0">
                <a:solidFill>
                  <a:srgbClr val="003399"/>
                </a:solidFill>
                <a:latin typeface="Lato"/>
                <a:ea typeface="+mn-ea"/>
                <a:cs typeface="+mn-cs"/>
                <a:hlinkClick r:id="rId4"/>
              </a:rPr>
              <a:t>Wisconsin School Directory Management Portal User Guides</a:t>
            </a:r>
            <a:endParaRPr lang="en-US" sz="1800" b="1" dirty="0">
              <a:solidFill>
                <a:srgbClr val="003399"/>
              </a:solidFill>
              <a:latin typeface="Lato"/>
              <a:ea typeface="+mn-ea"/>
              <a:cs typeface="+mn-cs"/>
            </a:endParaRPr>
          </a:p>
        </p:txBody>
      </p:sp>
      <p:pic>
        <p:nvPicPr>
          <p:cNvPr id="5" name="Picture 4" descr="Screenshot of the School Directory User Guide landing page.">
            <a:extLst>
              <a:ext uri="{FF2B5EF4-FFF2-40B4-BE49-F238E27FC236}">
                <a16:creationId xmlns:a16="http://schemas.microsoft.com/office/drawing/2014/main" id="{182AA612-BE6D-FADD-BD18-E6693E26BB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338" y="1084332"/>
            <a:ext cx="3052379" cy="395397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  <a:sym typeface="Lato"/>
              </a:rPr>
              <a:t>Resources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oogle Shape;477;p85">
            <a:extLst>
              <a:ext uri="{FF2B5EF4-FFF2-40B4-BE49-F238E27FC236}">
                <a16:creationId xmlns:a16="http://schemas.microsoft.com/office/drawing/2014/main" id="{8B4FB7BA-4E22-126D-85FB-61F1837AE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350" y="3230461"/>
            <a:ext cx="1981400" cy="19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526;p91">
            <a:extLst>
              <a:ext uri="{FF2B5EF4-FFF2-40B4-BE49-F238E27FC236}">
                <a16:creationId xmlns:a16="http://schemas.microsoft.com/office/drawing/2014/main" id="{391E1C7C-9FE1-3BF7-16F4-924343A1DA8E}"/>
              </a:ext>
            </a:extLst>
          </p:cNvPr>
          <p:cNvSpPr txBox="1"/>
          <p:nvPr/>
        </p:nvSpPr>
        <p:spPr>
          <a:xfrm>
            <a:off x="469338" y="953526"/>
            <a:ext cx="8229600" cy="29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DPI webpages with School Directory Support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  <a:hlinkClick r:id="rId5"/>
              </a:rPr>
              <a:t>School Directory Public Portal landing page</a:t>
            </a: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  <a:hlinkClick r:id="rId6"/>
              </a:rPr>
              <a:t>School Directory Management Portal User Guides</a:t>
            </a: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164592" indent="-164592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  <a:hlinkClick r:id="rId6"/>
              </a:rPr>
              <a:t>School Directory Management Portal Annual Required Updates</a:t>
            </a: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164592" indent="-164592"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  <a:hlinkClick r:id="rId7"/>
              </a:rPr>
              <a:t>School Directory data element collection</a:t>
            </a:r>
            <a:endParaRPr lang="en-US" sz="1800" b="1" dirty="0"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  <a:hlinkClick r:id="rId8"/>
              </a:rPr>
              <a:t>School Modification Form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: only used to open or close a school</a:t>
            </a:r>
          </a:p>
          <a:p>
            <a:pPr marL="164592" lvl="0" indent="-164592" algn="l" rtl="0"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/>
                <a:ea typeface="Lato"/>
                <a:cs typeface="Lato"/>
                <a:sym typeface="Lato"/>
                <a:hlinkClick r:id="rId9"/>
              </a:rPr>
              <a:t>Help Ticket </a:t>
            </a:r>
            <a:r>
              <a:rPr lang="en-US" sz="1800" b="1" dirty="0">
                <a:latin typeface="Lato"/>
                <a:ea typeface="Lato"/>
                <a:cs typeface="Lato"/>
                <a:sym typeface="Lato"/>
              </a:rPr>
              <a:t>– select School Directory Updates</a:t>
            </a:r>
            <a:endParaRPr b="1" dirty="0">
              <a:latin typeface="Lato"/>
              <a:ea typeface="Lato"/>
              <a:cs typeface="Lato"/>
              <a:sym typeface="Lato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52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3F6C-AB78-1686-B398-FC8865A953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1"/>
            <a:ext cx="9143999" cy="9143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6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EF891-7F0B-8F1A-98E5-B57A3C15F2A0}"/>
              </a:ext>
            </a:extLst>
          </p:cNvPr>
          <p:cNvSpPr txBox="1">
            <a:spLocks/>
          </p:cNvSpPr>
          <p:nvPr/>
        </p:nvSpPr>
        <p:spPr>
          <a:xfrm>
            <a:off x="450273" y="922338"/>
            <a:ext cx="8243454" cy="3912898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/>
              <a:t>Thank you!					Thank you!</a:t>
            </a:r>
          </a:p>
          <a:p>
            <a:pPr marL="0" indent="0" algn="ctr">
              <a:buFont typeface="Arial"/>
              <a:buNone/>
            </a:pPr>
            <a:endParaRPr lang="en-US" sz="3200"/>
          </a:p>
          <a:p>
            <a:pPr marL="0" indent="0" algn="ctr">
              <a:buFont typeface="Arial"/>
              <a:buNone/>
            </a:pPr>
            <a:endParaRPr lang="en-US" sz="3200"/>
          </a:p>
          <a:p>
            <a:pPr marL="0" indent="0" algn="ctr">
              <a:buFont typeface="Arial"/>
              <a:buNone/>
            </a:pPr>
            <a:r>
              <a:rPr lang="en-US" sz="3200"/>
              <a:t>Please scan the QR code to provide us with your feedback!</a:t>
            </a:r>
            <a:endParaRPr lang="en-US" sz="3200" dirty="0"/>
          </a:p>
        </p:txBody>
      </p:sp>
      <p:pic>
        <p:nvPicPr>
          <p:cNvPr id="5" name="Picture 4" descr="QR code to view evaluation form">
            <a:extLst>
              <a:ext uri="{FF2B5EF4-FFF2-40B4-BE49-F238E27FC236}">
                <a16:creationId xmlns:a16="http://schemas.microsoft.com/office/drawing/2014/main" id="{9A63BA77-C7ED-3308-73FE-E326C54BA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47" y="1005557"/>
            <a:ext cx="2589905" cy="258990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50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  <a:sym typeface="Lato"/>
              </a:rPr>
              <a:t>Session Overview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 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 Black" panose="020F0A02020204030203" pitchFamily="34" charset="0"/>
              <a:sym typeface="Lato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777B91-F23A-F0AF-1F80-6126C28A8768}"/>
              </a:ext>
            </a:extLst>
          </p:cNvPr>
          <p:cNvSpPr txBox="1">
            <a:spLocks/>
          </p:cNvSpPr>
          <p:nvPr/>
        </p:nvSpPr>
        <p:spPr>
          <a:xfrm>
            <a:off x="469338" y="1074574"/>
            <a:ext cx="8167515" cy="2994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School Directory Overview &amp; History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Where School Directory Data Is Used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New Wisconsin School Directory  Management Portal Training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 Q&amp;A</a:t>
            </a:r>
          </a:p>
        </p:txBody>
      </p:sp>
      <p:pic>
        <p:nvPicPr>
          <p:cNvPr id="4" name="Google Shape;477;p85">
            <a:extLst>
              <a:ext uri="{FF2B5EF4-FFF2-40B4-BE49-F238E27FC236}">
                <a16:creationId xmlns:a16="http://schemas.microsoft.com/office/drawing/2014/main" id="{AF06DF5A-77F7-F05C-93A6-DAC5EA4F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350" y="3230461"/>
            <a:ext cx="1981400" cy="1981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2617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Overview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32" name="Google Shape;432;p7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7099" y="3685149"/>
            <a:ext cx="1498425" cy="141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4CC67C1-62C8-0839-8482-D0204D88D078}"/>
              </a:ext>
            </a:extLst>
          </p:cNvPr>
          <p:cNvSpPr txBox="1">
            <a:spLocks/>
          </p:cNvSpPr>
          <p:nvPr/>
        </p:nvSpPr>
        <p:spPr>
          <a:xfrm>
            <a:off x="475200" y="1074574"/>
            <a:ext cx="8229600" cy="2994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2550" defTabSz="816350">
              <a:lnSpc>
                <a:spcPct val="125000"/>
              </a:lnSpc>
              <a:buSzPct val="100000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The Wisconsin School Directory has two portals.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Wisconsin School Directory Public Portal: viewable for the general public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Wisconsin School Directory Management Portal: viewable and editable only by authorized school staff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378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Overview – Public Portal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(1 of 2) </a:t>
            </a:r>
          </a:p>
        </p:txBody>
      </p:sp>
      <p:pic>
        <p:nvPicPr>
          <p:cNvPr id="487" name="Google Shape;487;p86" descr="Screenshot of the Wisconsin School Directory Public Portal landing screen. 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000" y="1006150"/>
            <a:ext cx="7906874" cy="378047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8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SzPts val="2400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Overview – </a:t>
            </a:r>
            <a:r>
              <a:rPr lang="en-US" b="1" dirty="0">
                <a:latin typeface="Lato Black" panose="020F0A02020204030203" pitchFamily="34" charset="0"/>
              </a:rPr>
              <a:t>Public Portal </a:t>
            </a:r>
            <a:r>
              <a:rPr lang="en-US" sz="1600" b="1" i="1" dirty="0"/>
              <a:t>(2 of 2)</a:t>
            </a:r>
            <a:endParaRPr kumimoji="0" lang="en-US" sz="1600" b="1" i="1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sym typeface="Lato"/>
            </a:endParaRPr>
          </a:p>
        </p:txBody>
      </p:sp>
      <p:sp>
        <p:nvSpPr>
          <p:cNvPr id="471" name="Google Shape;471;p84"/>
          <p:cNvSpPr txBox="1"/>
          <p:nvPr/>
        </p:nvSpPr>
        <p:spPr>
          <a:xfrm>
            <a:off x="440300" y="921600"/>
            <a:ext cx="8481900" cy="29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The School Directory Public Portal: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Is a searchable collection of public and private schools in Wisconsin.  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Can be accessed by anyone and does not require a login.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Quick Search Features! using  intuitive keywords  resulting in comprehensive profiles of schools, school districts, and other educational organizations. </a:t>
            </a:r>
            <a:endParaRPr sz="1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oogle Shape;477;p85">
            <a:extLst>
              <a:ext uri="{FF2B5EF4-FFF2-40B4-BE49-F238E27FC236}">
                <a16:creationId xmlns:a16="http://schemas.microsoft.com/office/drawing/2014/main" id="{55DFF2DE-7864-E063-114B-2E857716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350" y="3230461"/>
            <a:ext cx="1981400" cy="1981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Overview – Public Portal </a:t>
            </a:r>
          </a:p>
        </p:txBody>
      </p:sp>
      <p:sp>
        <p:nvSpPr>
          <p:cNvPr id="479" name="Google Shape;479;p85"/>
          <p:cNvSpPr txBox="1"/>
          <p:nvPr/>
        </p:nvSpPr>
        <p:spPr>
          <a:xfrm>
            <a:off x="358800" y="994675"/>
            <a:ext cx="84264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Highlights!  </a:t>
            </a:r>
            <a:r>
              <a:rPr lang="en" sz="1800" b="1" dirty="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NEW LEA Profiles are intuitive &amp; f</a:t>
            </a:r>
            <a:r>
              <a:rPr lang="en" sz="1800" b="1" dirty="0">
                <a:latin typeface="Lato"/>
                <a:ea typeface="Lato"/>
                <a:cs typeface="Lato"/>
                <a:sym typeface="Lato"/>
              </a:rPr>
              <a:t>eature:</a:t>
            </a:r>
            <a:endParaRPr sz="18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8" name="Google Shape;478;p85"/>
          <p:cNvSpPr txBox="1"/>
          <p:nvPr/>
        </p:nvSpPr>
        <p:spPr>
          <a:xfrm>
            <a:off x="1140903" y="1632650"/>
            <a:ext cx="3319497" cy="23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Interactive Maps</a:t>
            </a:r>
            <a:endParaRPr sz="1800" b="1" dirty="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Mobile Friendly</a:t>
            </a:r>
            <a:endParaRPr sz="1800" b="1" dirty="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Links to GIS Maps</a:t>
            </a:r>
            <a:endParaRPr sz="1800" b="1" dirty="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Links to Local Resources</a:t>
            </a:r>
            <a:endParaRPr sz="1800" b="1" dirty="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Information Icons </a:t>
            </a:r>
            <a:endParaRPr sz="1800" b="1" dirty="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0" name="Google Shape;480;p85"/>
          <p:cNvSpPr txBox="1"/>
          <p:nvPr/>
        </p:nvSpPr>
        <p:spPr>
          <a:xfrm>
            <a:off x="4683602" y="1638600"/>
            <a:ext cx="3504053" cy="18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Contact Lists</a:t>
            </a:r>
            <a:endParaRPr sz="1800" b="1" dirty="0">
              <a:solidFill>
                <a:srgbClr val="292F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School Lists</a:t>
            </a:r>
            <a:endParaRPr sz="1800" b="1" dirty="0">
              <a:solidFill>
                <a:srgbClr val="292F33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164592" marR="0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Exportable</a:t>
            </a:r>
            <a:r>
              <a:rPr lang="en" sz="1800" b="1" dirty="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(Excel or PDF)</a:t>
            </a:r>
            <a:endParaRPr sz="1800" b="1" dirty="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164592" marR="0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444444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Enhanced Filters </a:t>
            </a:r>
            <a:endParaRPr sz="1800" b="1" dirty="0">
              <a:solidFill>
                <a:srgbClr val="444444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81" name="Google Shape;481;p8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3835" y="3068860"/>
            <a:ext cx="643075" cy="5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477;p85">
            <a:extLst>
              <a:ext uri="{FF2B5EF4-FFF2-40B4-BE49-F238E27FC236}">
                <a16:creationId xmlns:a16="http://schemas.microsoft.com/office/drawing/2014/main" id="{757683AD-05DE-BB55-366B-B9AF9A3E71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2350" y="3230461"/>
            <a:ext cx="1981400" cy="1981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Clr>
                <a:schemeClr val="lt1"/>
              </a:buClr>
              <a:buSzPts val="2400"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Overview – Management Portal </a:t>
            </a: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(1 of 2) </a:t>
            </a:r>
          </a:p>
        </p:txBody>
      </p:sp>
      <p:pic>
        <p:nvPicPr>
          <p:cNvPr id="2" name="Picture 1" descr="Screenshot of the School Directory Management Portal home screen. ">
            <a:extLst>
              <a:ext uri="{FF2B5EF4-FFF2-40B4-BE49-F238E27FC236}">
                <a16:creationId xmlns:a16="http://schemas.microsoft.com/office/drawing/2014/main" id="{1352C8E2-398E-033C-855C-72CF4D4E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04" y="922338"/>
            <a:ext cx="6882191" cy="3997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8608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SzPts val="2400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Lato Black" panose="020F0A02020204030203" pitchFamily="34" charset="0"/>
                <a:sym typeface="Lato"/>
              </a:rPr>
              <a:t>Overview – Management Portal </a:t>
            </a:r>
            <a:r>
              <a:rPr lang="en-US" sz="1600" b="1" i="1" dirty="0"/>
              <a:t>(2 of 2)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sym typeface="Lato"/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90337D2-9DAA-A4CB-3B32-93C63C950A72}"/>
              </a:ext>
            </a:extLst>
          </p:cNvPr>
          <p:cNvSpPr txBox="1">
            <a:spLocks/>
          </p:cNvSpPr>
          <p:nvPr/>
        </p:nvSpPr>
        <p:spPr>
          <a:xfrm>
            <a:off x="477429" y="921601"/>
            <a:ext cx="8221509" cy="2655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Same features with a great new look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Dynamic Screens for each agency type with tiles that have messaging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Consistency with School Directory Public Portal, both in appearance and content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Focus on full functionality at launch</a:t>
            </a:r>
          </a:p>
          <a:p>
            <a:pPr marL="164592" indent="-164592" defTabSz="816350">
              <a:lnSpc>
                <a:spcPct val="150000"/>
              </a:lnSpc>
              <a:spcAft>
                <a:spcPts val="180"/>
              </a:spcAft>
              <a:buClr>
                <a:srgbClr val="44444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1" kern="0" dirty="0">
                <a:solidFill>
                  <a:srgbClr val="292F33"/>
                </a:solidFill>
                <a:latin typeface="Lato"/>
              </a:rPr>
              <a:t>Expect upgrades and small changes for the first year</a:t>
            </a:r>
            <a:r>
              <a:rPr lang="en-US" sz="2300" b="1" kern="0" dirty="0">
                <a:solidFill>
                  <a:srgbClr val="292F33"/>
                </a:solidFill>
                <a:latin typeface="Lato"/>
              </a:rPr>
              <a:t>.</a:t>
            </a:r>
          </a:p>
        </p:txBody>
      </p:sp>
      <p:pic>
        <p:nvPicPr>
          <p:cNvPr id="2" name="Google Shape;477;p85">
            <a:extLst>
              <a:ext uri="{FF2B5EF4-FFF2-40B4-BE49-F238E27FC236}">
                <a16:creationId xmlns:a16="http://schemas.microsoft.com/office/drawing/2014/main" id="{04FE57EC-A4A9-F954-A25C-331F6A8B5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350" y="3230461"/>
            <a:ext cx="1981400" cy="1981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65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50000"/>
              </a:lnSpc>
              <a:spcAft>
                <a:spcPts val="400"/>
              </a:spcAft>
              <a:buSzPts val="2400"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  <a:sym typeface="Lato"/>
              </a:rPr>
              <a:t>History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  <a:sym typeface="Lato"/>
              </a:rPr>
              <a:t> </a:t>
            </a:r>
            <a:r>
              <a:rPr lang="en-US" sz="1600" b="1" i="1" dirty="0"/>
              <a:t>(1 of 2)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sym typeface="Lato"/>
            </a:endParaRPr>
          </a:p>
        </p:txBody>
      </p:sp>
      <p:sp>
        <p:nvSpPr>
          <p:cNvPr id="5" name="Google Shape;441;p80">
            <a:extLst>
              <a:ext uri="{FF2B5EF4-FFF2-40B4-BE49-F238E27FC236}">
                <a16:creationId xmlns:a16="http://schemas.microsoft.com/office/drawing/2014/main" id="{FFA7FD6B-BAA8-BBDD-00BC-7470C65AA677}"/>
              </a:ext>
            </a:extLst>
          </p:cNvPr>
          <p:cNvSpPr txBox="1"/>
          <p:nvPr/>
        </p:nvSpPr>
        <p:spPr>
          <a:xfrm>
            <a:off x="485522" y="881639"/>
            <a:ext cx="8205324" cy="20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92F33"/>
              </a:buClr>
              <a:buSzPts val="2000"/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Historically, changes to School Directory data would be submitted to DPI using paper forms for the Department of Public Instruction  (DPI) to enter. S</a:t>
            </a:r>
            <a:r>
              <a:rPr lang="en-US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i</a:t>
            </a: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nce 2012-13, School Directory has replaced the following paper forms: </a:t>
            </a: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PI-1201 Verification of Private Schools within Public School Districts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PI-1203 School District Statistical Report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PI-1280 Public School Update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164592" lvl="0" indent="-164592" algn="l" rtl="0">
              <a:lnSpc>
                <a:spcPct val="150000"/>
              </a:lnSpc>
              <a:spcBef>
                <a:spcPts val="0"/>
              </a:spcBef>
              <a:spcAft>
                <a:spcPts val="180"/>
              </a:spcAft>
              <a:buClr>
                <a:srgbClr val="292F33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rgbClr val="292F33"/>
                </a:solidFill>
                <a:latin typeface="Lato"/>
                <a:ea typeface="Lato"/>
                <a:cs typeface="Lato"/>
                <a:sym typeface="Lato"/>
              </a:rPr>
              <a:t>PI-1281 Private School Update</a:t>
            </a:r>
            <a:endParaRPr sz="1800" b="1" dirty="0">
              <a:solidFill>
                <a:srgbClr val="292F33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400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" name="Google Shape;477;p85">
            <a:extLst>
              <a:ext uri="{FF2B5EF4-FFF2-40B4-BE49-F238E27FC236}">
                <a16:creationId xmlns:a16="http://schemas.microsoft.com/office/drawing/2014/main" id="{8DD5C451-B1BE-B6FF-6F5A-96E2DF3113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350" y="3230461"/>
            <a:ext cx="1981400" cy="19814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46661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9253c-7ca7-4828-a21c-8b156dc5eeb0">
      <Terms xmlns="http://schemas.microsoft.com/office/infopath/2007/PartnerControls"/>
    </lcf76f155ced4ddcb4097134ff3c332f>
    <TaxCatchAll xmlns="803f8043-e0fd-46e6-b51e-28e5cf4381cd" xsi:nil="true"/>
    <SharedWithUsers xmlns="803f8043-e0fd-46e6-b51e-28e5cf4381cd">
      <UserInfo>
        <DisplayName>Jinnah, Jesila  DPI</DisplayName>
        <AccountId>314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72B2CDC8FC14BBFE76AB93B45B770" ma:contentTypeVersion="11" ma:contentTypeDescription="Create a new document." ma:contentTypeScope="" ma:versionID="5fbb905acabe216cb94fa86d869ebf3d">
  <xsd:schema xmlns:xsd="http://www.w3.org/2001/XMLSchema" xmlns:xs="http://www.w3.org/2001/XMLSchema" xmlns:p="http://schemas.microsoft.com/office/2006/metadata/properties" xmlns:ns2="803f8043-e0fd-46e6-b51e-28e5cf4381cd" xmlns:ns3="ce29253c-7ca7-4828-a21c-8b156dc5eeb0" targetNamespace="http://schemas.microsoft.com/office/2006/metadata/properties" ma:root="true" ma:fieldsID="9290ac37876d77ffdd8f4edd7cc90c19" ns2:_="" ns3:_="">
    <xsd:import namespace="803f8043-e0fd-46e6-b51e-28e5cf4381cd"/>
    <xsd:import namespace="ce29253c-7ca7-4828-a21c-8b156dc5ee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f8043-e0fd-46e6-b51e-28e5cf4381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b347f5c-391c-48c9-830b-ecdcf1f77c80}" ma:internalName="TaxCatchAll" ma:showField="CatchAllData" ma:web="803f8043-e0fd-46e6-b51e-28e5cf438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9253c-7ca7-4828-a21c-8b156dc5e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f17300-1e6c-40ba-91a1-269fcda39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C84754-8674-4E43-9549-D53F5EB4E1C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3b6fa66-905b-41bc-bd6d-9745c0971c15"/>
    <ds:schemaRef ds:uri="http://purl.org/dc/dcmitype/"/>
    <ds:schemaRef ds:uri="2e738f9a-aabc-43fa-ba56-f67ecbb3da8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81DF0B-41AD-4F64-8EF2-9C48CB93E469}"/>
</file>

<file path=customXml/itemProps3.xml><?xml version="1.0" encoding="utf-8"?>
<ds:datastoreItem xmlns:ds="http://schemas.openxmlformats.org/officeDocument/2006/customXml" ds:itemID="{B53FEBC8-226A-4646-BB32-7D3EA3810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</TotalTime>
  <Words>803</Words>
  <Application>Microsoft Office PowerPoint</Application>
  <PresentationFormat>On-screen Show (16:9)</PresentationFormat>
  <Paragraphs>95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Lato</vt:lpstr>
      <vt:lpstr>Lato Black</vt:lpstr>
      <vt:lpstr>2_Office Theme</vt:lpstr>
      <vt:lpstr>Wisconsin School Directory Management Portal</vt:lpstr>
      <vt:lpstr>Session Overview </vt:lpstr>
      <vt:lpstr>Overview </vt:lpstr>
      <vt:lpstr>Overview – Public Portal (1 of 2) </vt:lpstr>
      <vt:lpstr>Overview – Public Portal (2 of 2)</vt:lpstr>
      <vt:lpstr>Overview – Public Portal </vt:lpstr>
      <vt:lpstr>Overview – Management Portal (1 of 2) </vt:lpstr>
      <vt:lpstr>Overview – Management Portal (2 of 2) </vt:lpstr>
      <vt:lpstr>History (1 of 2) </vt:lpstr>
      <vt:lpstr>History (2 of 2)</vt:lpstr>
      <vt:lpstr>Data Usage of School Directory</vt:lpstr>
      <vt:lpstr>Data Usage: SD User Statistics</vt:lpstr>
      <vt:lpstr>Data Usage: External Data Requests (1 of 2)</vt:lpstr>
      <vt:lpstr>Data Usage: External Data Requests (2 of 2)</vt:lpstr>
      <vt:lpstr>Data Usage: US Department of Ed Files</vt:lpstr>
      <vt:lpstr>Data Usage: School Directory and WISE</vt:lpstr>
      <vt:lpstr>Training</vt:lpstr>
      <vt:lpstr>Resources</vt:lpstr>
      <vt:lpstr>Questions?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Directory "2.0"</dc:title>
  <dc:creator>Ransley, Tawny M.  DPI</dc:creator>
  <cp:lastModifiedBy>Stringfellow, Kina F. DPI</cp:lastModifiedBy>
  <cp:revision>4</cp:revision>
  <dcterms:created xsi:type="dcterms:W3CDTF">2016-02-23T19:34:17Z</dcterms:created>
  <dcterms:modified xsi:type="dcterms:W3CDTF">2024-02-26T23:29:46Z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0x010100D9472B2CDC8FC14BBFE76AB93B45B770</vt:lpwstr>
  </property>
  <property fmtid="{D5CDD505-2E9C-101B-9397-08002B2CF9AE}" pid="3" name="Order">
    <vt:r8>63500</vt:r8>
  </property>
  <property fmtid="{D5CDD505-2E9C-101B-9397-08002B2CF9AE}" pid="4" name="ComplianceAssetId">
    <vt:lpwstr/>
  </property>
  <property fmtid="{D5CDD505-2E9C-101B-9397-08002B2CF9AE}" pid="5" name="_activity">
    <vt:lpwstr>{"FileActivityType":"11","FileActivityTimeStamp":"2023-02-15T19:12:58.637Z","FileActivityUsersOnPage":[{"DisplayName":"Stringfellow, Kina F. DPI","Id":"kina.stringfellow@dpi.wi.gov"},{"DisplayName":"Jinnah, Jesila  DPI","Id":"jesila.jinnah@dpi.wi.gov"}],"FileActivityNavigationId":null}</vt:lpwstr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  <property fmtid="{D5CDD505-2E9C-101B-9397-08002B2CF9AE}" pid="9" name="ArticulateGUID">
    <vt:lpwstr>84133236-DFF7-42D1-94F9-C3A9049D51FA</vt:lpwstr>
  </property>
  <property fmtid="{D5CDD505-2E9C-101B-9397-08002B2CF9AE}" pid="10" name="ArticulatePath">
    <vt:lpwstr>https://widpiprd.sharepoint.com/sites/M365CG-WISEdataConference/Shared Documents/General/2024 WISEdata Conference/Slide Decks/School Directory Update - Admin Portal</vt:lpwstr>
  </property>
  <property fmtid="{D5CDD505-2E9C-101B-9397-08002B2CF9AE}" pid="11" name="_MarkAsFinal">
    <vt:bool>true</vt:bool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TemplateUrl">
    <vt:lpwstr/>
  </property>
</Properties>
</file>