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9" r:id="rId5"/>
  </p:sldMasterIdLst>
  <p:notesMasterIdLst>
    <p:notesMasterId r:id="rId58"/>
  </p:notesMasterIdLst>
  <p:sldIdLst>
    <p:sldId id="257" r:id="rId6"/>
    <p:sldId id="265" r:id="rId7"/>
    <p:sldId id="305" r:id="rId8"/>
    <p:sldId id="258" r:id="rId9"/>
    <p:sldId id="266" r:id="rId10"/>
    <p:sldId id="267" r:id="rId11"/>
    <p:sldId id="268" r:id="rId12"/>
    <p:sldId id="269" r:id="rId13"/>
    <p:sldId id="270" r:id="rId14"/>
    <p:sldId id="307" r:id="rId15"/>
    <p:sldId id="309" r:id="rId16"/>
    <p:sldId id="271" r:id="rId17"/>
    <p:sldId id="272" r:id="rId18"/>
    <p:sldId id="274" r:id="rId19"/>
    <p:sldId id="275" r:id="rId20"/>
    <p:sldId id="276" r:id="rId21"/>
    <p:sldId id="300" r:id="rId22"/>
    <p:sldId id="277" r:id="rId23"/>
    <p:sldId id="278" r:id="rId24"/>
    <p:sldId id="321" r:id="rId25"/>
    <p:sldId id="310" r:id="rId26"/>
    <p:sldId id="279" r:id="rId27"/>
    <p:sldId id="281" r:id="rId28"/>
    <p:sldId id="319" r:id="rId29"/>
    <p:sldId id="282" r:id="rId30"/>
    <p:sldId id="283" r:id="rId31"/>
    <p:sldId id="322" r:id="rId32"/>
    <p:sldId id="284" r:id="rId33"/>
    <p:sldId id="301" r:id="rId34"/>
    <p:sldId id="285" r:id="rId35"/>
    <p:sldId id="286" r:id="rId36"/>
    <p:sldId id="312" r:id="rId37"/>
    <p:sldId id="313" r:id="rId38"/>
    <p:sldId id="314" r:id="rId39"/>
    <p:sldId id="287" r:id="rId40"/>
    <p:sldId id="289" r:id="rId41"/>
    <p:sldId id="318" r:id="rId42"/>
    <p:sldId id="290" r:id="rId43"/>
    <p:sldId id="291" r:id="rId44"/>
    <p:sldId id="292" r:id="rId45"/>
    <p:sldId id="302" r:id="rId46"/>
    <p:sldId id="303" r:id="rId47"/>
    <p:sldId id="293" r:id="rId48"/>
    <p:sldId id="294" r:id="rId49"/>
    <p:sldId id="316" r:id="rId50"/>
    <p:sldId id="315" r:id="rId51"/>
    <p:sldId id="295" r:id="rId52"/>
    <p:sldId id="273" r:id="rId53"/>
    <p:sldId id="297" r:id="rId54"/>
    <p:sldId id="320" r:id="rId55"/>
    <p:sldId id="317" r:id="rId56"/>
    <p:sldId id="324" r:id="rId57"/>
  </p:sldIdLst>
  <p:sldSz cx="9144000" cy="5143500" type="screen16x9"/>
  <p:notesSz cx="6858000" cy="9144000"/>
  <p:custDataLst>
    <p:tags r:id="rId59"/>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4B8C13-99DF-8672-7F74-A187F8E84293}" name="Wong, Jonathan M. DPI" initials="WD" userId="S::jonathan.wong@dpi.wi.gov::2ed42374-e008-4373-b763-d5ff85592eed" providerId="AD"/>
  <p188:author id="{37074125-CE0C-3B69-6D77-79D855427498}" name="Mueller, Brittany A.   DPI" initials="MBAD" userId="S::Brittany.Mueller@dpi.wi.gov::1c636fe5-da7a-488a-a5c9-e6e7995610a5" providerId="AD"/>
  <p188:author id="{362FEC2C-052A-E409-F3F0-CD8F167D5640}" name="Colo, Emily B.   DPI" initials="CD" userId="S::emily.colo@dpi.wi.gov::0c519310-39bf-4630-a6fa-18b1399cadcd" providerId="AD"/>
  <p188:author id="{E809073D-9C11-95B5-AB6A-84A5F652C652}" name="Bowser, Susan H. DPI" initials="BD" userId="S::susan.bowser@dpi.wi.gov::a0e98654-c6e2-4170-8fa4-0bdaf3b5430c" providerId="AD"/>
  <p188:author id="{CE476174-F6F9-E79F-9D63-196DD4C6C187}" name="Mueller, Brittany A.   DPI" initials="MD" userId="S::brittany.mueller@dpi.wi.gov::1c636fe5-da7a-488a-a5c9-e6e7995610a5" providerId="AD"/>
  <p188:author id="{12CD2AB8-2B7E-447B-977D-444D089DA838}" name="Johanson, Yvette A.   DPI" initials="JD" userId="S::yvette.johanson@dpi.wi.gov::98bec2de-5b65-48f3-839c-8b4c4b87d3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62087"/>
    <a:srgbClr val="333399"/>
    <a:srgbClr val="F2F8EC"/>
    <a:srgbClr val="DBEC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9CA97-DF5A-DCDA-3C81-F32E6F39ABBE}" v="4" dt="2024-02-26T15:01:41.649"/>
    <p1510:client id="{B28D5D1A-BF2E-AD0D-1B6F-EF310BBCB952}" v="3" dt="2024-02-26T15:02:04.203"/>
    <p1510:client id="{BA2FC6AE-2E9B-4E73-946E-73C74FAF899F}" v="542" dt="2024-02-26T16:06:23.69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12" autoAdjust="0"/>
  </p:normalViewPr>
  <p:slideViewPr>
    <p:cSldViewPr snapToGrid="0">
      <p:cViewPr varScale="1">
        <p:scale>
          <a:sx n="128" d="100"/>
          <a:sy n="128" d="100"/>
        </p:scale>
        <p:origin x="144" y="468"/>
      </p:cViewPr>
      <p:guideLst>
        <p:guide pos="2880"/>
        <p:guide orient="horz" pos="2358"/>
        <p:guide orient="horz" pos="2868"/>
        <p:guide pos="2863"/>
        <p:guide pos="2856"/>
      </p:guideLst>
    </p:cSldViewPr>
  </p:slideViewPr>
  <p:outlineViewPr>
    <p:cViewPr>
      <p:scale>
        <a:sx n="33" d="100"/>
        <a:sy n="33" d="100"/>
      </p:scale>
      <p:origin x="0" y="-79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BA2FC6AE-2E9B-4E73-946E-73C74FAF899F}"/>
    <pc:docChg chg="undo custSel addSld delSld modSld replTag delTag">
      <pc:chgData name="Stringfellow, Kina F. DPI" userId="002858cf-6d8d-4f58-b096-3c8ddc1070aa" providerId="ADAL" clId="{BA2FC6AE-2E9B-4E73-946E-73C74FAF899F}" dt="2024-02-26T16:06:02.652" v="19927"/>
      <pc:docMkLst>
        <pc:docMk/>
      </pc:docMkLst>
      <pc:sldChg chg="replTag delTag">
        <pc:chgData name="Stringfellow, Kina F. DPI" userId="002858cf-6d8d-4f58-b096-3c8ddc1070aa" providerId="ADAL" clId="{BA2FC6AE-2E9B-4E73-946E-73C74FAF899F}" dt="2024-02-26T15:58:50.534" v="18921"/>
        <pc:sldMkLst>
          <pc:docMk/>
          <pc:sldMk cId="4185322060" sldId="257"/>
        </pc:sldMkLst>
      </pc:sldChg>
      <pc:sldChg chg="modSp mod replTag delTag">
        <pc:chgData name="Stringfellow, Kina F. DPI" userId="002858cf-6d8d-4f58-b096-3c8ddc1070aa" providerId="ADAL" clId="{BA2FC6AE-2E9B-4E73-946E-73C74FAF899F}" dt="2024-02-20T23:26:25.453" v="16276" actId="1076"/>
        <pc:sldMkLst>
          <pc:docMk/>
          <pc:sldMk cId="835893860" sldId="258"/>
        </pc:sldMkLst>
        <pc:spChg chg="mod">
          <ac:chgData name="Stringfellow, Kina F. DPI" userId="002858cf-6d8d-4f58-b096-3c8ddc1070aa" providerId="ADAL" clId="{BA2FC6AE-2E9B-4E73-946E-73C74FAF899F}" dt="2024-02-20T23:26:25.453" v="16276" actId="1076"/>
          <ac:spMkLst>
            <pc:docMk/>
            <pc:sldMk cId="835893860" sldId="258"/>
            <ac:spMk id="3" creationId="{00000000-0000-0000-0000-000000000000}"/>
          </ac:spMkLst>
        </pc:spChg>
      </pc:sldChg>
      <pc:sldChg chg="modSp mod replTag delTag">
        <pc:chgData name="Stringfellow, Kina F. DPI" userId="002858cf-6d8d-4f58-b096-3c8ddc1070aa" providerId="ADAL" clId="{BA2FC6AE-2E9B-4E73-946E-73C74FAF899F}" dt="2024-02-20T23:26:37.054" v="16283"/>
        <pc:sldMkLst>
          <pc:docMk/>
          <pc:sldMk cId="294144282" sldId="265"/>
        </pc:sldMkLst>
        <pc:spChg chg="mod">
          <ac:chgData name="Stringfellow, Kina F. DPI" userId="002858cf-6d8d-4f58-b096-3c8ddc1070aa" providerId="ADAL" clId="{BA2FC6AE-2E9B-4E73-946E-73C74FAF899F}" dt="2024-02-20T23:26:36.101" v="16281" actId="3064"/>
          <ac:spMkLst>
            <pc:docMk/>
            <pc:sldMk cId="294144282" sldId="265"/>
            <ac:spMk id="7" creationId="{FD3077E0-13CA-A51A-655A-ACE5520FDC61}"/>
          </ac:spMkLst>
        </pc:spChg>
      </pc:sldChg>
      <pc:sldChg chg="modSp mod replTag delTag">
        <pc:chgData name="Stringfellow, Kina F. DPI" userId="002858cf-6d8d-4f58-b096-3c8ddc1070aa" providerId="ADAL" clId="{BA2FC6AE-2E9B-4E73-946E-73C74FAF899F}" dt="2024-02-20T23:27:39.366" v="16289"/>
        <pc:sldMkLst>
          <pc:docMk/>
          <pc:sldMk cId="2572692664" sldId="266"/>
        </pc:sldMkLst>
        <pc:spChg chg="mod">
          <ac:chgData name="Stringfellow, Kina F. DPI" userId="002858cf-6d8d-4f58-b096-3c8ddc1070aa" providerId="ADAL" clId="{BA2FC6AE-2E9B-4E73-946E-73C74FAF899F}" dt="2024-02-20T18:58:44.623" v="28" actId="33553"/>
          <ac:spMkLst>
            <pc:docMk/>
            <pc:sldMk cId="2572692664" sldId="266"/>
            <ac:spMk id="2" creationId="{FBC31DE6-AB2D-3708-499B-0B65C87B8D50}"/>
          </ac:spMkLst>
        </pc:spChg>
        <pc:spChg chg="mod">
          <ac:chgData name="Stringfellow, Kina F. DPI" userId="002858cf-6d8d-4f58-b096-3c8ddc1070aa" providerId="ADAL" clId="{BA2FC6AE-2E9B-4E73-946E-73C74FAF899F}" dt="2024-02-20T23:25:41.572" v="16256" actId="3064"/>
          <ac:spMkLst>
            <pc:docMk/>
            <pc:sldMk cId="2572692664" sldId="266"/>
            <ac:spMk id="3" creationId="{3C153F71-0E20-323A-97A6-4BD4AC49EFEA}"/>
          </ac:spMkLst>
        </pc:spChg>
      </pc:sldChg>
      <pc:sldChg chg="modSp mod replTag delTag">
        <pc:chgData name="Stringfellow, Kina F. DPI" userId="002858cf-6d8d-4f58-b096-3c8ddc1070aa" providerId="ADAL" clId="{BA2FC6AE-2E9B-4E73-946E-73C74FAF899F}" dt="2024-02-20T23:25:34.718" v="16249"/>
        <pc:sldMkLst>
          <pc:docMk/>
          <pc:sldMk cId="2680893933" sldId="267"/>
        </pc:sldMkLst>
        <pc:spChg chg="mod">
          <ac:chgData name="Stringfellow, Kina F. DPI" userId="002858cf-6d8d-4f58-b096-3c8ddc1070aa" providerId="ADAL" clId="{BA2FC6AE-2E9B-4E73-946E-73C74FAF899F}" dt="2024-02-20T18:59:00.790" v="30" actId="33553"/>
          <ac:spMkLst>
            <pc:docMk/>
            <pc:sldMk cId="2680893933" sldId="267"/>
            <ac:spMk id="2" creationId="{FADFD270-3141-E0F5-C73C-90C7DC180628}"/>
          </ac:spMkLst>
        </pc:spChg>
        <pc:spChg chg="mod">
          <ac:chgData name="Stringfellow, Kina F. DPI" userId="002858cf-6d8d-4f58-b096-3c8ddc1070aa" providerId="ADAL" clId="{BA2FC6AE-2E9B-4E73-946E-73C74FAF899F}" dt="2024-02-20T23:12:16.323" v="15875" actId="948"/>
          <ac:spMkLst>
            <pc:docMk/>
            <pc:sldMk cId="2680893933" sldId="267"/>
            <ac:spMk id="3" creationId="{1217E7A6-5578-7560-9C83-778D10CF1B88}"/>
          </ac:spMkLst>
        </pc:spChg>
      </pc:sldChg>
      <pc:sldChg chg="modSp mod replTag delTag">
        <pc:chgData name="Stringfellow, Kina F. DPI" userId="002858cf-6d8d-4f58-b096-3c8ddc1070aa" providerId="ADAL" clId="{BA2FC6AE-2E9B-4E73-946E-73C74FAF899F}" dt="2024-02-26T16:04:04.145" v="19827"/>
        <pc:sldMkLst>
          <pc:docMk/>
          <pc:sldMk cId="1088214626" sldId="268"/>
        </pc:sldMkLst>
        <pc:spChg chg="mod">
          <ac:chgData name="Stringfellow, Kina F. DPI" userId="002858cf-6d8d-4f58-b096-3c8ddc1070aa" providerId="ADAL" clId="{BA2FC6AE-2E9B-4E73-946E-73C74FAF899F}" dt="2024-02-20T18:59:03.846" v="33" actId="33553"/>
          <ac:spMkLst>
            <pc:docMk/>
            <pc:sldMk cId="1088214626" sldId="268"/>
            <ac:spMk id="2" creationId="{D506354B-46C7-667D-4111-3DBDB063C631}"/>
          </ac:spMkLst>
        </pc:spChg>
        <pc:picChg chg="mod">
          <ac:chgData name="Stringfellow, Kina F. DPI" userId="002858cf-6d8d-4f58-b096-3c8ddc1070aa" providerId="ADAL" clId="{BA2FC6AE-2E9B-4E73-946E-73C74FAF899F}" dt="2024-02-20T19:59:38.969" v="4805" actId="1582"/>
          <ac:picMkLst>
            <pc:docMk/>
            <pc:sldMk cId="1088214626" sldId="268"/>
            <ac:picMk id="3" creationId="{845A01E0-62B2-89C4-8238-C46194AC3FEA}"/>
          </ac:picMkLst>
        </pc:picChg>
      </pc:sldChg>
      <pc:sldChg chg="modSp mod replTag delTag">
        <pc:chgData name="Stringfellow, Kina F. DPI" userId="002858cf-6d8d-4f58-b096-3c8ddc1070aa" providerId="ADAL" clId="{BA2FC6AE-2E9B-4E73-946E-73C74FAF899F}" dt="2024-02-20T23:25:33.402" v="16245"/>
        <pc:sldMkLst>
          <pc:docMk/>
          <pc:sldMk cId="3514363486" sldId="269"/>
        </pc:sldMkLst>
        <pc:spChg chg="mod">
          <ac:chgData name="Stringfellow, Kina F. DPI" userId="002858cf-6d8d-4f58-b096-3c8ddc1070aa" providerId="ADAL" clId="{BA2FC6AE-2E9B-4E73-946E-73C74FAF899F}" dt="2024-02-20T18:59:06.764" v="36" actId="33553"/>
          <ac:spMkLst>
            <pc:docMk/>
            <pc:sldMk cId="3514363486" sldId="269"/>
            <ac:spMk id="2" creationId="{42F1C9DD-0161-4EEC-EB44-07CF354779B6}"/>
          </ac:spMkLst>
        </pc:spChg>
        <pc:spChg chg="mod">
          <ac:chgData name="Stringfellow, Kina F. DPI" userId="002858cf-6d8d-4f58-b096-3c8ddc1070aa" providerId="ADAL" clId="{BA2FC6AE-2E9B-4E73-946E-73C74FAF899F}" dt="2024-02-20T23:12:43.016" v="15882" actId="948"/>
          <ac:spMkLst>
            <pc:docMk/>
            <pc:sldMk cId="3514363486" sldId="269"/>
            <ac:spMk id="3" creationId="{A2A8C646-5B8E-A4CA-566F-76848849FAC8}"/>
          </ac:spMkLst>
        </pc:spChg>
      </pc:sldChg>
      <pc:sldChg chg="addSp modSp mod replTag delTag">
        <pc:chgData name="Stringfellow, Kina F. DPI" userId="002858cf-6d8d-4f58-b096-3c8ddc1070aa" providerId="ADAL" clId="{BA2FC6AE-2E9B-4E73-946E-73C74FAF899F}" dt="2024-02-26T16:04:06.678" v="19829"/>
        <pc:sldMkLst>
          <pc:docMk/>
          <pc:sldMk cId="1912091307" sldId="270"/>
        </pc:sldMkLst>
        <pc:spChg chg="mod">
          <ac:chgData name="Stringfellow, Kina F. DPI" userId="002858cf-6d8d-4f58-b096-3c8ddc1070aa" providerId="ADAL" clId="{BA2FC6AE-2E9B-4E73-946E-73C74FAF899F}" dt="2024-02-20T19:15:40.427" v="167" actId="20577"/>
          <ac:spMkLst>
            <pc:docMk/>
            <pc:sldMk cId="1912091307" sldId="270"/>
            <ac:spMk id="2" creationId="{36C34DA1-6BAD-1D6C-C076-F8ED351315E3}"/>
          </ac:spMkLst>
        </pc:spChg>
        <pc:spChg chg="add mod">
          <ac:chgData name="Stringfellow, Kina F. DPI" userId="002858cf-6d8d-4f58-b096-3c8ddc1070aa" providerId="ADAL" clId="{BA2FC6AE-2E9B-4E73-946E-73C74FAF899F}" dt="2024-02-20T23:27:41.607" v="16292"/>
          <ac:spMkLst>
            <pc:docMk/>
            <pc:sldMk cId="1912091307" sldId="270"/>
            <ac:spMk id="4" creationId="{739E466D-4300-FF84-4AEE-FED6F561C2CC}"/>
          </ac:spMkLst>
        </pc:spChg>
        <pc:picChg chg="mod">
          <ac:chgData name="Stringfellow, Kina F. DPI" userId="002858cf-6d8d-4f58-b096-3c8ddc1070aa" providerId="ADAL" clId="{BA2FC6AE-2E9B-4E73-946E-73C74FAF899F}" dt="2024-02-20T20:26:55.386" v="8500" actId="962"/>
          <ac:picMkLst>
            <pc:docMk/>
            <pc:sldMk cId="1912091307" sldId="270"/>
            <ac:picMk id="3" creationId="{68057097-CD31-30A5-6342-ADC47B26EAFD}"/>
          </ac:picMkLst>
        </pc:picChg>
      </pc:sldChg>
      <pc:sldChg chg="modSp mod replTag delTag">
        <pc:chgData name="Stringfellow, Kina F. DPI" userId="002858cf-6d8d-4f58-b096-3c8ddc1070aa" providerId="ADAL" clId="{BA2FC6AE-2E9B-4E73-946E-73C74FAF899F}" dt="2024-02-20T23:25:22.658" v="16233"/>
        <pc:sldMkLst>
          <pc:docMk/>
          <pc:sldMk cId="2282904560" sldId="271"/>
        </pc:sldMkLst>
        <pc:spChg chg="mod">
          <ac:chgData name="Stringfellow, Kina F. DPI" userId="002858cf-6d8d-4f58-b096-3c8ddc1070aa" providerId="ADAL" clId="{BA2FC6AE-2E9B-4E73-946E-73C74FAF899F}" dt="2024-02-20T19:02:42.028" v="46" actId="33553"/>
          <ac:spMkLst>
            <pc:docMk/>
            <pc:sldMk cId="2282904560" sldId="271"/>
            <ac:spMk id="2" creationId="{BF72D195-FCD0-654F-47B0-4ED890DA5B60}"/>
          </ac:spMkLst>
        </pc:spChg>
        <pc:spChg chg="mod">
          <ac:chgData name="Stringfellow, Kina F. DPI" userId="002858cf-6d8d-4f58-b096-3c8ddc1070aa" providerId="ADAL" clId="{BA2FC6AE-2E9B-4E73-946E-73C74FAF899F}" dt="2024-02-20T23:25:21.401" v="16231" actId="3064"/>
          <ac:spMkLst>
            <pc:docMk/>
            <pc:sldMk cId="2282904560" sldId="271"/>
            <ac:spMk id="4" creationId="{CDA42409-8720-B978-952A-CC845EA255B1}"/>
          </ac:spMkLst>
        </pc:spChg>
      </pc:sldChg>
      <pc:sldChg chg="modSp mod replTag delTag">
        <pc:chgData name="Stringfellow, Kina F. DPI" userId="002858cf-6d8d-4f58-b096-3c8ddc1070aa" providerId="ADAL" clId="{BA2FC6AE-2E9B-4E73-946E-73C74FAF899F}" dt="2024-02-20T23:25:03.276" v="16226"/>
        <pc:sldMkLst>
          <pc:docMk/>
          <pc:sldMk cId="1119992669" sldId="272"/>
        </pc:sldMkLst>
        <pc:spChg chg="mod">
          <ac:chgData name="Stringfellow, Kina F. DPI" userId="002858cf-6d8d-4f58-b096-3c8ddc1070aa" providerId="ADAL" clId="{BA2FC6AE-2E9B-4E73-946E-73C74FAF899F}" dt="2024-02-20T19:02:49.209" v="48" actId="33553"/>
          <ac:spMkLst>
            <pc:docMk/>
            <pc:sldMk cId="1119992669" sldId="272"/>
            <ac:spMk id="2" creationId="{97477422-EFC7-4B5A-5D65-72AB7FFD1786}"/>
          </ac:spMkLst>
        </pc:spChg>
        <pc:spChg chg="mod">
          <ac:chgData name="Stringfellow, Kina F. DPI" userId="002858cf-6d8d-4f58-b096-3c8ddc1070aa" providerId="ADAL" clId="{BA2FC6AE-2E9B-4E73-946E-73C74FAF899F}" dt="2024-02-20T23:13:46.947" v="15903" actId="948"/>
          <ac:spMkLst>
            <pc:docMk/>
            <pc:sldMk cId="1119992669" sldId="272"/>
            <ac:spMk id="3" creationId="{6709BBC9-E966-EEF2-3EAD-4FF768B90D0A}"/>
          </ac:spMkLst>
        </pc:spChg>
      </pc:sldChg>
      <pc:sldChg chg="addSp delSp modSp mod replTag delTag">
        <pc:chgData name="Stringfellow, Kina F. DPI" userId="002858cf-6d8d-4f58-b096-3c8ddc1070aa" providerId="ADAL" clId="{BA2FC6AE-2E9B-4E73-946E-73C74FAF899F}" dt="2024-02-26T16:05:45.846" v="19915"/>
        <pc:sldMkLst>
          <pc:docMk/>
          <pc:sldMk cId="932775518" sldId="273"/>
        </pc:sldMkLst>
        <pc:spChg chg="mod">
          <ac:chgData name="Stringfellow, Kina F. DPI" userId="002858cf-6d8d-4f58-b096-3c8ddc1070aa" providerId="ADAL" clId="{BA2FC6AE-2E9B-4E73-946E-73C74FAF899F}" dt="2024-02-20T19:22:01.124" v="433" actId="255"/>
          <ac:spMkLst>
            <pc:docMk/>
            <pc:sldMk cId="932775518" sldId="273"/>
            <ac:spMk id="2" creationId="{5B08BD52-3DCA-CE4A-E8DB-757F884057F2}"/>
          </ac:spMkLst>
        </pc:spChg>
        <pc:spChg chg="mod">
          <ac:chgData name="Stringfellow, Kina F. DPI" userId="002858cf-6d8d-4f58-b096-3c8ddc1070aa" providerId="ADAL" clId="{BA2FC6AE-2E9B-4E73-946E-73C74FAF899F}" dt="2024-02-20T23:21:57.748" v="16086" actId="3064"/>
          <ac:spMkLst>
            <pc:docMk/>
            <pc:sldMk cId="932775518" sldId="273"/>
            <ac:spMk id="3" creationId="{AF3E3AD7-E6F5-59AF-F808-55A064D53210}"/>
          </ac:spMkLst>
        </pc:spChg>
        <pc:spChg chg="add mod ord">
          <ac:chgData name="Stringfellow, Kina F. DPI" userId="002858cf-6d8d-4f58-b096-3c8ddc1070aa" providerId="ADAL" clId="{BA2FC6AE-2E9B-4E73-946E-73C74FAF899F}" dt="2024-02-26T16:01:24.145" v="19256" actId="13244"/>
          <ac:spMkLst>
            <pc:docMk/>
            <pc:sldMk cId="932775518" sldId="273"/>
            <ac:spMk id="5" creationId="{8FD9AB09-D150-0CB6-A2B5-1C26A07E00FC}"/>
          </ac:spMkLst>
        </pc:spChg>
        <pc:spChg chg="add del">
          <ac:chgData name="Stringfellow, Kina F. DPI" userId="002858cf-6d8d-4f58-b096-3c8ddc1070aa" providerId="ADAL" clId="{BA2FC6AE-2E9B-4E73-946E-73C74FAF899F}" dt="2024-02-21T01:04:33.647" v="18899" actId="22"/>
          <ac:spMkLst>
            <pc:docMk/>
            <pc:sldMk cId="932775518" sldId="273"/>
            <ac:spMk id="8" creationId="{961EF371-C639-B0E2-FFA7-67538A832327}"/>
          </ac:spMkLst>
        </pc:spChg>
        <pc:picChg chg="mod">
          <ac:chgData name="Stringfellow, Kina F. DPI" userId="002858cf-6d8d-4f58-b096-3c8ddc1070aa" providerId="ADAL" clId="{BA2FC6AE-2E9B-4E73-946E-73C74FAF899F}" dt="2024-02-21T01:04:23.029" v="18897" actId="962"/>
          <ac:picMkLst>
            <pc:docMk/>
            <pc:sldMk cId="932775518" sldId="273"/>
            <ac:picMk id="7" creationId="{D4319D25-E394-08A5-198B-34EE2BD46692}"/>
          </ac:picMkLst>
        </pc:picChg>
        <pc:picChg chg="mod">
          <ac:chgData name="Stringfellow, Kina F. DPI" userId="002858cf-6d8d-4f58-b096-3c8ddc1070aa" providerId="ADAL" clId="{BA2FC6AE-2E9B-4E73-946E-73C74FAF899F}" dt="2024-02-21T01:04:42.093" v="18907" actId="962"/>
          <ac:picMkLst>
            <pc:docMk/>
            <pc:sldMk cId="932775518" sldId="273"/>
            <ac:picMk id="11" creationId="{5C048FC4-F583-9B6E-29BD-0D1BFC2FFC7E}"/>
          </ac:picMkLst>
        </pc:picChg>
      </pc:sldChg>
      <pc:sldChg chg="modSp mod replTag delTag">
        <pc:chgData name="Stringfellow, Kina F. DPI" userId="002858cf-6d8d-4f58-b096-3c8ddc1070aa" providerId="ADAL" clId="{BA2FC6AE-2E9B-4E73-946E-73C74FAF899F}" dt="2024-02-20T23:25:02.033" v="16222"/>
        <pc:sldMkLst>
          <pc:docMk/>
          <pc:sldMk cId="3485193218" sldId="274"/>
        </pc:sldMkLst>
        <pc:spChg chg="mod">
          <ac:chgData name="Stringfellow, Kina F. DPI" userId="002858cf-6d8d-4f58-b096-3c8ddc1070aa" providerId="ADAL" clId="{BA2FC6AE-2E9B-4E73-946E-73C74FAF899F}" dt="2024-02-20T19:10:09.801" v="50" actId="33553"/>
          <ac:spMkLst>
            <pc:docMk/>
            <pc:sldMk cId="3485193218" sldId="274"/>
            <ac:spMk id="2" creationId="{FBC31DE6-AB2D-3708-499B-0B65C87B8D50}"/>
          </ac:spMkLst>
        </pc:spChg>
        <pc:spChg chg="mod">
          <ac:chgData name="Stringfellow, Kina F. DPI" userId="002858cf-6d8d-4f58-b096-3c8ddc1070aa" providerId="ADAL" clId="{BA2FC6AE-2E9B-4E73-946E-73C74FAF899F}" dt="2024-02-20T23:14:37.468" v="15913" actId="948"/>
          <ac:spMkLst>
            <pc:docMk/>
            <pc:sldMk cId="3485193218" sldId="274"/>
            <ac:spMk id="3" creationId="{3C153F71-0E20-323A-97A6-4BD4AC49EFEA}"/>
          </ac:spMkLst>
        </pc:spChg>
      </pc:sldChg>
      <pc:sldChg chg="modSp mod replTag delTag">
        <pc:chgData name="Stringfellow, Kina F. DPI" userId="002858cf-6d8d-4f58-b096-3c8ddc1070aa" providerId="ADAL" clId="{BA2FC6AE-2E9B-4E73-946E-73C74FAF899F}" dt="2024-02-20T23:24:55.659" v="16216"/>
        <pc:sldMkLst>
          <pc:docMk/>
          <pc:sldMk cId="1994796561" sldId="275"/>
        </pc:sldMkLst>
        <pc:spChg chg="mod">
          <ac:chgData name="Stringfellow, Kina F. DPI" userId="002858cf-6d8d-4f58-b096-3c8ddc1070aa" providerId="ADAL" clId="{BA2FC6AE-2E9B-4E73-946E-73C74FAF899F}" dt="2024-02-20T19:10:14.026" v="52" actId="33553"/>
          <ac:spMkLst>
            <pc:docMk/>
            <pc:sldMk cId="1994796561" sldId="275"/>
            <ac:spMk id="2" creationId="{FADFD270-3141-E0F5-C73C-90C7DC180628}"/>
          </ac:spMkLst>
        </pc:spChg>
        <pc:spChg chg="mod">
          <ac:chgData name="Stringfellow, Kina F. DPI" userId="002858cf-6d8d-4f58-b096-3c8ddc1070aa" providerId="ADAL" clId="{BA2FC6AE-2E9B-4E73-946E-73C74FAF899F}" dt="2024-02-20T23:15:10.118" v="15918" actId="948"/>
          <ac:spMkLst>
            <pc:docMk/>
            <pc:sldMk cId="1994796561" sldId="275"/>
            <ac:spMk id="3" creationId="{1217E7A6-5578-7560-9C83-778D10CF1B88}"/>
          </ac:spMkLst>
        </pc:spChg>
      </pc:sldChg>
      <pc:sldChg chg="modSp mod replTag delTag">
        <pc:chgData name="Stringfellow, Kina F. DPI" userId="002858cf-6d8d-4f58-b096-3c8ddc1070aa" providerId="ADAL" clId="{BA2FC6AE-2E9B-4E73-946E-73C74FAF899F}" dt="2024-02-26T16:04:16.107" v="19835"/>
        <pc:sldMkLst>
          <pc:docMk/>
          <pc:sldMk cId="2720147123" sldId="276"/>
        </pc:sldMkLst>
        <pc:spChg chg="mod">
          <ac:chgData name="Stringfellow, Kina F. DPI" userId="002858cf-6d8d-4f58-b096-3c8ddc1070aa" providerId="ADAL" clId="{BA2FC6AE-2E9B-4E73-946E-73C74FAF899F}" dt="2024-02-20T19:18:11.567" v="269" actId="255"/>
          <ac:spMkLst>
            <pc:docMk/>
            <pc:sldMk cId="2720147123" sldId="276"/>
            <ac:spMk id="2" creationId="{D506354B-46C7-667D-4111-3DBDB063C631}"/>
          </ac:spMkLst>
        </pc:spChg>
        <pc:picChg chg="mod">
          <ac:chgData name="Stringfellow, Kina F. DPI" userId="002858cf-6d8d-4f58-b096-3c8ddc1070aa" providerId="ADAL" clId="{BA2FC6AE-2E9B-4E73-946E-73C74FAF899F}" dt="2024-02-20T20:23:44.963" v="7768" actId="962"/>
          <ac:picMkLst>
            <pc:docMk/>
            <pc:sldMk cId="2720147123" sldId="276"/>
            <ac:picMk id="5" creationId="{4225E1A7-F050-9006-FC1A-E87F14EAB6E2}"/>
          </ac:picMkLst>
        </pc:picChg>
      </pc:sldChg>
      <pc:sldChg chg="modSp mod replTag delTag">
        <pc:chgData name="Stringfellow, Kina F. DPI" userId="002858cf-6d8d-4f58-b096-3c8ddc1070aa" providerId="ADAL" clId="{BA2FC6AE-2E9B-4E73-946E-73C74FAF899F}" dt="2024-02-20T23:24:51.981" v="16210" actId="3064"/>
        <pc:sldMkLst>
          <pc:docMk/>
          <pc:sldMk cId="1229062688" sldId="277"/>
        </pc:sldMkLst>
        <pc:spChg chg="mod">
          <ac:chgData name="Stringfellow, Kina F. DPI" userId="002858cf-6d8d-4f58-b096-3c8ddc1070aa" providerId="ADAL" clId="{BA2FC6AE-2E9B-4E73-946E-73C74FAF899F}" dt="2024-02-20T19:10:29.222" v="58" actId="33553"/>
          <ac:spMkLst>
            <pc:docMk/>
            <pc:sldMk cId="1229062688" sldId="277"/>
            <ac:spMk id="2" creationId="{42F1C9DD-0161-4EEC-EB44-07CF354779B6}"/>
          </ac:spMkLst>
        </pc:spChg>
        <pc:spChg chg="mod">
          <ac:chgData name="Stringfellow, Kina F. DPI" userId="002858cf-6d8d-4f58-b096-3c8ddc1070aa" providerId="ADAL" clId="{BA2FC6AE-2E9B-4E73-946E-73C74FAF899F}" dt="2024-02-20T23:24:51.981" v="16210" actId="3064"/>
          <ac:spMkLst>
            <pc:docMk/>
            <pc:sldMk cId="1229062688" sldId="277"/>
            <ac:spMk id="3" creationId="{A2A8C646-5B8E-A4CA-566F-76848849FAC8}"/>
          </ac:spMkLst>
        </pc:spChg>
      </pc:sldChg>
      <pc:sldChg chg="addSp modSp mod replTag delTag">
        <pc:chgData name="Stringfellow, Kina F. DPI" userId="002858cf-6d8d-4f58-b096-3c8ddc1070aa" providerId="ADAL" clId="{BA2FC6AE-2E9B-4E73-946E-73C74FAF899F}" dt="2024-02-26T16:04:20.752" v="19839"/>
        <pc:sldMkLst>
          <pc:docMk/>
          <pc:sldMk cId="4059105794" sldId="278"/>
        </pc:sldMkLst>
        <pc:spChg chg="mod">
          <ac:chgData name="Stringfellow, Kina F. DPI" userId="002858cf-6d8d-4f58-b096-3c8ddc1070aa" providerId="ADAL" clId="{BA2FC6AE-2E9B-4E73-946E-73C74FAF899F}" dt="2024-02-20T19:16:53.188" v="212" actId="255"/>
          <ac:spMkLst>
            <pc:docMk/>
            <pc:sldMk cId="4059105794" sldId="278"/>
            <ac:spMk id="2" creationId="{36C34DA1-6BAD-1D6C-C076-F8ED351315E3}"/>
          </ac:spMkLst>
        </pc:spChg>
        <pc:spChg chg="add mod">
          <ac:chgData name="Stringfellow, Kina F. DPI" userId="002858cf-6d8d-4f58-b096-3c8ddc1070aa" providerId="ADAL" clId="{BA2FC6AE-2E9B-4E73-946E-73C74FAF899F}" dt="2024-02-20T23:28:19.994" v="16307" actId="20577"/>
          <ac:spMkLst>
            <pc:docMk/>
            <pc:sldMk cId="4059105794" sldId="278"/>
            <ac:spMk id="4" creationId="{53C91993-147A-02EE-831C-59BAE9E8D890}"/>
          </ac:spMkLst>
        </pc:spChg>
        <pc:spChg chg="mod">
          <ac:chgData name="Stringfellow, Kina F. DPI" userId="002858cf-6d8d-4f58-b096-3c8ddc1070aa" providerId="ADAL" clId="{BA2FC6AE-2E9B-4E73-946E-73C74FAF899F}" dt="2024-02-26T15:59:08.043" v="18929" actId="962"/>
          <ac:spMkLst>
            <pc:docMk/>
            <pc:sldMk cId="4059105794" sldId="278"/>
            <ac:spMk id="5" creationId="{1745E2C4-BE7F-05EE-92C4-7C1BCC5417B5}"/>
          </ac:spMkLst>
        </pc:spChg>
        <pc:spChg chg="mod">
          <ac:chgData name="Stringfellow, Kina F. DPI" userId="002858cf-6d8d-4f58-b096-3c8ddc1070aa" providerId="ADAL" clId="{BA2FC6AE-2E9B-4E73-946E-73C74FAF899F}" dt="2024-02-26T15:59:10.996" v="18930" actId="962"/>
          <ac:spMkLst>
            <pc:docMk/>
            <pc:sldMk cId="4059105794" sldId="278"/>
            <ac:spMk id="6" creationId="{8EEF7FB4-FC3C-4133-B7AF-A71ACB8420F5}"/>
          </ac:spMkLst>
        </pc:spChg>
        <pc:picChg chg="mod">
          <ac:chgData name="Stringfellow, Kina F. DPI" userId="002858cf-6d8d-4f58-b096-3c8ddc1070aa" providerId="ADAL" clId="{BA2FC6AE-2E9B-4E73-946E-73C74FAF899F}" dt="2024-02-20T22:21:42.387" v="9294" actId="962"/>
          <ac:picMkLst>
            <pc:docMk/>
            <pc:sldMk cId="4059105794" sldId="278"/>
            <ac:picMk id="3" creationId="{3A864C85-8E36-9371-34B8-A4C7591F7D4B}"/>
          </ac:picMkLst>
        </pc:picChg>
      </pc:sldChg>
      <pc:sldChg chg="modSp mod replTag delTag">
        <pc:chgData name="Stringfellow, Kina F. DPI" userId="002858cf-6d8d-4f58-b096-3c8ddc1070aa" providerId="ADAL" clId="{BA2FC6AE-2E9B-4E73-946E-73C74FAF899F}" dt="2024-02-26T16:04:37.454" v="19849" actId="1582"/>
        <pc:sldMkLst>
          <pc:docMk/>
          <pc:sldMk cId="2006237938" sldId="279"/>
        </pc:sldMkLst>
        <pc:spChg chg="mod">
          <ac:chgData name="Stringfellow, Kina F. DPI" userId="002858cf-6d8d-4f58-b096-3c8ddc1070aa" providerId="ADAL" clId="{BA2FC6AE-2E9B-4E73-946E-73C74FAF899F}" dt="2024-02-20T19:10:46.831" v="66" actId="33553"/>
          <ac:spMkLst>
            <pc:docMk/>
            <pc:sldMk cId="2006237938" sldId="279"/>
            <ac:spMk id="2" creationId="{BF72D195-FCD0-654F-47B0-4ED890DA5B60}"/>
          </ac:spMkLst>
        </pc:spChg>
        <pc:picChg chg="mod">
          <ac:chgData name="Stringfellow, Kina F. DPI" userId="002858cf-6d8d-4f58-b096-3c8ddc1070aa" providerId="ADAL" clId="{BA2FC6AE-2E9B-4E73-946E-73C74FAF899F}" dt="2024-02-26T16:04:37.454" v="19849" actId="1582"/>
          <ac:picMkLst>
            <pc:docMk/>
            <pc:sldMk cId="2006237938" sldId="279"/>
            <ac:picMk id="3" creationId="{2222C0D5-5956-66C0-3D85-72DD6757EA43}"/>
          </ac:picMkLst>
        </pc:picChg>
        <pc:picChg chg="mod">
          <ac:chgData name="Stringfellow, Kina F. DPI" userId="002858cf-6d8d-4f58-b096-3c8ddc1070aa" providerId="ADAL" clId="{BA2FC6AE-2E9B-4E73-946E-73C74FAF899F}" dt="2024-02-26T16:04:37.454" v="19849" actId="1582"/>
          <ac:picMkLst>
            <pc:docMk/>
            <pc:sldMk cId="2006237938" sldId="279"/>
            <ac:picMk id="4" creationId="{36EFD8F9-023F-CDCC-38FF-10931236191D}"/>
          </ac:picMkLst>
        </pc:picChg>
      </pc:sldChg>
      <pc:sldChg chg="modSp mod replTag delTag">
        <pc:chgData name="Stringfellow, Kina F. DPI" userId="002858cf-6d8d-4f58-b096-3c8ddc1070aa" providerId="ADAL" clId="{BA2FC6AE-2E9B-4E73-946E-73C74FAF899F}" dt="2024-02-26T16:04:44.417" v="19859"/>
        <pc:sldMkLst>
          <pc:docMk/>
          <pc:sldMk cId="3989424082" sldId="281"/>
        </pc:sldMkLst>
        <pc:spChg chg="mod">
          <ac:chgData name="Stringfellow, Kina F. DPI" userId="002858cf-6d8d-4f58-b096-3c8ddc1070aa" providerId="ADAL" clId="{BA2FC6AE-2E9B-4E73-946E-73C74FAF899F}" dt="2024-02-20T19:10:57.814" v="68" actId="33553"/>
          <ac:spMkLst>
            <pc:docMk/>
            <pc:sldMk cId="3989424082" sldId="281"/>
            <ac:spMk id="2" creationId="{97477422-EFC7-4B5A-5D65-72AB7FFD1786}"/>
          </ac:spMkLst>
        </pc:spChg>
        <pc:spChg chg="mod">
          <ac:chgData name="Stringfellow, Kina F. DPI" userId="002858cf-6d8d-4f58-b096-3c8ddc1070aa" providerId="ADAL" clId="{BA2FC6AE-2E9B-4E73-946E-73C74FAF899F}" dt="2024-02-20T23:24:29.890" v="16193" actId="3064"/>
          <ac:spMkLst>
            <pc:docMk/>
            <pc:sldMk cId="3989424082" sldId="281"/>
            <ac:spMk id="5" creationId="{D5EDAF15-C6C9-5493-4CF8-245F3E035A78}"/>
          </ac:spMkLst>
        </pc:spChg>
        <pc:picChg chg="mod">
          <ac:chgData name="Stringfellow, Kina F. DPI" userId="002858cf-6d8d-4f58-b096-3c8ddc1070aa" providerId="ADAL" clId="{BA2FC6AE-2E9B-4E73-946E-73C74FAF899F}" dt="2024-02-26T16:04:43.484" v="19855" actId="1582"/>
          <ac:picMkLst>
            <pc:docMk/>
            <pc:sldMk cId="3989424082" sldId="281"/>
            <ac:picMk id="1030" creationId="{E854D9AA-1B7F-9443-A7CB-F0424F0A5F0B}"/>
          </ac:picMkLst>
        </pc:picChg>
      </pc:sldChg>
      <pc:sldChg chg="modSp mod replTag delTag">
        <pc:chgData name="Stringfellow, Kina F. DPI" userId="002858cf-6d8d-4f58-b096-3c8ddc1070aa" providerId="ADAL" clId="{BA2FC6AE-2E9B-4E73-946E-73C74FAF899F}" dt="2024-02-20T23:24:16.857" v="16181"/>
        <pc:sldMkLst>
          <pc:docMk/>
          <pc:sldMk cId="1808054317" sldId="282"/>
        </pc:sldMkLst>
        <pc:spChg chg="mod">
          <ac:chgData name="Stringfellow, Kina F. DPI" userId="002858cf-6d8d-4f58-b096-3c8ddc1070aa" providerId="ADAL" clId="{BA2FC6AE-2E9B-4E73-946E-73C74FAF899F}" dt="2024-02-20T19:11:11.113" v="72" actId="33553"/>
          <ac:spMkLst>
            <pc:docMk/>
            <pc:sldMk cId="1808054317" sldId="282"/>
            <ac:spMk id="2" creationId="{FBC31DE6-AB2D-3708-499B-0B65C87B8D50}"/>
          </ac:spMkLst>
        </pc:spChg>
        <pc:spChg chg="mod">
          <ac:chgData name="Stringfellow, Kina F. DPI" userId="002858cf-6d8d-4f58-b096-3c8ddc1070aa" providerId="ADAL" clId="{BA2FC6AE-2E9B-4E73-946E-73C74FAF899F}" dt="2024-02-20T23:17:05.850" v="15957" actId="948"/>
          <ac:spMkLst>
            <pc:docMk/>
            <pc:sldMk cId="1808054317" sldId="282"/>
            <ac:spMk id="3" creationId="{3C153F71-0E20-323A-97A6-4BD4AC49EFEA}"/>
          </ac:spMkLst>
        </pc:spChg>
      </pc:sldChg>
      <pc:sldChg chg="modSp mod replTag delTag">
        <pc:chgData name="Stringfellow, Kina F. DPI" userId="002858cf-6d8d-4f58-b096-3c8ddc1070aa" providerId="ADAL" clId="{BA2FC6AE-2E9B-4E73-946E-73C74FAF899F}" dt="2024-02-20T23:24:15.486" v="16177"/>
        <pc:sldMkLst>
          <pc:docMk/>
          <pc:sldMk cId="3007380735" sldId="283"/>
        </pc:sldMkLst>
        <pc:spChg chg="mod">
          <ac:chgData name="Stringfellow, Kina F. DPI" userId="002858cf-6d8d-4f58-b096-3c8ddc1070aa" providerId="ADAL" clId="{BA2FC6AE-2E9B-4E73-946E-73C74FAF899F}" dt="2024-02-20T22:33:22.260" v="11939" actId="20577"/>
          <ac:spMkLst>
            <pc:docMk/>
            <pc:sldMk cId="3007380735" sldId="283"/>
            <ac:spMk id="2" creationId="{FADFD270-3141-E0F5-C73C-90C7DC180628}"/>
          </ac:spMkLst>
        </pc:spChg>
        <pc:spChg chg="mod">
          <ac:chgData name="Stringfellow, Kina F. DPI" userId="002858cf-6d8d-4f58-b096-3c8ddc1070aa" providerId="ADAL" clId="{BA2FC6AE-2E9B-4E73-946E-73C74FAF899F}" dt="2024-02-20T23:17:25.324" v="15963" actId="20577"/>
          <ac:spMkLst>
            <pc:docMk/>
            <pc:sldMk cId="3007380735" sldId="283"/>
            <ac:spMk id="3" creationId="{1217E7A6-5578-7560-9C83-778D10CF1B88}"/>
          </ac:spMkLst>
        </pc:spChg>
      </pc:sldChg>
      <pc:sldChg chg="modSp mod replTag delTag">
        <pc:chgData name="Stringfellow, Kina F. DPI" userId="002858cf-6d8d-4f58-b096-3c8ddc1070aa" providerId="ADAL" clId="{BA2FC6AE-2E9B-4E73-946E-73C74FAF899F}" dt="2024-02-26T16:04:46.868" v="19861"/>
        <pc:sldMkLst>
          <pc:docMk/>
          <pc:sldMk cId="1363951534" sldId="284"/>
        </pc:sldMkLst>
        <pc:spChg chg="mod">
          <ac:chgData name="Stringfellow, Kina F. DPI" userId="002858cf-6d8d-4f58-b096-3c8ddc1070aa" providerId="ADAL" clId="{BA2FC6AE-2E9B-4E73-946E-73C74FAF899F}" dt="2024-02-20T19:18:32.459" v="279" actId="404"/>
          <ac:spMkLst>
            <pc:docMk/>
            <pc:sldMk cId="1363951534" sldId="284"/>
            <ac:spMk id="2" creationId="{D506354B-46C7-667D-4111-3DBDB063C631}"/>
          </ac:spMkLst>
        </pc:spChg>
        <pc:picChg chg="mod">
          <ac:chgData name="Stringfellow, Kina F. DPI" userId="002858cf-6d8d-4f58-b096-3c8ddc1070aa" providerId="ADAL" clId="{BA2FC6AE-2E9B-4E73-946E-73C74FAF899F}" dt="2024-02-20T22:38:44.170" v="13157" actId="962"/>
          <ac:picMkLst>
            <pc:docMk/>
            <pc:sldMk cId="1363951534" sldId="284"/>
            <ac:picMk id="5" creationId="{CF4A7768-5035-8681-6796-1BC7A67B1C43}"/>
          </ac:picMkLst>
        </pc:picChg>
      </pc:sldChg>
      <pc:sldChg chg="modSp mod replTag delTag">
        <pc:chgData name="Stringfellow, Kina F. DPI" userId="002858cf-6d8d-4f58-b096-3c8ddc1070aa" providerId="ADAL" clId="{BA2FC6AE-2E9B-4E73-946E-73C74FAF899F}" dt="2024-02-20T23:24:06.747" v="16165"/>
        <pc:sldMkLst>
          <pc:docMk/>
          <pc:sldMk cId="936818173" sldId="285"/>
        </pc:sldMkLst>
        <pc:spChg chg="mod">
          <ac:chgData name="Stringfellow, Kina F. DPI" userId="002858cf-6d8d-4f58-b096-3c8ddc1070aa" providerId="ADAL" clId="{BA2FC6AE-2E9B-4E73-946E-73C74FAF899F}" dt="2024-02-20T19:11:44.608" v="80" actId="33553"/>
          <ac:spMkLst>
            <pc:docMk/>
            <pc:sldMk cId="936818173" sldId="285"/>
            <ac:spMk id="2" creationId="{42F1C9DD-0161-4EEC-EB44-07CF354779B6}"/>
          </ac:spMkLst>
        </pc:spChg>
        <pc:spChg chg="mod">
          <ac:chgData name="Stringfellow, Kina F. DPI" userId="002858cf-6d8d-4f58-b096-3c8ddc1070aa" providerId="ADAL" clId="{BA2FC6AE-2E9B-4E73-946E-73C74FAF899F}" dt="2024-02-20T23:18:05.670" v="15979" actId="948"/>
          <ac:spMkLst>
            <pc:docMk/>
            <pc:sldMk cId="936818173" sldId="285"/>
            <ac:spMk id="3" creationId="{A2A8C646-5B8E-A4CA-566F-76848849FAC8}"/>
          </ac:spMkLst>
        </pc:spChg>
      </pc:sldChg>
      <pc:sldChg chg="modSp mod replTag delTag">
        <pc:chgData name="Stringfellow, Kina F. DPI" userId="002858cf-6d8d-4f58-b096-3c8ddc1070aa" providerId="ADAL" clId="{BA2FC6AE-2E9B-4E73-946E-73C74FAF899F}" dt="2024-02-20T23:28:42.036" v="16311"/>
        <pc:sldMkLst>
          <pc:docMk/>
          <pc:sldMk cId="2532220905" sldId="286"/>
        </pc:sldMkLst>
        <pc:spChg chg="mod">
          <ac:chgData name="Stringfellow, Kina F. DPI" userId="002858cf-6d8d-4f58-b096-3c8ddc1070aa" providerId="ADAL" clId="{BA2FC6AE-2E9B-4E73-946E-73C74FAF899F}" dt="2024-02-20T19:19:12.040" v="302" actId="20577"/>
          <ac:spMkLst>
            <pc:docMk/>
            <pc:sldMk cId="2532220905" sldId="286"/>
            <ac:spMk id="2" creationId="{36C34DA1-6BAD-1D6C-C076-F8ED351315E3}"/>
          </ac:spMkLst>
        </pc:spChg>
        <pc:spChg chg="mod">
          <ac:chgData name="Stringfellow, Kina F. DPI" userId="002858cf-6d8d-4f58-b096-3c8ddc1070aa" providerId="ADAL" clId="{BA2FC6AE-2E9B-4E73-946E-73C74FAF899F}" dt="2024-02-20T23:24:02.001" v="16159" actId="3064"/>
          <ac:spMkLst>
            <pc:docMk/>
            <pc:sldMk cId="2532220905" sldId="286"/>
            <ac:spMk id="3" creationId="{48476216-7389-351C-B713-8D0EBCFD215D}"/>
          </ac:spMkLst>
        </pc:spChg>
      </pc:sldChg>
      <pc:sldChg chg="modSp mod replTag delTag">
        <pc:chgData name="Stringfellow, Kina F. DPI" userId="002858cf-6d8d-4f58-b096-3c8ddc1070aa" providerId="ADAL" clId="{BA2FC6AE-2E9B-4E73-946E-73C74FAF899F}" dt="2024-02-26T16:05:18.793" v="19887"/>
        <pc:sldMkLst>
          <pc:docMk/>
          <pc:sldMk cId="3155690728" sldId="287"/>
        </pc:sldMkLst>
        <pc:spChg chg="mod">
          <ac:chgData name="Stringfellow, Kina F. DPI" userId="002858cf-6d8d-4f58-b096-3c8ddc1070aa" providerId="ADAL" clId="{BA2FC6AE-2E9B-4E73-946E-73C74FAF899F}" dt="2024-02-20T19:12:04.311" v="90" actId="33553"/>
          <ac:spMkLst>
            <pc:docMk/>
            <pc:sldMk cId="3155690728" sldId="287"/>
            <ac:spMk id="2" creationId="{BF72D195-FCD0-654F-47B0-4ED890DA5B60}"/>
          </ac:spMkLst>
        </pc:spChg>
        <pc:picChg chg="mod">
          <ac:chgData name="Stringfellow, Kina F. DPI" userId="002858cf-6d8d-4f58-b096-3c8ddc1070aa" providerId="ADAL" clId="{BA2FC6AE-2E9B-4E73-946E-73C74FAF899F}" dt="2024-02-26T16:05:17.939" v="19885" actId="1582"/>
          <ac:picMkLst>
            <pc:docMk/>
            <pc:sldMk cId="3155690728" sldId="287"/>
            <ac:picMk id="4" creationId="{C9824ACE-3FC4-0CCB-417F-E2E420E92D25}"/>
          </ac:picMkLst>
        </pc:picChg>
      </pc:sldChg>
      <pc:sldChg chg="addSp modSp mod replTag delTag modCm">
        <pc:chgData name="Stringfellow, Kina F. DPI" userId="002858cf-6d8d-4f58-b096-3c8ddc1070aa" providerId="ADAL" clId="{BA2FC6AE-2E9B-4E73-946E-73C74FAF899F}" dt="2024-02-26T16:05:19.791" v="19889"/>
        <pc:sldMkLst>
          <pc:docMk/>
          <pc:sldMk cId="3482508816" sldId="289"/>
        </pc:sldMkLst>
        <pc:spChg chg="mod">
          <ac:chgData name="Stringfellow, Kina F. DPI" userId="002858cf-6d8d-4f58-b096-3c8ddc1070aa" providerId="ADAL" clId="{BA2FC6AE-2E9B-4E73-946E-73C74FAF899F}" dt="2024-02-20T19:12:13.401" v="95" actId="33553"/>
          <ac:spMkLst>
            <pc:docMk/>
            <pc:sldMk cId="3482508816" sldId="289"/>
            <ac:spMk id="2" creationId="{97477422-EFC7-4B5A-5D65-72AB7FFD1786}"/>
          </ac:spMkLst>
        </pc:spChg>
        <pc:spChg chg="mod">
          <ac:chgData name="Stringfellow, Kina F. DPI" userId="002858cf-6d8d-4f58-b096-3c8ddc1070aa" providerId="ADAL" clId="{BA2FC6AE-2E9B-4E73-946E-73C74FAF899F}" dt="2024-02-20T23:23:35.930" v="16140" actId="3064"/>
          <ac:spMkLst>
            <pc:docMk/>
            <pc:sldMk cId="3482508816" sldId="289"/>
            <ac:spMk id="3" creationId="{6709BBC9-E966-EEF2-3EAD-4FF768B90D0A}"/>
          </ac:spMkLst>
        </pc:spChg>
        <pc:spChg chg="add mod">
          <ac:chgData name="Stringfellow, Kina F. DPI" userId="002858cf-6d8d-4f58-b096-3c8ddc1070aa" providerId="ADAL" clId="{BA2FC6AE-2E9B-4E73-946E-73C74FAF899F}" dt="2024-02-20T23:23:35.930" v="16140" actId="3064"/>
          <ac:spMkLst>
            <pc:docMk/>
            <pc:sldMk cId="3482508816" sldId="289"/>
            <ac:spMk id="5" creationId="{9739D5D2-70C9-7701-7D44-0C4064BBE84E}"/>
          </ac:spMkLst>
        </pc:spChg>
        <pc:picChg chg="mod">
          <ac:chgData name="Stringfellow, Kina F. DPI" userId="002858cf-6d8d-4f58-b096-3c8ddc1070aa" providerId="ADAL" clId="{BA2FC6AE-2E9B-4E73-946E-73C74FAF899F}" dt="2024-02-20T22:58:30.879" v="15544" actId="962"/>
          <ac:picMkLst>
            <pc:docMk/>
            <pc:sldMk cId="3482508816" sldId="289"/>
            <ac:picMk id="2052" creationId="{77DB89BD-7A7E-E96C-FF64-AF45FAF9752E}"/>
          </ac:picMkLst>
        </pc:pic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BA2FC6AE-2E9B-4E73-946E-73C74FAF899F}" dt="2024-02-20T22:58:53.627" v="15553" actId="21"/>
              <pc2:cmMkLst xmlns:pc2="http://schemas.microsoft.com/office/powerpoint/2019/9/main/command">
                <pc:docMk/>
                <pc:sldMk cId="3482508816" sldId="289"/>
                <pc2:cmMk id="{0DB4DA2D-01ED-4E0C-AE26-E209AF2EDC9C}"/>
              </pc2:cmMkLst>
            </pc226:cmChg>
          </p:ext>
        </pc:extLst>
      </pc:sldChg>
      <pc:sldChg chg="modSp mod replTag delTag">
        <pc:chgData name="Stringfellow, Kina F. DPI" userId="002858cf-6d8d-4f58-b096-3c8ddc1070aa" providerId="ADAL" clId="{BA2FC6AE-2E9B-4E73-946E-73C74FAF899F}" dt="2024-02-26T16:03:50.548" v="19825"/>
        <pc:sldMkLst>
          <pc:docMk/>
          <pc:sldMk cId="2419460305" sldId="290"/>
        </pc:sldMkLst>
        <pc:spChg chg="mod">
          <ac:chgData name="Stringfellow, Kina F. DPI" userId="002858cf-6d8d-4f58-b096-3c8ddc1070aa" providerId="ADAL" clId="{BA2FC6AE-2E9B-4E73-946E-73C74FAF899F}" dt="2024-02-20T19:12:29.113" v="101" actId="33553"/>
          <ac:spMkLst>
            <pc:docMk/>
            <pc:sldMk cId="2419460305" sldId="290"/>
            <ac:spMk id="2" creationId="{FBC31DE6-AB2D-3708-499B-0B65C87B8D50}"/>
          </ac:spMkLst>
        </pc:spChg>
        <pc:spChg chg="mod">
          <ac:chgData name="Stringfellow, Kina F. DPI" userId="002858cf-6d8d-4f58-b096-3c8ddc1070aa" providerId="ADAL" clId="{BA2FC6AE-2E9B-4E73-946E-73C74FAF899F}" dt="2024-02-26T16:03:49.434" v="19823" actId="1076"/>
          <ac:spMkLst>
            <pc:docMk/>
            <pc:sldMk cId="2419460305" sldId="290"/>
            <ac:spMk id="3" creationId="{3C153F71-0E20-323A-97A6-4BD4AC49EFEA}"/>
          </ac:spMkLst>
        </pc:spChg>
      </pc:sldChg>
      <pc:sldChg chg="modSp mod replTag delTag">
        <pc:chgData name="Stringfellow, Kina F. DPI" userId="002858cf-6d8d-4f58-b096-3c8ddc1070aa" providerId="ADAL" clId="{BA2FC6AE-2E9B-4E73-946E-73C74FAF899F}" dt="2024-02-21T00:58:10.912" v="17373"/>
        <pc:sldMkLst>
          <pc:docMk/>
          <pc:sldMk cId="852568492" sldId="291"/>
        </pc:sldMkLst>
        <pc:spChg chg="mod">
          <ac:chgData name="Stringfellow, Kina F. DPI" userId="002858cf-6d8d-4f58-b096-3c8ddc1070aa" providerId="ADAL" clId="{BA2FC6AE-2E9B-4E73-946E-73C74FAF899F}" dt="2024-02-20T19:12:38.031" v="103" actId="33553"/>
          <ac:spMkLst>
            <pc:docMk/>
            <pc:sldMk cId="852568492" sldId="291"/>
            <ac:spMk id="2" creationId="{FADFD270-3141-E0F5-C73C-90C7DC180628}"/>
          </ac:spMkLst>
        </pc:spChg>
        <pc:spChg chg="mod">
          <ac:chgData name="Stringfellow, Kina F. DPI" userId="002858cf-6d8d-4f58-b096-3c8ddc1070aa" providerId="ADAL" clId="{BA2FC6AE-2E9B-4E73-946E-73C74FAF899F}" dt="2024-02-20T23:20:47.623" v="16043" actId="2710"/>
          <ac:spMkLst>
            <pc:docMk/>
            <pc:sldMk cId="852568492" sldId="291"/>
            <ac:spMk id="3" creationId="{1217E7A6-5578-7560-9C83-778D10CF1B88}"/>
          </ac:spMkLst>
        </pc:spChg>
      </pc:sldChg>
      <pc:sldChg chg="modSp mod replTag delTag">
        <pc:chgData name="Stringfellow, Kina F. DPI" userId="002858cf-6d8d-4f58-b096-3c8ddc1070aa" providerId="ADAL" clId="{BA2FC6AE-2E9B-4E73-946E-73C74FAF899F}" dt="2024-02-26T16:05:24.410" v="19895"/>
        <pc:sldMkLst>
          <pc:docMk/>
          <pc:sldMk cId="3573853806" sldId="292"/>
        </pc:sldMkLst>
        <pc:spChg chg="mod">
          <ac:chgData name="Stringfellow, Kina F. DPI" userId="002858cf-6d8d-4f58-b096-3c8ddc1070aa" providerId="ADAL" clId="{BA2FC6AE-2E9B-4E73-946E-73C74FAF899F}" dt="2024-02-20T19:20:08.726" v="342" actId="255"/>
          <ac:spMkLst>
            <pc:docMk/>
            <pc:sldMk cId="3573853806" sldId="292"/>
            <ac:spMk id="2" creationId="{D506354B-46C7-667D-4111-3DBDB063C631}"/>
          </ac:spMkLst>
        </pc:spChg>
        <pc:picChg chg="mod">
          <ac:chgData name="Stringfellow, Kina F. DPI" userId="002858cf-6d8d-4f58-b096-3c8ddc1070aa" providerId="ADAL" clId="{BA2FC6AE-2E9B-4E73-946E-73C74FAF899F}" dt="2024-02-21T00:56:28.055" v="16819" actId="962"/>
          <ac:picMkLst>
            <pc:docMk/>
            <pc:sldMk cId="3573853806" sldId="292"/>
            <ac:picMk id="3" creationId="{DEDE9FEC-D0B8-724E-8E15-7F6DD306F3F4}"/>
          </ac:picMkLst>
        </pc:picChg>
      </pc:sldChg>
      <pc:sldChg chg="modSp mod replTag delTag">
        <pc:chgData name="Stringfellow, Kina F. DPI" userId="002858cf-6d8d-4f58-b096-3c8ddc1070aa" providerId="ADAL" clId="{BA2FC6AE-2E9B-4E73-946E-73C74FAF899F}" dt="2024-02-26T16:05:29.963" v="19901"/>
        <pc:sldMkLst>
          <pc:docMk/>
          <pc:sldMk cId="2301597581" sldId="293"/>
        </pc:sldMkLst>
        <pc:spChg chg="mod">
          <ac:chgData name="Stringfellow, Kina F. DPI" userId="002858cf-6d8d-4f58-b096-3c8ddc1070aa" providerId="ADAL" clId="{BA2FC6AE-2E9B-4E73-946E-73C74FAF899F}" dt="2024-02-20T19:12:47.672" v="111" actId="33553"/>
          <ac:spMkLst>
            <pc:docMk/>
            <pc:sldMk cId="2301597581" sldId="293"/>
            <ac:spMk id="2" creationId="{42F1C9DD-0161-4EEC-EB44-07CF354779B6}"/>
          </ac:spMkLst>
        </pc:spChg>
        <pc:spChg chg="mod">
          <ac:chgData name="Stringfellow, Kina F. DPI" userId="002858cf-6d8d-4f58-b096-3c8ddc1070aa" providerId="ADAL" clId="{BA2FC6AE-2E9B-4E73-946E-73C74FAF899F}" dt="2024-02-20T23:21:03.325" v="16056" actId="3064"/>
          <ac:spMkLst>
            <pc:docMk/>
            <pc:sldMk cId="2301597581" sldId="293"/>
            <ac:spMk id="3" creationId="{A2A8C646-5B8E-A4CA-566F-76848849FAC8}"/>
          </ac:spMkLst>
        </pc:spChg>
      </pc:sldChg>
      <pc:sldChg chg="modSp mod replTag delTag">
        <pc:chgData name="Stringfellow, Kina F. DPI" userId="002858cf-6d8d-4f58-b096-3c8ddc1070aa" providerId="ADAL" clId="{BA2FC6AE-2E9B-4E73-946E-73C74FAF899F}" dt="2024-02-20T23:22:58.760" v="16113"/>
        <pc:sldMkLst>
          <pc:docMk/>
          <pc:sldMk cId="470279457" sldId="294"/>
        </pc:sldMkLst>
        <pc:spChg chg="mod">
          <ac:chgData name="Stringfellow, Kina F. DPI" userId="002858cf-6d8d-4f58-b096-3c8ddc1070aa" providerId="ADAL" clId="{BA2FC6AE-2E9B-4E73-946E-73C74FAF899F}" dt="2024-02-20T19:21:00.763" v="391" actId="114"/>
          <ac:spMkLst>
            <pc:docMk/>
            <pc:sldMk cId="470279457" sldId="294"/>
            <ac:spMk id="2" creationId="{36C34DA1-6BAD-1D6C-C076-F8ED351315E3}"/>
          </ac:spMkLst>
        </pc:spChg>
        <pc:spChg chg="mod">
          <ac:chgData name="Stringfellow, Kina F. DPI" userId="002858cf-6d8d-4f58-b096-3c8ddc1070aa" providerId="ADAL" clId="{BA2FC6AE-2E9B-4E73-946E-73C74FAF899F}" dt="2024-02-20T23:21:20.785" v="16062" actId="948"/>
          <ac:spMkLst>
            <pc:docMk/>
            <pc:sldMk cId="470279457" sldId="294"/>
            <ac:spMk id="4" creationId="{6DEEFCBA-A35B-FCF2-C9CA-E5201B845D6F}"/>
          </ac:spMkLst>
        </pc:spChg>
      </pc:sldChg>
      <pc:sldChg chg="modSp mod replTag delTag">
        <pc:chgData name="Stringfellow, Kina F. DPI" userId="002858cf-6d8d-4f58-b096-3c8ddc1070aa" providerId="ADAL" clId="{BA2FC6AE-2E9B-4E73-946E-73C74FAF899F}" dt="2024-02-26T16:05:43.924" v="19913"/>
        <pc:sldMkLst>
          <pc:docMk/>
          <pc:sldMk cId="1387044107" sldId="295"/>
        </pc:sldMkLst>
        <pc:spChg chg="mod">
          <ac:chgData name="Stringfellow, Kina F. DPI" userId="002858cf-6d8d-4f58-b096-3c8ddc1070aa" providerId="ADAL" clId="{BA2FC6AE-2E9B-4E73-946E-73C74FAF899F}" dt="2024-02-20T19:21:41.669" v="425" actId="114"/>
          <ac:spMkLst>
            <pc:docMk/>
            <pc:sldMk cId="1387044107" sldId="295"/>
            <ac:spMk id="2" creationId="{BF72D195-FCD0-654F-47B0-4ED890DA5B60}"/>
          </ac:spMkLst>
        </pc:spChg>
        <pc:spChg chg="mod">
          <ac:chgData name="Stringfellow, Kina F. DPI" userId="002858cf-6d8d-4f58-b096-3c8ddc1070aa" providerId="ADAL" clId="{BA2FC6AE-2E9B-4E73-946E-73C74FAF899F}" dt="2024-02-20T19:15:04.805" v="145" actId="962"/>
          <ac:spMkLst>
            <pc:docMk/>
            <pc:sldMk cId="1387044107" sldId="295"/>
            <ac:spMk id="8" creationId="{5150B81F-6AB1-A397-0FFB-11C34B45DA7D}"/>
          </ac:spMkLst>
        </pc:spChg>
        <pc:picChg chg="mod">
          <ac:chgData name="Stringfellow, Kina F. DPI" userId="002858cf-6d8d-4f58-b096-3c8ddc1070aa" providerId="ADAL" clId="{BA2FC6AE-2E9B-4E73-946E-73C74FAF899F}" dt="2024-02-21T01:03:43.043" v="18871" actId="962"/>
          <ac:picMkLst>
            <pc:docMk/>
            <pc:sldMk cId="1387044107" sldId="295"/>
            <ac:picMk id="5" creationId="{47104020-1BBC-1B8A-EA0C-7F51C931B336}"/>
          </ac:picMkLst>
        </pc:picChg>
        <pc:picChg chg="mod">
          <ac:chgData name="Stringfellow, Kina F. DPI" userId="002858cf-6d8d-4f58-b096-3c8ddc1070aa" providerId="ADAL" clId="{BA2FC6AE-2E9B-4E73-946E-73C74FAF899F}" dt="2024-02-21T01:03:57.034" v="18873" actId="962"/>
          <ac:picMkLst>
            <pc:docMk/>
            <pc:sldMk cId="1387044107" sldId="295"/>
            <ac:picMk id="7" creationId="{53F513E2-0241-F8B9-39F5-A1FD2AB726E7}"/>
          </ac:picMkLst>
        </pc:picChg>
      </pc:sldChg>
      <pc:sldChg chg="addSp delSp modSp mod replTag delTag delCm">
        <pc:chgData name="Stringfellow, Kina F. DPI" userId="002858cf-6d8d-4f58-b096-3c8ddc1070aa" providerId="ADAL" clId="{BA2FC6AE-2E9B-4E73-946E-73C74FAF899F}" dt="2024-02-26T16:05:48.875" v="19917"/>
        <pc:sldMkLst>
          <pc:docMk/>
          <pc:sldMk cId="3038027710" sldId="297"/>
        </pc:sldMkLst>
        <pc:spChg chg="mod">
          <ac:chgData name="Stringfellow, Kina F. DPI" userId="002858cf-6d8d-4f58-b096-3c8ddc1070aa" providerId="ADAL" clId="{BA2FC6AE-2E9B-4E73-946E-73C74FAF899F}" dt="2024-02-20T19:13:06.358" v="124" actId="27636"/>
          <ac:spMkLst>
            <pc:docMk/>
            <pc:sldMk cId="3038027710" sldId="297"/>
            <ac:spMk id="2" creationId="{97477422-EFC7-4B5A-5D65-72AB7FFD1786}"/>
          </ac:spMkLst>
        </pc:spChg>
        <pc:spChg chg="mod">
          <ac:chgData name="Stringfellow, Kina F. DPI" userId="002858cf-6d8d-4f58-b096-3c8ddc1070aa" providerId="ADAL" clId="{BA2FC6AE-2E9B-4E73-946E-73C74FAF899F}" dt="2024-02-20T23:22:17.419" v="16093" actId="14100"/>
          <ac:spMkLst>
            <pc:docMk/>
            <pc:sldMk cId="3038027710" sldId="297"/>
            <ac:spMk id="3" creationId="{6709BBC9-E966-EEF2-3EAD-4FF768B90D0A}"/>
          </ac:spMkLst>
        </pc:spChg>
        <pc:spChg chg="add mod">
          <ac:chgData name="Stringfellow, Kina F. DPI" userId="002858cf-6d8d-4f58-b096-3c8ddc1070aa" providerId="ADAL" clId="{BA2FC6AE-2E9B-4E73-946E-73C74FAF899F}" dt="2024-02-20T23:22:29.525" v="16096" actId="1076"/>
          <ac:spMkLst>
            <pc:docMk/>
            <pc:sldMk cId="3038027710" sldId="297"/>
            <ac:spMk id="5" creationId="{4927DCA4-8C39-FF21-7B8C-191505281548}"/>
          </ac:spMkLst>
        </pc:spChg>
        <pc:spChg chg="add del">
          <ac:chgData name="Stringfellow, Kina F. DPI" userId="002858cf-6d8d-4f58-b096-3c8ddc1070aa" providerId="ADAL" clId="{BA2FC6AE-2E9B-4E73-946E-73C74FAF899F}" dt="2024-02-21T01:05:08.349" v="18913" actId="22"/>
          <ac:spMkLst>
            <pc:docMk/>
            <pc:sldMk cId="3038027710" sldId="297"/>
            <ac:spMk id="7" creationId="{22B8E19B-8749-DA4C-6EE7-D24DC6F7EC37}"/>
          </ac:spMkLst>
        </pc:spChg>
        <pc:picChg chg="mod">
          <ac:chgData name="Stringfellow, Kina F. DPI" userId="002858cf-6d8d-4f58-b096-3c8ddc1070aa" providerId="ADAL" clId="{BA2FC6AE-2E9B-4E73-946E-73C74FAF899F}" dt="2024-02-21T01:05:12.693" v="18919" actId="962"/>
          <ac:picMkLst>
            <pc:docMk/>
            <pc:sldMk cId="3038027710" sldId="297"/>
            <ac:picMk id="3074" creationId="{EFE45126-D947-77C1-71A3-6640F6F4809B}"/>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A2FC6AE-2E9B-4E73-946E-73C74FAF899F}" dt="2024-02-26T16:03:30.417" v="19818"/>
              <pc2:cmMkLst xmlns:pc2="http://schemas.microsoft.com/office/powerpoint/2019/9/main/command">
                <pc:docMk/>
                <pc:sldMk cId="3038027710" sldId="297"/>
                <pc2:cmMk id="{84192260-042A-4E69-97E3-12898A08779A}"/>
              </pc2:cmMkLst>
            </pc226:cmChg>
          </p:ext>
        </pc:extLst>
      </pc:sldChg>
      <pc:sldChg chg="modSp mod replTag delTag">
        <pc:chgData name="Stringfellow, Kina F. DPI" userId="002858cf-6d8d-4f58-b096-3c8ddc1070aa" providerId="ADAL" clId="{BA2FC6AE-2E9B-4E73-946E-73C74FAF899F}" dt="2024-02-26T16:04:18.474" v="19837"/>
        <pc:sldMkLst>
          <pc:docMk/>
          <pc:sldMk cId="1565592951" sldId="300"/>
        </pc:sldMkLst>
        <pc:spChg chg="mod">
          <ac:chgData name="Stringfellow, Kina F. DPI" userId="002858cf-6d8d-4f58-b096-3c8ddc1070aa" providerId="ADAL" clId="{BA2FC6AE-2E9B-4E73-946E-73C74FAF899F}" dt="2024-02-20T19:17:58.846" v="261" actId="255"/>
          <ac:spMkLst>
            <pc:docMk/>
            <pc:sldMk cId="1565592951" sldId="300"/>
            <ac:spMk id="2" creationId="{D506354B-46C7-667D-4111-3DBDB063C631}"/>
          </ac:spMkLst>
        </pc:spChg>
        <pc:picChg chg="mod">
          <ac:chgData name="Stringfellow, Kina F. DPI" userId="002858cf-6d8d-4f58-b096-3c8ddc1070aa" providerId="ADAL" clId="{BA2FC6AE-2E9B-4E73-946E-73C74FAF899F}" dt="2024-02-20T20:25:24.159" v="8345" actId="962"/>
          <ac:picMkLst>
            <pc:docMk/>
            <pc:sldMk cId="1565592951" sldId="300"/>
            <ac:picMk id="4" creationId="{01E4C807-E8A3-A215-9F05-F276B5D86F36}"/>
          </ac:picMkLst>
        </pc:picChg>
      </pc:sldChg>
      <pc:sldChg chg="modSp mod replTag delTag">
        <pc:chgData name="Stringfellow, Kina F. DPI" userId="002858cf-6d8d-4f58-b096-3c8ddc1070aa" providerId="ADAL" clId="{BA2FC6AE-2E9B-4E73-946E-73C74FAF899F}" dt="2024-02-26T16:04:54.332" v="19869"/>
        <pc:sldMkLst>
          <pc:docMk/>
          <pc:sldMk cId="3798044607" sldId="301"/>
        </pc:sldMkLst>
        <pc:spChg chg="mod">
          <ac:chgData name="Stringfellow, Kina F. DPI" userId="002858cf-6d8d-4f58-b096-3c8ddc1070aa" providerId="ADAL" clId="{BA2FC6AE-2E9B-4E73-946E-73C74FAF899F}" dt="2024-02-20T19:18:50.795" v="289" actId="255"/>
          <ac:spMkLst>
            <pc:docMk/>
            <pc:sldMk cId="3798044607" sldId="301"/>
            <ac:spMk id="2" creationId="{D506354B-46C7-667D-4111-3DBDB063C631}"/>
          </ac:spMkLst>
        </pc:spChg>
        <pc:picChg chg="mod">
          <ac:chgData name="Stringfellow, Kina F. DPI" userId="002858cf-6d8d-4f58-b096-3c8ddc1070aa" providerId="ADAL" clId="{BA2FC6AE-2E9B-4E73-946E-73C74FAF899F}" dt="2024-02-26T16:04:53.444" v="19867" actId="1582"/>
          <ac:picMkLst>
            <pc:docMk/>
            <pc:sldMk cId="3798044607" sldId="301"/>
            <ac:picMk id="3" creationId="{1227C303-B703-B836-BCC0-3D8767C0C695}"/>
          </ac:picMkLst>
        </pc:picChg>
      </pc:sldChg>
      <pc:sldChg chg="modSp mod replTag delTag">
        <pc:chgData name="Stringfellow, Kina F. DPI" userId="002858cf-6d8d-4f58-b096-3c8ddc1070aa" providerId="ADAL" clId="{BA2FC6AE-2E9B-4E73-946E-73C74FAF899F}" dt="2024-02-26T16:05:27.976" v="19897"/>
        <pc:sldMkLst>
          <pc:docMk/>
          <pc:sldMk cId="3117451787" sldId="302"/>
        </pc:sldMkLst>
        <pc:spChg chg="mod">
          <ac:chgData name="Stringfellow, Kina F. DPI" userId="002858cf-6d8d-4f58-b096-3c8ddc1070aa" providerId="ADAL" clId="{BA2FC6AE-2E9B-4E73-946E-73C74FAF899F}" dt="2024-02-20T19:20:32.456" v="362" actId="114"/>
          <ac:spMkLst>
            <pc:docMk/>
            <pc:sldMk cId="3117451787" sldId="302"/>
            <ac:spMk id="2" creationId="{D506354B-46C7-667D-4111-3DBDB063C631}"/>
          </ac:spMkLst>
        </pc:spChg>
        <pc:picChg chg="mod">
          <ac:chgData name="Stringfellow, Kina F. DPI" userId="002858cf-6d8d-4f58-b096-3c8ddc1070aa" providerId="ADAL" clId="{BA2FC6AE-2E9B-4E73-946E-73C74FAF899F}" dt="2024-02-21T00:58:44.956" v="17501" actId="962"/>
          <ac:picMkLst>
            <pc:docMk/>
            <pc:sldMk cId="3117451787" sldId="302"/>
            <ac:picMk id="5" creationId="{EA251185-E8D7-CD49-FC40-9D8DD704DA48}"/>
          </ac:picMkLst>
        </pc:picChg>
      </pc:sldChg>
      <pc:sldChg chg="modSp mod replTag delTag">
        <pc:chgData name="Stringfellow, Kina F. DPI" userId="002858cf-6d8d-4f58-b096-3c8ddc1070aa" providerId="ADAL" clId="{BA2FC6AE-2E9B-4E73-946E-73C74FAF899F}" dt="2024-02-26T16:05:28.442" v="19899"/>
        <pc:sldMkLst>
          <pc:docMk/>
          <pc:sldMk cId="889941241" sldId="303"/>
        </pc:sldMkLst>
        <pc:spChg chg="mod">
          <ac:chgData name="Stringfellow, Kina F. DPI" userId="002858cf-6d8d-4f58-b096-3c8ddc1070aa" providerId="ADAL" clId="{BA2FC6AE-2E9B-4E73-946E-73C74FAF899F}" dt="2024-02-20T19:20:44.802" v="376" actId="255"/>
          <ac:spMkLst>
            <pc:docMk/>
            <pc:sldMk cId="889941241" sldId="303"/>
            <ac:spMk id="2" creationId="{D506354B-46C7-667D-4111-3DBDB063C631}"/>
          </ac:spMkLst>
        </pc:spChg>
        <pc:picChg chg="mod">
          <ac:chgData name="Stringfellow, Kina F. DPI" userId="002858cf-6d8d-4f58-b096-3c8ddc1070aa" providerId="ADAL" clId="{BA2FC6AE-2E9B-4E73-946E-73C74FAF899F}" dt="2024-02-21T01:01:43.959" v="18849" actId="962"/>
          <ac:picMkLst>
            <pc:docMk/>
            <pc:sldMk cId="889941241" sldId="303"/>
            <ac:picMk id="4" creationId="{BA83DB35-D554-E4A0-F96B-F4D0DCEF20A9}"/>
          </ac:picMkLst>
        </pc:picChg>
      </pc:sldChg>
      <pc:sldChg chg="modSp mod replTag delTag">
        <pc:chgData name="Stringfellow, Kina F. DPI" userId="002858cf-6d8d-4f58-b096-3c8ddc1070aa" providerId="ADAL" clId="{BA2FC6AE-2E9B-4E73-946E-73C74FAF899F}" dt="2024-02-20T23:11:17.608" v="15857"/>
        <pc:sldMkLst>
          <pc:docMk/>
          <pc:sldMk cId="3438151573" sldId="305"/>
        </pc:sldMkLst>
        <pc:spChg chg="mod">
          <ac:chgData name="Stringfellow, Kina F. DPI" userId="002858cf-6d8d-4f58-b096-3c8ddc1070aa" providerId="ADAL" clId="{BA2FC6AE-2E9B-4E73-946E-73C74FAF899F}" dt="2024-02-20T19:28:19.836" v="515" actId="962"/>
          <ac:spMkLst>
            <pc:docMk/>
            <pc:sldMk cId="3438151573" sldId="305"/>
            <ac:spMk id="3" creationId="{175C0101-9DF2-0502-8FE4-3B75B8C36456}"/>
          </ac:spMkLst>
        </pc:spChg>
        <pc:spChg chg="mod">
          <ac:chgData name="Stringfellow, Kina F. DPI" userId="002858cf-6d8d-4f58-b096-3c8ddc1070aa" providerId="ADAL" clId="{BA2FC6AE-2E9B-4E73-946E-73C74FAF899F}" dt="2024-02-20T19:28:21.908" v="516" actId="962"/>
          <ac:spMkLst>
            <pc:docMk/>
            <pc:sldMk cId="3438151573" sldId="305"/>
            <ac:spMk id="9" creationId="{565338B6-1A7C-916B-46FA-5402D168055B}"/>
          </ac:spMkLst>
        </pc:spChg>
        <pc:spChg chg="mod">
          <ac:chgData name="Stringfellow, Kina F. DPI" userId="002858cf-6d8d-4f58-b096-3c8ddc1070aa" providerId="ADAL" clId="{BA2FC6AE-2E9B-4E73-946E-73C74FAF899F}" dt="2024-02-20T18:58:17.426" v="26" actId="1076"/>
          <ac:spMkLst>
            <pc:docMk/>
            <pc:sldMk cId="3438151573" sldId="305"/>
            <ac:spMk id="67" creationId="{00000000-0000-0000-0000-000000000000}"/>
          </ac:spMkLst>
        </pc:spChg>
        <pc:grpChg chg="mod">
          <ac:chgData name="Stringfellow, Kina F. DPI" userId="002858cf-6d8d-4f58-b096-3c8ddc1070aa" providerId="ADAL" clId="{BA2FC6AE-2E9B-4E73-946E-73C74FAF899F}" dt="2024-02-20T19:31:05.401" v="1224" actId="962"/>
          <ac:grpSpMkLst>
            <pc:docMk/>
            <pc:sldMk cId="3438151573" sldId="305"/>
            <ac:grpSpMk id="13" creationId="{194075C5-D260-43D2-67CC-FD92F8B61BF3}"/>
          </ac:grpSpMkLst>
        </pc:grpChg>
        <pc:picChg chg="mod">
          <ac:chgData name="Stringfellow, Kina F. DPI" userId="002858cf-6d8d-4f58-b096-3c8ddc1070aa" providerId="ADAL" clId="{BA2FC6AE-2E9B-4E73-946E-73C74FAF899F}" dt="2024-02-20T19:28:14.469" v="513" actId="962"/>
          <ac:picMkLst>
            <pc:docMk/>
            <pc:sldMk cId="3438151573" sldId="305"/>
            <ac:picMk id="6" creationId="{CA0AC286-693C-755E-7726-F8EB8B33459E}"/>
          </ac:picMkLst>
        </pc:picChg>
        <pc:picChg chg="mod">
          <ac:chgData name="Stringfellow, Kina F. DPI" userId="002858cf-6d8d-4f58-b096-3c8ddc1070aa" providerId="ADAL" clId="{BA2FC6AE-2E9B-4E73-946E-73C74FAF899F}" dt="2024-02-20T19:28:17.341" v="514" actId="962"/>
          <ac:picMkLst>
            <pc:docMk/>
            <pc:sldMk cId="3438151573" sldId="305"/>
            <ac:picMk id="8" creationId="{CB704ECB-E9E1-4493-F2EC-F73F9E012663}"/>
          </ac:picMkLst>
        </pc:picChg>
        <pc:picChg chg="mod">
          <ac:chgData name="Stringfellow, Kina F. DPI" userId="002858cf-6d8d-4f58-b096-3c8ddc1070aa" providerId="ADAL" clId="{BA2FC6AE-2E9B-4E73-946E-73C74FAF899F}" dt="2024-02-20T19:28:23.612" v="517" actId="962"/>
          <ac:picMkLst>
            <pc:docMk/>
            <pc:sldMk cId="3438151573" sldId="305"/>
            <ac:picMk id="17" creationId="{74CFD12A-4EB3-7EB6-B02F-3F198521794D}"/>
          </ac:picMkLst>
        </pc:picChg>
        <pc:picChg chg="mod">
          <ac:chgData name="Stringfellow, Kina F. DPI" userId="002858cf-6d8d-4f58-b096-3c8ddc1070aa" providerId="ADAL" clId="{BA2FC6AE-2E9B-4E73-946E-73C74FAF899F}" dt="2024-02-20T19:28:26.012" v="518" actId="962"/>
          <ac:picMkLst>
            <pc:docMk/>
            <pc:sldMk cId="3438151573" sldId="305"/>
            <ac:picMk id="249" creationId="{473919B9-4B4A-F336-FBE7-6F51AC03EB28}"/>
          </ac:picMkLst>
        </pc:picChg>
      </pc:sldChg>
      <pc:sldChg chg="addSp modSp mod replTag delTag delCm">
        <pc:chgData name="Stringfellow, Kina F. DPI" userId="002858cf-6d8d-4f58-b096-3c8ddc1070aa" providerId="ADAL" clId="{BA2FC6AE-2E9B-4E73-946E-73C74FAF899F}" dt="2024-02-26T16:04:10.686" v="19831"/>
        <pc:sldMkLst>
          <pc:docMk/>
          <pc:sldMk cId="237942262" sldId="307"/>
        </pc:sldMkLst>
        <pc:spChg chg="mod">
          <ac:chgData name="Stringfellow, Kina F. DPI" userId="002858cf-6d8d-4f58-b096-3c8ddc1070aa" providerId="ADAL" clId="{BA2FC6AE-2E9B-4E73-946E-73C74FAF899F}" dt="2024-02-20T19:15:55.091" v="175" actId="255"/>
          <ac:spMkLst>
            <pc:docMk/>
            <pc:sldMk cId="237942262" sldId="307"/>
            <ac:spMk id="2" creationId="{36C34DA1-6BAD-1D6C-C076-F8ED351315E3}"/>
          </ac:spMkLst>
        </pc:spChg>
        <pc:spChg chg="add mod">
          <ac:chgData name="Stringfellow, Kina F. DPI" userId="002858cf-6d8d-4f58-b096-3c8ddc1070aa" providerId="ADAL" clId="{BA2FC6AE-2E9B-4E73-946E-73C74FAF899F}" dt="2024-02-26T15:59:05.011" v="18926" actId="962"/>
          <ac:spMkLst>
            <pc:docMk/>
            <pc:sldMk cId="237942262" sldId="307"/>
            <ac:spMk id="3" creationId="{3876F4A2-67F0-C565-C589-8AD9130F9D48}"/>
          </ac:spMkLst>
        </pc:spChg>
        <pc:spChg chg="mod">
          <ac:chgData name="Stringfellow, Kina F. DPI" userId="002858cf-6d8d-4f58-b096-3c8ddc1070aa" providerId="ADAL" clId="{BA2FC6AE-2E9B-4E73-946E-73C74FAF899F}" dt="2024-02-20T20:00:00.221" v="4816" actId="121"/>
          <ac:spMkLst>
            <pc:docMk/>
            <pc:sldMk cId="237942262" sldId="307"/>
            <ac:spMk id="5" creationId="{7CBEFF8C-0611-1AEC-8D17-45BE3E557AEC}"/>
          </ac:spMkLst>
        </pc:spChg>
        <pc:picChg chg="mod">
          <ac:chgData name="Stringfellow, Kina F. DPI" userId="002858cf-6d8d-4f58-b096-3c8ddc1070aa" providerId="ADAL" clId="{BA2FC6AE-2E9B-4E73-946E-73C74FAF899F}" dt="2024-02-20T20:01:03.372" v="5248" actId="962"/>
          <ac:picMkLst>
            <pc:docMk/>
            <pc:sldMk cId="237942262" sldId="307"/>
            <ac:picMk id="4" creationId="{E7F3CEDB-1F2D-AFBA-6BF9-7E0AEE619628}"/>
          </ac:picMkLst>
        </pc:picChg>
        <pc:cxnChg chg="mod">
          <ac:chgData name="Stringfellow, Kina F. DPI" userId="002858cf-6d8d-4f58-b096-3c8ddc1070aa" providerId="ADAL" clId="{BA2FC6AE-2E9B-4E73-946E-73C74FAF899F}" dt="2024-02-20T19:59:20.480" v="4797"/>
          <ac:cxnSpMkLst>
            <pc:docMk/>
            <pc:sldMk cId="237942262" sldId="307"/>
            <ac:cxnSpMk id="6" creationId="{57D65B25-9804-DF3D-E3A4-6D7D9FE98ED9}"/>
          </ac:cxnSpMkLst>
        </pc:cxn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A2FC6AE-2E9B-4E73-946E-73C74FAF899F}" dt="2024-02-20T18:57:46.681" v="21"/>
              <pc2:cmMkLst xmlns:pc2="http://schemas.microsoft.com/office/powerpoint/2019/9/main/command">
                <pc:docMk/>
                <pc:sldMk cId="237942262" sldId="307"/>
                <pc2:cmMk id="{7366958A-B0D9-4086-A2BA-9E19BE4B39DB}"/>
              </pc2:cmMkLst>
            </pc226:cmChg>
          </p:ext>
        </pc:extLst>
      </pc:sldChg>
      <pc:sldChg chg="addSp delSp modSp mod replTag delTag delCm">
        <pc:chgData name="Stringfellow, Kina F. DPI" userId="002858cf-6d8d-4f58-b096-3c8ddc1070aa" providerId="ADAL" clId="{BA2FC6AE-2E9B-4E73-946E-73C74FAF899F}" dt="2024-02-26T16:04:12.650" v="19833"/>
        <pc:sldMkLst>
          <pc:docMk/>
          <pc:sldMk cId="1834558821" sldId="309"/>
        </pc:sldMkLst>
        <pc:spChg chg="mod">
          <ac:chgData name="Stringfellow, Kina F. DPI" userId="002858cf-6d8d-4f58-b096-3c8ddc1070aa" providerId="ADAL" clId="{BA2FC6AE-2E9B-4E73-946E-73C74FAF899F}" dt="2024-02-20T19:16:06.497" v="183" actId="255"/>
          <ac:spMkLst>
            <pc:docMk/>
            <pc:sldMk cId="1834558821" sldId="309"/>
            <ac:spMk id="2" creationId="{36C34DA1-6BAD-1D6C-C076-F8ED351315E3}"/>
          </ac:spMkLst>
        </pc:spChg>
        <pc:spChg chg="del">
          <ac:chgData name="Stringfellow, Kina F. DPI" userId="002858cf-6d8d-4f58-b096-3c8ddc1070aa" providerId="ADAL" clId="{BA2FC6AE-2E9B-4E73-946E-73C74FAF899F}" dt="2024-02-20T20:04:28.177" v="5275" actId="478"/>
          <ac:spMkLst>
            <pc:docMk/>
            <pc:sldMk cId="1834558821" sldId="309"/>
            <ac:spMk id="3" creationId="{E39F7E51-5191-B3F4-8446-EF0696B40986}"/>
          </ac:spMkLst>
        </pc:spChg>
        <pc:spChg chg="add mod">
          <ac:chgData name="Stringfellow, Kina F. DPI" userId="002858cf-6d8d-4f58-b096-3c8ddc1070aa" providerId="ADAL" clId="{BA2FC6AE-2E9B-4E73-946E-73C74FAF899F}" dt="2024-02-20T23:13:02.394" v="15891" actId="948"/>
          <ac:spMkLst>
            <pc:docMk/>
            <pc:sldMk cId="1834558821" sldId="309"/>
            <ac:spMk id="4" creationId="{9430F7ED-91EF-AB37-E5EA-8FA2E9C035B6}"/>
          </ac:spMkLst>
        </pc:spChg>
        <pc:spChg chg="add mod">
          <ac:chgData name="Stringfellow, Kina F. DPI" userId="002858cf-6d8d-4f58-b096-3c8ddc1070aa" providerId="ADAL" clId="{BA2FC6AE-2E9B-4E73-946E-73C74FAF899F}" dt="2024-02-20T20:04:28.552" v="5276"/>
          <ac:spMkLst>
            <pc:docMk/>
            <pc:sldMk cId="1834558821" sldId="309"/>
            <ac:spMk id="10" creationId="{59F067CA-64C1-6923-DF38-DE0F3A7498D4}"/>
          </ac:spMkLst>
        </pc:spChg>
        <pc:picChg chg="del mod">
          <ac:chgData name="Stringfellow, Kina F. DPI" userId="002858cf-6d8d-4f58-b096-3c8ddc1070aa" providerId="ADAL" clId="{BA2FC6AE-2E9B-4E73-946E-73C74FAF899F}" dt="2024-02-20T20:04:28.177" v="5275" actId="478"/>
          <ac:picMkLst>
            <pc:docMk/>
            <pc:sldMk cId="1834558821" sldId="309"/>
            <ac:picMk id="5" creationId="{94AD046A-8D9C-9841-24B1-72C075232A27}"/>
          </ac:picMkLst>
        </pc:picChg>
        <pc:picChg chg="del">
          <ac:chgData name="Stringfellow, Kina F. DPI" userId="002858cf-6d8d-4f58-b096-3c8ddc1070aa" providerId="ADAL" clId="{BA2FC6AE-2E9B-4E73-946E-73C74FAF899F}" dt="2024-02-20T20:04:28.177" v="5275" actId="478"/>
          <ac:picMkLst>
            <pc:docMk/>
            <pc:sldMk cId="1834558821" sldId="309"/>
            <ac:picMk id="6" creationId="{34F919D3-5E41-3615-33E5-A4B11086A419}"/>
          </ac:picMkLst>
        </pc:picChg>
        <pc:picChg chg="del">
          <ac:chgData name="Stringfellow, Kina F. DPI" userId="002858cf-6d8d-4f58-b096-3c8ddc1070aa" providerId="ADAL" clId="{BA2FC6AE-2E9B-4E73-946E-73C74FAF899F}" dt="2024-02-20T20:04:28.177" v="5275" actId="478"/>
          <ac:picMkLst>
            <pc:docMk/>
            <pc:sldMk cId="1834558821" sldId="309"/>
            <ac:picMk id="7" creationId="{245660A2-CBE1-53A2-7AED-F46DE3638A36}"/>
          </ac:picMkLst>
        </pc:picChg>
        <pc:picChg chg="add mod">
          <ac:chgData name="Stringfellow, Kina F. DPI" userId="002858cf-6d8d-4f58-b096-3c8ddc1070aa" providerId="ADAL" clId="{BA2FC6AE-2E9B-4E73-946E-73C74FAF899F}" dt="2024-02-20T20:04:28.552" v="5276"/>
          <ac:picMkLst>
            <pc:docMk/>
            <pc:sldMk cId="1834558821" sldId="309"/>
            <ac:picMk id="8" creationId="{0C0B573D-BF24-7F12-47AB-0AAFEBE231AC}"/>
          </ac:picMkLst>
        </pc:picChg>
        <pc:picChg chg="add mod">
          <ac:chgData name="Stringfellow, Kina F. DPI" userId="002858cf-6d8d-4f58-b096-3c8ddc1070aa" providerId="ADAL" clId="{BA2FC6AE-2E9B-4E73-946E-73C74FAF899F}" dt="2024-02-20T20:04:51.846" v="5284" actId="962"/>
          <ac:picMkLst>
            <pc:docMk/>
            <pc:sldMk cId="1834558821" sldId="309"/>
            <ac:picMk id="9" creationId="{B15FB4BD-5E0F-4680-6715-0DA8456D24DA}"/>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A2FC6AE-2E9B-4E73-946E-73C74FAF899F}" dt="2024-02-20T18:59:32.848" v="43"/>
              <pc2:cmMkLst xmlns:pc2="http://schemas.microsoft.com/office/powerpoint/2019/9/main/command">
                <pc:docMk/>
                <pc:sldMk cId="1834558821" sldId="309"/>
                <pc2:cmMk id="{0A5883CE-AAB1-4654-AC7D-8DDC78FCB95B}"/>
              </pc2:cmMkLst>
            </pc226:cmChg>
          </p:ext>
        </pc:extLst>
      </pc:sldChg>
      <pc:sldChg chg="addSp delSp modSp mod replTag delTag modCm">
        <pc:chgData name="Stringfellow, Kina F. DPI" userId="002858cf-6d8d-4f58-b096-3c8ddc1070aa" providerId="ADAL" clId="{BA2FC6AE-2E9B-4E73-946E-73C74FAF899F}" dt="2024-02-26T16:04:25.782" v="19843"/>
        <pc:sldMkLst>
          <pc:docMk/>
          <pc:sldMk cId="1646534667" sldId="310"/>
        </pc:sldMkLst>
        <pc:spChg chg="mod">
          <ac:chgData name="Stringfellow, Kina F. DPI" userId="002858cf-6d8d-4f58-b096-3c8ddc1070aa" providerId="ADAL" clId="{BA2FC6AE-2E9B-4E73-946E-73C74FAF899F}" dt="2024-02-20T19:17:24.860" v="238" actId="255"/>
          <ac:spMkLst>
            <pc:docMk/>
            <pc:sldMk cId="1646534667" sldId="310"/>
            <ac:spMk id="2" creationId="{36C34DA1-6BAD-1D6C-C076-F8ED351315E3}"/>
          </ac:spMkLst>
        </pc:spChg>
        <pc:spChg chg="add mod">
          <ac:chgData name="Stringfellow, Kina F. DPI" userId="002858cf-6d8d-4f58-b096-3c8ddc1070aa" providerId="ADAL" clId="{BA2FC6AE-2E9B-4E73-946E-73C74FAF899F}" dt="2024-02-20T23:24:37.238" v="16200" actId="14100"/>
          <ac:spMkLst>
            <pc:docMk/>
            <pc:sldMk cId="1646534667" sldId="310"/>
            <ac:spMk id="4" creationId="{328B60AB-8E73-BA9C-7F1B-AD6CB1C94CA5}"/>
          </ac:spMkLst>
        </pc:spChg>
        <pc:spChg chg="del">
          <ac:chgData name="Stringfellow, Kina F. DPI" userId="002858cf-6d8d-4f58-b096-3c8ddc1070aa" providerId="ADAL" clId="{BA2FC6AE-2E9B-4E73-946E-73C74FAF899F}" dt="2024-02-20T22:26:45.396" v="10191" actId="478"/>
          <ac:spMkLst>
            <pc:docMk/>
            <pc:sldMk cId="1646534667" sldId="310"/>
            <ac:spMk id="9" creationId="{7A7E9D2F-14AF-07F2-176B-C9C61EC292DD}"/>
          </ac:spMkLst>
        </pc:spChg>
        <pc:picChg chg="add mod">
          <ac:chgData name="Stringfellow, Kina F. DPI" userId="002858cf-6d8d-4f58-b096-3c8ddc1070aa" providerId="ADAL" clId="{BA2FC6AE-2E9B-4E73-946E-73C74FAF899F}" dt="2024-02-26T16:00:08.913" v="19246" actId="962"/>
          <ac:picMkLst>
            <pc:docMk/>
            <pc:sldMk cId="1646534667" sldId="310"/>
            <ac:picMk id="3" creationId="{E62E933F-FD9B-BADA-25F2-B639D72D2F35}"/>
          </ac:picMkLst>
        </pc:picChg>
        <pc:picChg chg="add mod">
          <ac:chgData name="Stringfellow, Kina F. DPI" userId="002858cf-6d8d-4f58-b096-3c8ddc1070aa" providerId="ADAL" clId="{BA2FC6AE-2E9B-4E73-946E-73C74FAF899F}" dt="2024-02-20T22:26:46.498" v="10193"/>
          <ac:picMkLst>
            <pc:docMk/>
            <pc:sldMk cId="1646534667" sldId="310"/>
            <ac:picMk id="5" creationId="{E24FD89F-AB7D-F2C2-9116-164C8042B965}"/>
          </ac:picMkLst>
        </pc:picChg>
        <pc:picChg chg="del">
          <ac:chgData name="Stringfellow, Kina F. DPI" userId="002858cf-6d8d-4f58-b096-3c8ddc1070aa" providerId="ADAL" clId="{BA2FC6AE-2E9B-4E73-946E-73C74FAF899F}" dt="2024-02-20T22:26:45.396" v="10191" actId="478"/>
          <ac:picMkLst>
            <pc:docMk/>
            <pc:sldMk cId="1646534667" sldId="310"/>
            <ac:picMk id="7" creationId="{97A32203-CC04-A1E1-34DD-95D3F8B32C69}"/>
          </ac:picMkLst>
        </pc:pic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BA2FC6AE-2E9B-4E73-946E-73C74FAF899F}" dt="2024-02-20T22:26:45.397" v="10192" actId="2056"/>
              <pc2:cmMkLst xmlns:pc2="http://schemas.microsoft.com/office/powerpoint/2019/9/main/command">
                <pc:docMk/>
                <pc:sldMk cId="1646534667" sldId="310"/>
                <pc2:cmMk id="{D5272102-4491-4034-869D-3AA1CF74AF7C}"/>
              </pc2:cmMkLst>
            </pc226:cmChg>
          </p:ext>
        </pc:extLst>
      </pc:sldChg>
      <pc:sldChg chg="addSp delSp modSp mod replTag delTag">
        <pc:chgData name="Stringfellow, Kina F. DPI" userId="002858cf-6d8d-4f58-b096-3c8ddc1070aa" providerId="ADAL" clId="{BA2FC6AE-2E9B-4E73-946E-73C74FAF899F}" dt="2024-02-26T16:05:02.937" v="19875" actId="1582"/>
        <pc:sldMkLst>
          <pc:docMk/>
          <pc:sldMk cId="3603214762" sldId="312"/>
        </pc:sldMkLst>
        <pc:spChg chg="mod">
          <ac:chgData name="Stringfellow, Kina F. DPI" userId="002858cf-6d8d-4f58-b096-3c8ddc1070aa" providerId="ADAL" clId="{BA2FC6AE-2E9B-4E73-946E-73C74FAF899F}" dt="2024-02-20T19:19:29.417" v="312" actId="27636"/>
          <ac:spMkLst>
            <pc:docMk/>
            <pc:sldMk cId="3603214762" sldId="312"/>
            <ac:spMk id="2" creationId="{36C34DA1-6BAD-1D6C-C076-F8ED351315E3}"/>
          </ac:spMkLst>
        </pc:spChg>
        <pc:spChg chg="add del">
          <ac:chgData name="Stringfellow, Kina F. DPI" userId="002858cf-6d8d-4f58-b096-3c8ddc1070aa" providerId="ADAL" clId="{BA2FC6AE-2E9B-4E73-946E-73C74FAF899F}" dt="2024-02-20T23:29:36.288" v="16326" actId="22"/>
          <ac:spMkLst>
            <pc:docMk/>
            <pc:sldMk cId="3603214762" sldId="312"/>
            <ac:spMk id="4" creationId="{6F4DC18A-C672-DD66-1143-A59C95E53652}"/>
          </ac:spMkLst>
        </pc:spChg>
        <pc:spChg chg="add mod">
          <ac:chgData name="Stringfellow, Kina F. DPI" userId="002858cf-6d8d-4f58-b096-3c8ddc1070aa" providerId="ADAL" clId="{BA2FC6AE-2E9B-4E73-946E-73C74FAF899F}" dt="2024-02-20T23:29:52.506" v="16339"/>
          <ac:spMkLst>
            <pc:docMk/>
            <pc:sldMk cId="3603214762" sldId="312"/>
            <ac:spMk id="5" creationId="{0EB92E96-CFB6-4C62-47E5-1A1D5EBC707F}"/>
          </ac:spMkLst>
        </pc:spChg>
        <pc:spChg chg="mod">
          <ac:chgData name="Stringfellow, Kina F. DPI" userId="002858cf-6d8d-4f58-b096-3c8ddc1070aa" providerId="ADAL" clId="{BA2FC6AE-2E9B-4E73-946E-73C74FAF899F}" dt="2024-02-20T23:29:22.616" v="16322" actId="14100"/>
          <ac:spMkLst>
            <pc:docMk/>
            <pc:sldMk cId="3603214762" sldId="312"/>
            <ac:spMk id="14" creationId="{22C7E048-2A12-711F-59E7-969F75615EB6}"/>
          </ac:spMkLst>
        </pc:spChg>
        <pc:spChg chg="mod">
          <ac:chgData name="Stringfellow, Kina F. DPI" userId="002858cf-6d8d-4f58-b096-3c8ddc1070aa" providerId="ADAL" clId="{BA2FC6AE-2E9B-4E73-946E-73C74FAF899F}" dt="2024-02-20T23:29:29.921" v="16324" actId="14100"/>
          <ac:spMkLst>
            <pc:docMk/>
            <pc:sldMk cId="3603214762" sldId="312"/>
            <ac:spMk id="15" creationId="{BA6449AF-3F86-9327-3D99-069D880FE581}"/>
          </ac:spMkLst>
        </pc:spChg>
        <pc:picChg chg="mod ord">
          <ac:chgData name="Stringfellow, Kina F. DPI" userId="002858cf-6d8d-4f58-b096-3c8ddc1070aa" providerId="ADAL" clId="{BA2FC6AE-2E9B-4E73-946E-73C74FAF899F}" dt="2024-02-26T16:05:02.937" v="19875" actId="1582"/>
          <ac:picMkLst>
            <pc:docMk/>
            <pc:sldMk cId="3603214762" sldId="312"/>
            <ac:picMk id="9" creationId="{1F67866C-194D-78AB-2473-E00F926DEB34}"/>
          </ac:picMkLst>
        </pc:picChg>
        <pc:picChg chg="mod modCrop">
          <ac:chgData name="Stringfellow, Kina F. DPI" userId="002858cf-6d8d-4f58-b096-3c8ddc1070aa" providerId="ADAL" clId="{BA2FC6AE-2E9B-4E73-946E-73C74FAF899F}" dt="2024-02-26T16:05:02.937" v="19875" actId="1582"/>
          <ac:picMkLst>
            <pc:docMk/>
            <pc:sldMk cId="3603214762" sldId="312"/>
            <ac:picMk id="11" creationId="{D6FA73CC-CA7A-46DF-C0E6-A559999B0A8A}"/>
          </ac:picMkLst>
        </pc:picChg>
      </pc:sldChg>
      <pc:sldChg chg="modSp mod replTag delTag">
        <pc:chgData name="Stringfellow, Kina F. DPI" userId="002858cf-6d8d-4f58-b096-3c8ddc1070aa" providerId="ADAL" clId="{BA2FC6AE-2E9B-4E73-946E-73C74FAF899F}" dt="2024-02-26T16:05:04.297" v="19877"/>
        <pc:sldMkLst>
          <pc:docMk/>
          <pc:sldMk cId="3965067337" sldId="313"/>
        </pc:sldMkLst>
        <pc:spChg chg="mod">
          <ac:chgData name="Stringfellow, Kina F. DPI" userId="002858cf-6d8d-4f58-b096-3c8ddc1070aa" providerId="ADAL" clId="{BA2FC6AE-2E9B-4E73-946E-73C74FAF899F}" dt="2024-02-20T19:19:39.416" v="322" actId="27636"/>
          <ac:spMkLst>
            <pc:docMk/>
            <pc:sldMk cId="3965067337" sldId="313"/>
            <ac:spMk id="2" creationId="{36C34DA1-6BAD-1D6C-C076-F8ED351315E3}"/>
          </ac:spMkLst>
        </pc:spChg>
        <pc:spChg chg="mod">
          <ac:chgData name="Stringfellow, Kina F. DPI" userId="002858cf-6d8d-4f58-b096-3c8ddc1070aa" providerId="ADAL" clId="{BA2FC6AE-2E9B-4E73-946E-73C74FAF899F}" dt="2024-02-20T23:23:43.060" v="16147" actId="3064"/>
          <ac:spMkLst>
            <pc:docMk/>
            <pc:sldMk cId="3965067337" sldId="313"/>
            <ac:spMk id="13" creationId="{CB1BFF5B-2F8F-6574-586F-2F8FF50B49F5}"/>
          </ac:spMkLst>
        </pc:spChg>
        <pc:picChg chg="mod">
          <ac:chgData name="Stringfellow, Kina F. DPI" userId="002858cf-6d8d-4f58-b096-3c8ddc1070aa" providerId="ADAL" clId="{BA2FC6AE-2E9B-4E73-946E-73C74FAF899F}" dt="2024-02-20T22:46:19.974" v="15154" actId="962"/>
          <ac:picMkLst>
            <pc:docMk/>
            <pc:sldMk cId="3965067337" sldId="313"/>
            <ac:picMk id="4" creationId="{A5CC4A05-0719-B5C7-CAFA-C4B02D03B9D3}"/>
          </ac:picMkLst>
        </pc:picChg>
        <pc:picChg chg="mod modCrop">
          <ac:chgData name="Stringfellow, Kina F. DPI" userId="002858cf-6d8d-4f58-b096-3c8ddc1070aa" providerId="ADAL" clId="{BA2FC6AE-2E9B-4E73-946E-73C74FAF899F}" dt="2024-02-20T22:49:57.849" v="15439" actId="962"/>
          <ac:picMkLst>
            <pc:docMk/>
            <pc:sldMk cId="3965067337" sldId="313"/>
            <ac:picMk id="8" creationId="{35253558-2237-C048-FA95-4DC7850026BC}"/>
          </ac:picMkLst>
        </pc:picChg>
      </pc:sldChg>
      <pc:sldChg chg="addSp delSp modSp mod replTag delTag">
        <pc:chgData name="Stringfellow, Kina F. DPI" userId="002858cf-6d8d-4f58-b096-3c8ddc1070aa" providerId="ADAL" clId="{BA2FC6AE-2E9B-4E73-946E-73C74FAF899F}" dt="2024-02-26T16:05:06.500" v="19879"/>
        <pc:sldMkLst>
          <pc:docMk/>
          <pc:sldMk cId="4072239799" sldId="314"/>
        </pc:sldMkLst>
        <pc:spChg chg="mod">
          <ac:chgData name="Stringfellow, Kina F. DPI" userId="002858cf-6d8d-4f58-b096-3c8ddc1070aa" providerId="ADAL" clId="{BA2FC6AE-2E9B-4E73-946E-73C74FAF899F}" dt="2024-02-20T19:19:51.008" v="332" actId="27636"/>
          <ac:spMkLst>
            <pc:docMk/>
            <pc:sldMk cId="4072239799" sldId="314"/>
            <ac:spMk id="2" creationId="{F645EC99-BB72-FE6E-978F-5904D6A0E348}"/>
          </ac:spMkLst>
        </pc:spChg>
        <pc:spChg chg="add">
          <ac:chgData name="Stringfellow, Kina F. DPI" userId="002858cf-6d8d-4f58-b096-3c8ddc1070aa" providerId="ADAL" clId="{BA2FC6AE-2E9B-4E73-946E-73C74FAF899F}" dt="2024-02-20T22:51:32.784" v="15445"/>
          <ac:spMkLst>
            <pc:docMk/>
            <pc:sldMk cId="4072239799" sldId="314"/>
            <ac:spMk id="3" creationId="{2D8BFE95-60AF-2F62-E6E3-3C5929C921C0}"/>
          </ac:spMkLst>
        </pc:spChg>
        <pc:spChg chg="mod">
          <ac:chgData name="Stringfellow, Kina F. DPI" userId="002858cf-6d8d-4f58-b096-3c8ddc1070aa" providerId="ADAL" clId="{BA2FC6AE-2E9B-4E73-946E-73C74FAF899F}" dt="2024-02-20T23:23:56.536" v="16152" actId="3064"/>
          <ac:spMkLst>
            <pc:docMk/>
            <pc:sldMk cId="4072239799" sldId="314"/>
            <ac:spMk id="4" creationId="{00987FB2-47E0-2D0C-F398-7FB29E9DF575}"/>
          </ac:spMkLst>
        </pc:spChg>
        <pc:spChg chg="add">
          <ac:chgData name="Stringfellow, Kina F. DPI" userId="002858cf-6d8d-4f58-b096-3c8ddc1070aa" providerId="ADAL" clId="{BA2FC6AE-2E9B-4E73-946E-73C74FAF899F}" dt="2024-02-20T22:51:32.784" v="15445"/>
          <ac:spMkLst>
            <pc:docMk/>
            <pc:sldMk cId="4072239799" sldId="314"/>
            <ac:spMk id="5" creationId="{72623452-E168-6D44-BCA4-1B12C78BF1B2}"/>
          </ac:spMkLst>
        </pc:spChg>
        <pc:graphicFrameChg chg="add mod modGraphic">
          <ac:chgData name="Stringfellow, Kina F. DPI" userId="002858cf-6d8d-4f58-b096-3c8ddc1070aa" providerId="ADAL" clId="{BA2FC6AE-2E9B-4E73-946E-73C74FAF899F}" dt="2024-02-20T22:57:23.764" v="15528" actId="572"/>
          <ac:graphicFrameMkLst>
            <pc:docMk/>
            <pc:sldMk cId="4072239799" sldId="314"/>
            <ac:graphicFrameMk id="6" creationId="{E1C5F7D8-7BF9-3B28-8057-194BF15ACD74}"/>
          </ac:graphicFrameMkLst>
        </pc:graphicFrameChg>
        <pc:picChg chg="add mod ord">
          <ac:chgData name="Stringfellow, Kina F. DPI" userId="002858cf-6d8d-4f58-b096-3c8ddc1070aa" providerId="ADAL" clId="{BA2FC6AE-2E9B-4E73-946E-73C74FAF899F}" dt="2024-02-26T16:00:45.309" v="19253" actId="13244"/>
          <ac:picMkLst>
            <pc:docMk/>
            <pc:sldMk cId="4072239799" sldId="314"/>
            <ac:picMk id="7" creationId="{A39D251B-97A3-88F8-085B-439F7D27BBB6}"/>
          </ac:picMkLst>
        </pc:picChg>
        <pc:picChg chg="add del mod modCrop">
          <ac:chgData name="Stringfellow, Kina F. DPI" userId="002858cf-6d8d-4f58-b096-3c8ddc1070aa" providerId="ADAL" clId="{BA2FC6AE-2E9B-4E73-946E-73C74FAF899F}" dt="2024-02-20T22:56:40.644" v="15515" actId="1076"/>
          <ac:picMkLst>
            <pc:docMk/>
            <pc:sldMk cId="4072239799" sldId="314"/>
            <ac:picMk id="8" creationId="{B6A4886C-6676-B326-C01E-395F3B3C5C42}"/>
          </ac:picMkLst>
        </pc:picChg>
        <pc:picChg chg="del">
          <ac:chgData name="Stringfellow, Kina F. DPI" userId="002858cf-6d8d-4f58-b096-3c8ddc1070aa" providerId="ADAL" clId="{BA2FC6AE-2E9B-4E73-946E-73C74FAF899F}" dt="2024-02-20T22:54:14.146" v="15455" actId="478"/>
          <ac:picMkLst>
            <pc:docMk/>
            <pc:sldMk cId="4072239799" sldId="314"/>
            <ac:picMk id="10" creationId="{B51BC2EE-6348-7DE2-545B-5268D03FC378}"/>
          </ac:picMkLst>
        </pc:picChg>
        <pc:picChg chg="del mod">
          <ac:chgData name="Stringfellow, Kina F. DPI" userId="002858cf-6d8d-4f58-b096-3c8ddc1070aa" providerId="ADAL" clId="{BA2FC6AE-2E9B-4E73-946E-73C74FAF899F}" dt="2024-02-20T22:54:09.662" v="15453" actId="478"/>
          <ac:picMkLst>
            <pc:docMk/>
            <pc:sldMk cId="4072239799" sldId="314"/>
            <ac:picMk id="12" creationId="{7DCC06E7-5FC8-A7E6-CFE9-30E676D72B52}"/>
          </ac:picMkLst>
        </pc:picChg>
        <pc:picChg chg="del">
          <ac:chgData name="Stringfellow, Kina F. DPI" userId="002858cf-6d8d-4f58-b096-3c8ddc1070aa" providerId="ADAL" clId="{BA2FC6AE-2E9B-4E73-946E-73C74FAF899F}" dt="2024-02-20T22:54:50.252" v="15472" actId="478"/>
          <ac:picMkLst>
            <pc:docMk/>
            <pc:sldMk cId="4072239799" sldId="314"/>
            <ac:picMk id="14" creationId="{02368DE7-BEFC-FDB3-9F87-853AAF2DDDC7}"/>
          </ac:picMkLst>
        </pc:picChg>
        <pc:picChg chg="add">
          <ac:chgData name="Stringfellow, Kina F. DPI" userId="002858cf-6d8d-4f58-b096-3c8ddc1070aa" providerId="ADAL" clId="{BA2FC6AE-2E9B-4E73-946E-73C74FAF899F}" dt="2024-02-20T22:51:32.784" v="15445"/>
          <ac:picMkLst>
            <pc:docMk/>
            <pc:sldMk cId="4072239799" sldId="314"/>
            <ac:picMk id="1027" creationId="{E1E2414C-BAA8-FCFC-50B9-5E8F00705ABF}"/>
          </ac:picMkLst>
        </pc:picChg>
        <pc:cxnChg chg="mod">
          <ac:chgData name="Stringfellow, Kina F. DPI" userId="002858cf-6d8d-4f58-b096-3c8ddc1070aa" providerId="ADAL" clId="{BA2FC6AE-2E9B-4E73-946E-73C74FAF899F}" dt="2024-02-20T22:56:48.840" v="15518" actId="208"/>
          <ac:cxnSpMkLst>
            <pc:docMk/>
            <pc:sldMk cId="4072239799" sldId="314"/>
            <ac:cxnSpMk id="16" creationId="{F423D727-88CB-163D-69B4-AE3A6E165F26}"/>
          </ac:cxnSpMkLst>
        </pc:cxnChg>
      </pc:sldChg>
      <pc:sldChg chg="modSp mod replTag delTag">
        <pc:chgData name="Stringfellow, Kina F. DPI" userId="002858cf-6d8d-4f58-b096-3c8ddc1070aa" providerId="ADAL" clId="{BA2FC6AE-2E9B-4E73-946E-73C74FAF899F}" dt="2024-02-26T16:05:41.047" v="19911"/>
        <pc:sldMkLst>
          <pc:docMk/>
          <pc:sldMk cId="1327933580" sldId="315"/>
        </pc:sldMkLst>
        <pc:spChg chg="mod">
          <ac:chgData name="Stringfellow, Kina F. DPI" userId="002858cf-6d8d-4f58-b096-3c8ddc1070aa" providerId="ADAL" clId="{BA2FC6AE-2E9B-4E73-946E-73C74FAF899F}" dt="2024-02-20T19:21:26.873" v="408" actId="255"/>
          <ac:spMkLst>
            <pc:docMk/>
            <pc:sldMk cId="1327933580" sldId="315"/>
            <ac:spMk id="2" creationId="{36C34DA1-6BAD-1D6C-C076-F8ED351315E3}"/>
          </ac:spMkLst>
        </pc:spChg>
        <pc:spChg chg="mod">
          <ac:chgData name="Stringfellow, Kina F. DPI" userId="002858cf-6d8d-4f58-b096-3c8ddc1070aa" providerId="ADAL" clId="{BA2FC6AE-2E9B-4E73-946E-73C74FAF899F}" dt="2024-02-20T23:21:33.208" v="16071" actId="3064"/>
          <ac:spMkLst>
            <pc:docMk/>
            <pc:sldMk cId="1327933580" sldId="315"/>
            <ac:spMk id="8" creationId="{2A758E85-6E88-D9D2-CA62-9D2A376B7DB3}"/>
          </ac:spMkLst>
        </pc:spChg>
        <pc:picChg chg="mod modCrop">
          <ac:chgData name="Stringfellow, Kina F. DPI" userId="002858cf-6d8d-4f58-b096-3c8ddc1070aa" providerId="ADAL" clId="{BA2FC6AE-2E9B-4E73-946E-73C74FAF899F}" dt="2024-02-21T01:03:20.798" v="18865" actId="962"/>
          <ac:picMkLst>
            <pc:docMk/>
            <pc:sldMk cId="1327933580" sldId="315"/>
            <ac:picMk id="7" creationId="{5BEDFF07-6120-F930-5C48-534090F361D6}"/>
          </ac:picMkLst>
        </pc:picChg>
      </pc:sldChg>
      <pc:sldChg chg="addSp modSp mod replTag delTag">
        <pc:chgData name="Stringfellow, Kina F. DPI" userId="002858cf-6d8d-4f58-b096-3c8ddc1070aa" providerId="ADAL" clId="{BA2FC6AE-2E9B-4E73-946E-73C74FAF899F}" dt="2024-02-26T16:05:39.895" v="19909"/>
        <pc:sldMkLst>
          <pc:docMk/>
          <pc:sldMk cId="1466870087" sldId="316"/>
        </pc:sldMkLst>
        <pc:spChg chg="mod">
          <ac:chgData name="Stringfellow, Kina F. DPI" userId="002858cf-6d8d-4f58-b096-3c8ddc1070aa" providerId="ADAL" clId="{BA2FC6AE-2E9B-4E73-946E-73C74FAF899F}" dt="2024-02-20T19:21:14.356" v="400" actId="255"/>
          <ac:spMkLst>
            <pc:docMk/>
            <pc:sldMk cId="1466870087" sldId="316"/>
            <ac:spMk id="2" creationId="{36C34DA1-6BAD-1D6C-C076-F8ED351315E3}"/>
          </ac:spMkLst>
        </pc:spChg>
        <pc:spChg chg="add mod">
          <ac:chgData name="Stringfellow, Kina F. DPI" userId="002858cf-6d8d-4f58-b096-3c8ddc1070aa" providerId="ADAL" clId="{BA2FC6AE-2E9B-4E73-946E-73C74FAF899F}" dt="2024-02-20T23:31:15.467" v="16349" actId="1076"/>
          <ac:spMkLst>
            <pc:docMk/>
            <pc:sldMk cId="1466870087" sldId="316"/>
            <ac:spMk id="3" creationId="{EDAADE7B-F5BD-EF6C-685D-C3E087D45C21}"/>
          </ac:spMkLst>
        </pc:spChg>
        <pc:spChg chg="add mod">
          <ac:chgData name="Stringfellow, Kina F. DPI" userId="002858cf-6d8d-4f58-b096-3c8ddc1070aa" providerId="ADAL" clId="{BA2FC6AE-2E9B-4E73-946E-73C74FAF899F}" dt="2024-02-20T23:31:15.467" v="16349" actId="1076"/>
          <ac:spMkLst>
            <pc:docMk/>
            <pc:sldMk cId="1466870087" sldId="316"/>
            <ac:spMk id="4" creationId="{EBD8F180-342D-68AD-9B5E-70EFFEE591A8}"/>
          </ac:spMkLst>
        </pc:spChg>
        <pc:picChg chg="mod">
          <ac:chgData name="Stringfellow, Kina F. DPI" userId="002858cf-6d8d-4f58-b096-3c8ddc1070aa" providerId="ADAL" clId="{BA2FC6AE-2E9B-4E73-946E-73C74FAF899F}" dt="2024-02-21T01:02:24.095" v="18857" actId="962"/>
          <ac:picMkLst>
            <pc:docMk/>
            <pc:sldMk cId="1466870087" sldId="316"/>
            <ac:picMk id="7" creationId="{F16703C2-D881-42DF-385D-073AC4F97064}"/>
          </ac:picMkLst>
        </pc:picChg>
        <pc:picChg chg="mod">
          <ac:chgData name="Stringfellow, Kina F. DPI" userId="002858cf-6d8d-4f58-b096-3c8ddc1070aa" providerId="ADAL" clId="{BA2FC6AE-2E9B-4E73-946E-73C74FAF899F}" dt="2024-02-26T16:05:38.226" v="19907" actId="1582"/>
          <ac:picMkLst>
            <pc:docMk/>
            <pc:sldMk cId="1466870087" sldId="316"/>
            <ac:picMk id="9" creationId="{058ACCC7-AF86-2799-410A-D322CB3CEAFA}"/>
          </ac:picMkLst>
        </pc:picChg>
      </pc:sldChg>
      <pc:sldChg chg="modSp mod replTag delTag">
        <pc:chgData name="Stringfellow, Kina F. DPI" userId="002858cf-6d8d-4f58-b096-3c8ddc1070aa" providerId="ADAL" clId="{BA2FC6AE-2E9B-4E73-946E-73C74FAF899F}" dt="2024-02-26T16:05:56.835" v="19921"/>
        <pc:sldMkLst>
          <pc:docMk/>
          <pc:sldMk cId="2755058587" sldId="317"/>
        </pc:sldMkLst>
        <pc:spChg chg="mod">
          <ac:chgData name="Stringfellow, Kina F. DPI" userId="002858cf-6d8d-4f58-b096-3c8ddc1070aa" providerId="ADAL" clId="{BA2FC6AE-2E9B-4E73-946E-73C74FAF899F}" dt="2024-02-20T19:13:12.145" v="128" actId="33553"/>
          <ac:spMkLst>
            <pc:docMk/>
            <pc:sldMk cId="2755058587" sldId="317"/>
            <ac:spMk id="2" creationId="{9E1693EC-9058-667C-07A0-3445D5956DDE}"/>
          </ac:spMkLst>
        </pc:spChg>
        <pc:spChg chg="mod">
          <ac:chgData name="Stringfellow, Kina F. DPI" userId="002858cf-6d8d-4f58-b096-3c8ddc1070aa" providerId="ADAL" clId="{BA2FC6AE-2E9B-4E73-946E-73C74FAF899F}" dt="2024-02-20T23:22:53.181" v="16107" actId="3064"/>
          <ac:spMkLst>
            <pc:docMk/>
            <pc:sldMk cId="2755058587" sldId="317"/>
            <ac:spMk id="3" creationId="{0A039F09-6A5B-8ACA-EBD1-56035F5FC544}"/>
          </ac:spMkLst>
        </pc:spChg>
      </pc:sldChg>
      <pc:sldChg chg="addSp modSp mod replTag delTag">
        <pc:chgData name="Stringfellow, Kina F. DPI" userId="002858cf-6d8d-4f58-b096-3c8ddc1070aa" providerId="ADAL" clId="{BA2FC6AE-2E9B-4E73-946E-73C74FAF899F}" dt="2024-02-26T16:05:21.159" v="19891"/>
        <pc:sldMkLst>
          <pc:docMk/>
          <pc:sldMk cId="1812483765" sldId="318"/>
        </pc:sldMkLst>
        <pc:spChg chg="mod">
          <ac:chgData name="Stringfellow, Kina F. DPI" userId="002858cf-6d8d-4f58-b096-3c8ddc1070aa" providerId="ADAL" clId="{BA2FC6AE-2E9B-4E73-946E-73C74FAF899F}" dt="2024-02-20T19:12:21.200" v="99" actId="27636"/>
          <ac:spMkLst>
            <pc:docMk/>
            <pc:sldMk cId="1812483765" sldId="318"/>
            <ac:spMk id="2" creationId="{34674EAA-4F06-F958-48C7-420813CA9CEA}"/>
          </ac:spMkLst>
        </pc:spChg>
        <pc:spChg chg="mod">
          <ac:chgData name="Stringfellow, Kina F. DPI" userId="002858cf-6d8d-4f58-b096-3c8ddc1070aa" providerId="ADAL" clId="{BA2FC6AE-2E9B-4E73-946E-73C74FAF899F}" dt="2024-02-20T23:23:24.602" v="16135" actId="3064"/>
          <ac:spMkLst>
            <pc:docMk/>
            <pc:sldMk cId="1812483765" sldId="318"/>
            <ac:spMk id="3" creationId="{C0C5435D-5503-B5DD-52FC-16130CF7F39A}"/>
          </ac:spMkLst>
        </pc:spChg>
        <pc:spChg chg="add mod">
          <ac:chgData name="Stringfellow, Kina F. DPI" userId="002858cf-6d8d-4f58-b096-3c8ddc1070aa" providerId="ADAL" clId="{BA2FC6AE-2E9B-4E73-946E-73C74FAF899F}" dt="2024-02-20T23:23:24.602" v="16135" actId="3064"/>
          <ac:spMkLst>
            <pc:docMk/>
            <pc:sldMk cId="1812483765" sldId="318"/>
            <ac:spMk id="5" creationId="{ECE80ADF-0D99-3E6F-6B6D-B8BEE53F48B6}"/>
          </ac:spMkLst>
        </pc:spChg>
        <pc:picChg chg="mod">
          <ac:chgData name="Stringfellow, Kina F. DPI" userId="002858cf-6d8d-4f58-b096-3c8ddc1070aa" providerId="ADAL" clId="{BA2FC6AE-2E9B-4E73-946E-73C74FAF899F}" dt="2024-02-26T16:02:56.675" v="19796" actId="962"/>
          <ac:picMkLst>
            <pc:docMk/>
            <pc:sldMk cId="1812483765" sldId="318"/>
            <ac:picMk id="2052" creationId="{02195E97-B68C-0AA4-91BC-637DDDF9A906}"/>
          </ac:picMkLst>
        </pc:picChg>
      </pc:sldChg>
      <pc:sldChg chg="modSp mod replTag delTag">
        <pc:chgData name="Stringfellow, Kina F. DPI" userId="002858cf-6d8d-4f58-b096-3c8ddc1070aa" providerId="ADAL" clId="{BA2FC6AE-2E9B-4E73-946E-73C74FAF899F}" dt="2024-02-26T16:04:44.333" v="19857"/>
        <pc:sldMkLst>
          <pc:docMk/>
          <pc:sldMk cId="941516511" sldId="319"/>
        </pc:sldMkLst>
        <pc:spChg chg="mod">
          <ac:chgData name="Stringfellow, Kina F. DPI" userId="002858cf-6d8d-4f58-b096-3c8ddc1070aa" providerId="ADAL" clId="{BA2FC6AE-2E9B-4E73-946E-73C74FAF899F}" dt="2024-02-20T19:11:06.573" v="70" actId="33553"/>
          <ac:spMkLst>
            <pc:docMk/>
            <pc:sldMk cId="941516511" sldId="319"/>
            <ac:spMk id="2" creationId="{FC5EA792-70C9-4EEF-56E6-184CCE1B84E1}"/>
          </ac:spMkLst>
        </pc:spChg>
        <pc:spChg chg="mod">
          <ac:chgData name="Stringfellow, Kina F. DPI" userId="002858cf-6d8d-4f58-b096-3c8ddc1070aa" providerId="ADAL" clId="{BA2FC6AE-2E9B-4E73-946E-73C74FAF899F}" dt="2024-02-20T23:24:24.198" v="16188" actId="3064"/>
          <ac:spMkLst>
            <pc:docMk/>
            <pc:sldMk cId="941516511" sldId="319"/>
            <ac:spMk id="3" creationId="{C4A1A4FF-BD1C-5993-7797-1A97FA5157F3}"/>
          </ac:spMkLst>
        </pc:spChg>
      </pc:sldChg>
      <pc:sldChg chg="modSp mod replTag delTag">
        <pc:chgData name="Stringfellow, Kina F. DPI" userId="002858cf-6d8d-4f58-b096-3c8ddc1070aa" providerId="ADAL" clId="{BA2FC6AE-2E9B-4E73-946E-73C74FAF899F}" dt="2024-02-26T16:06:02.652" v="19927"/>
        <pc:sldMkLst>
          <pc:docMk/>
          <pc:sldMk cId="3898840113" sldId="320"/>
        </pc:sldMkLst>
        <pc:spChg chg="mod">
          <ac:chgData name="Stringfellow, Kina F. DPI" userId="002858cf-6d8d-4f58-b096-3c8ddc1070aa" providerId="ADAL" clId="{BA2FC6AE-2E9B-4E73-946E-73C74FAF899F}" dt="2024-02-20T19:13:09.396" v="126" actId="33553"/>
          <ac:spMkLst>
            <pc:docMk/>
            <pc:sldMk cId="3898840113" sldId="320"/>
            <ac:spMk id="2" creationId="{35CC67C5-8F37-BDEE-A1AB-0D27F62407F1}"/>
          </ac:spMkLst>
        </pc:spChg>
        <pc:spChg chg="mod">
          <ac:chgData name="Stringfellow, Kina F. DPI" userId="002858cf-6d8d-4f58-b096-3c8ddc1070aa" providerId="ADAL" clId="{BA2FC6AE-2E9B-4E73-946E-73C74FAF899F}" dt="2024-02-20T23:22:40.208" v="16101" actId="3064"/>
          <ac:spMkLst>
            <pc:docMk/>
            <pc:sldMk cId="3898840113" sldId="320"/>
            <ac:spMk id="3" creationId="{E190EA28-7F06-FA91-9241-718DF8738127}"/>
          </ac:spMkLst>
        </pc:spChg>
      </pc:sldChg>
      <pc:sldChg chg="modSp mod replTag delTag">
        <pc:chgData name="Stringfellow, Kina F. DPI" userId="002858cf-6d8d-4f58-b096-3c8ddc1070aa" providerId="ADAL" clId="{BA2FC6AE-2E9B-4E73-946E-73C74FAF899F}" dt="2024-02-26T16:04:23.071" v="19841"/>
        <pc:sldMkLst>
          <pc:docMk/>
          <pc:sldMk cId="1078859042" sldId="321"/>
        </pc:sldMkLst>
        <pc:spChg chg="mod">
          <ac:chgData name="Stringfellow, Kina F. DPI" userId="002858cf-6d8d-4f58-b096-3c8ddc1070aa" providerId="ADAL" clId="{BA2FC6AE-2E9B-4E73-946E-73C74FAF899F}" dt="2024-02-20T19:17:10.732" v="230" actId="255"/>
          <ac:spMkLst>
            <pc:docMk/>
            <pc:sldMk cId="1078859042" sldId="321"/>
            <ac:spMk id="2" creationId="{16F656B6-6AEF-9AE8-0CD7-A62FF2BE6E2E}"/>
          </ac:spMkLst>
        </pc:spChg>
        <pc:picChg chg="mod">
          <ac:chgData name="Stringfellow, Kina F. DPI" userId="002858cf-6d8d-4f58-b096-3c8ddc1070aa" providerId="ADAL" clId="{BA2FC6AE-2E9B-4E73-946E-73C74FAF899F}" dt="2024-02-20T22:26:07.691" v="10184" actId="962"/>
          <ac:picMkLst>
            <pc:docMk/>
            <pc:sldMk cId="1078859042" sldId="321"/>
            <ac:picMk id="3" creationId="{FF9CA9D7-5656-4D4D-D920-04098DBA5A6E}"/>
          </ac:picMkLst>
        </pc:picChg>
      </pc:sldChg>
      <pc:sldChg chg="modSp add mod replTag delTag">
        <pc:chgData name="Stringfellow, Kina F. DPI" userId="002858cf-6d8d-4f58-b096-3c8ddc1070aa" providerId="ADAL" clId="{BA2FC6AE-2E9B-4E73-946E-73C74FAF899F}" dt="2024-02-20T23:24:11.596" v="16171"/>
        <pc:sldMkLst>
          <pc:docMk/>
          <pc:sldMk cId="171720252" sldId="322"/>
        </pc:sldMkLst>
        <pc:spChg chg="mod">
          <ac:chgData name="Stringfellow, Kina F. DPI" userId="002858cf-6d8d-4f58-b096-3c8ddc1070aa" providerId="ADAL" clId="{BA2FC6AE-2E9B-4E73-946E-73C74FAF899F}" dt="2024-02-20T23:17:43.379" v="15968" actId="948"/>
          <ac:spMkLst>
            <pc:docMk/>
            <pc:sldMk cId="171720252" sldId="322"/>
            <ac:spMk id="3" creationId="{1217E7A6-5578-7560-9C83-778D10CF1B88}"/>
          </ac:spMkLst>
        </pc:spChg>
      </pc:sldChg>
      <pc:sldChg chg="addSp delSp modSp add del mod replTag delTag">
        <pc:chgData name="Stringfellow, Kina F. DPI" userId="002858cf-6d8d-4f58-b096-3c8ddc1070aa" providerId="ADAL" clId="{BA2FC6AE-2E9B-4E73-946E-73C74FAF899F}" dt="2024-02-26T16:03:14.821" v="19809" actId="47"/>
        <pc:sldMkLst>
          <pc:docMk/>
          <pc:sldMk cId="3523673837" sldId="323"/>
        </pc:sldMkLst>
        <pc:spChg chg="mod">
          <ac:chgData name="Stringfellow, Kina F. DPI" userId="002858cf-6d8d-4f58-b096-3c8ddc1070aa" providerId="ADAL" clId="{BA2FC6AE-2E9B-4E73-946E-73C74FAF899F}" dt="2024-02-20T23:10:51.089" v="15849" actId="20577"/>
          <ac:spMkLst>
            <pc:docMk/>
            <pc:sldMk cId="3523673837" sldId="323"/>
            <ac:spMk id="2" creationId="{9E1693EC-9058-667C-07A0-3445D5956DDE}"/>
          </ac:spMkLst>
        </pc:spChg>
        <pc:spChg chg="del">
          <ac:chgData name="Stringfellow, Kina F. DPI" userId="002858cf-6d8d-4f58-b096-3c8ddc1070aa" providerId="ADAL" clId="{BA2FC6AE-2E9B-4E73-946E-73C74FAF899F}" dt="2024-02-20T23:10:53.994" v="15850" actId="478"/>
          <ac:spMkLst>
            <pc:docMk/>
            <pc:sldMk cId="3523673837" sldId="323"/>
            <ac:spMk id="3" creationId="{0A039F09-6A5B-8ACA-EBD1-56035F5FC544}"/>
          </ac:spMkLst>
        </pc:spChg>
        <pc:spChg chg="add mod">
          <ac:chgData name="Stringfellow, Kina F. DPI" userId="002858cf-6d8d-4f58-b096-3c8ddc1070aa" providerId="ADAL" clId="{BA2FC6AE-2E9B-4E73-946E-73C74FAF899F}" dt="2024-02-20T23:11:04.483" v="15853"/>
          <ac:spMkLst>
            <pc:docMk/>
            <pc:sldMk cId="3523673837" sldId="323"/>
            <ac:spMk id="4" creationId="{91E61AC7-8849-BB6A-38B4-AEDBF32F7404}"/>
          </ac:spMkLst>
        </pc:spChg>
      </pc:sldChg>
      <pc:sldChg chg="replTag delTag">
        <pc:chgData name="Stringfellow, Kina F. DPI" userId="002858cf-6d8d-4f58-b096-3c8ddc1070aa" providerId="ADAL" clId="{BA2FC6AE-2E9B-4E73-946E-73C74FAF899F}" dt="2024-02-26T16:03:14.823" v="19811"/>
        <pc:sldMkLst>
          <pc:docMk/>
          <pc:sldMk cId="722508632" sldId="324"/>
        </pc:sldMkLst>
      </pc:sldChg>
    </pc:docChg>
  </pc:docChgLst>
  <pc:docChgLst>
    <pc:chgData name="Koontz, Gabrielle E.   DPI" userId="0e87dca7-9c85-4686-81de-6667c5387956" providerId="ADAL" clId="{955093F9-3593-4CA8-9410-E8FC45A1889E}"/>
    <pc:docChg chg="modSld">
      <pc:chgData name="Koontz, Gabrielle E.   DPI" userId="0e87dca7-9c85-4686-81de-6667c5387956" providerId="ADAL" clId="{955093F9-3593-4CA8-9410-E8FC45A1889E}" dt="2024-02-22T18:08:21.057" v="58" actId="20577"/>
      <pc:docMkLst>
        <pc:docMk/>
      </pc:docMkLst>
      <pc:sldChg chg="modNotesTx">
        <pc:chgData name="Koontz, Gabrielle E.   DPI" userId="0e87dca7-9c85-4686-81de-6667c5387956" providerId="ADAL" clId="{955093F9-3593-4CA8-9410-E8FC45A1889E}" dt="2024-02-22T17:55:26.833" v="3" actId="20577"/>
        <pc:sldMkLst>
          <pc:docMk/>
          <pc:sldMk cId="835893860" sldId="258"/>
        </pc:sldMkLst>
      </pc:sldChg>
      <pc:sldChg chg="modSp mod">
        <pc:chgData name="Koontz, Gabrielle E.   DPI" userId="0e87dca7-9c85-4686-81de-6667c5387956" providerId="ADAL" clId="{955093F9-3593-4CA8-9410-E8FC45A1889E}" dt="2024-02-22T17:56:05.263" v="6" actId="1076"/>
        <pc:sldMkLst>
          <pc:docMk/>
          <pc:sldMk cId="2572692664" sldId="266"/>
        </pc:sldMkLst>
        <pc:spChg chg="mod">
          <ac:chgData name="Koontz, Gabrielle E.   DPI" userId="0e87dca7-9c85-4686-81de-6667c5387956" providerId="ADAL" clId="{955093F9-3593-4CA8-9410-E8FC45A1889E}" dt="2024-02-22T17:56:05.263" v="6" actId="1076"/>
          <ac:spMkLst>
            <pc:docMk/>
            <pc:sldMk cId="2572692664" sldId="266"/>
            <ac:spMk id="3" creationId="{3C153F71-0E20-323A-97A6-4BD4AC49EFEA}"/>
          </ac:spMkLst>
        </pc:spChg>
      </pc:sldChg>
      <pc:sldChg chg="modSp mod">
        <pc:chgData name="Koontz, Gabrielle E.   DPI" userId="0e87dca7-9c85-4686-81de-6667c5387956" providerId="ADAL" clId="{955093F9-3593-4CA8-9410-E8FC45A1889E}" dt="2024-02-22T17:56:56.763" v="7" actId="20577"/>
        <pc:sldMkLst>
          <pc:docMk/>
          <pc:sldMk cId="3514363486" sldId="269"/>
        </pc:sldMkLst>
        <pc:spChg chg="mod">
          <ac:chgData name="Koontz, Gabrielle E.   DPI" userId="0e87dca7-9c85-4686-81de-6667c5387956" providerId="ADAL" clId="{955093F9-3593-4CA8-9410-E8FC45A1889E}" dt="2024-02-22T17:56:56.763" v="7" actId="20577"/>
          <ac:spMkLst>
            <pc:docMk/>
            <pc:sldMk cId="3514363486" sldId="269"/>
            <ac:spMk id="3" creationId="{A2A8C646-5B8E-A4CA-566F-76848849FAC8}"/>
          </ac:spMkLst>
        </pc:spChg>
      </pc:sldChg>
      <pc:sldChg chg="modSp mod">
        <pc:chgData name="Koontz, Gabrielle E.   DPI" userId="0e87dca7-9c85-4686-81de-6667c5387956" providerId="ADAL" clId="{955093F9-3593-4CA8-9410-E8FC45A1889E}" dt="2024-02-22T17:58:26.768" v="9" actId="15"/>
        <pc:sldMkLst>
          <pc:docMk/>
          <pc:sldMk cId="2282904560" sldId="271"/>
        </pc:sldMkLst>
        <pc:spChg chg="mod">
          <ac:chgData name="Koontz, Gabrielle E.   DPI" userId="0e87dca7-9c85-4686-81de-6667c5387956" providerId="ADAL" clId="{955093F9-3593-4CA8-9410-E8FC45A1889E}" dt="2024-02-22T17:58:26.768" v="9" actId="15"/>
          <ac:spMkLst>
            <pc:docMk/>
            <pc:sldMk cId="2282904560" sldId="271"/>
            <ac:spMk id="4" creationId="{CDA42409-8720-B978-952A-CC845EA255B1}"/>
          </ac:spMkLst>
        </pc:spChg>
      </pc:sldChg>
      <pc:sldChg chg="modSp mod">
        <pc:chgData name="Koontz, Gabrielle E.   DPI" userId="0e87dca7-9c85-4686-81de-6667c5387956" providerId="ADAL" clId="{955093F9-3593-4CA8-9410-E8FC45A1889E}" dt="2024-02-22T17:58:53.188" v="13" actId="20577"/>
        <pc:sldMkLst>
          <pc:docMk/>
          <pc:sldMk cId="1119992669" sldId="272"/>
        </pc:sldMkLst>
        <pc:spChg chg="mod">
          <ac:chgData name="Koontz, Gabrielle E.   DPI" userId="0e87dca7-9c85-4686-81de-6667c5387956" providerId="ADAL" clId="{955093F9-3593-4CA8-9410-E8FC45A1889E}" dt="2024-02-22T17:58:53.188" v="13" actId="20577"/>
          <ac:spMkLst>
            <pc:docMk/>
            <pc:sldMk cId="1119992669" sldId="272"/>
            <ac:spMk id="3" creationId="{6709BBC9-E966-EEF2-3EAD-4FF768B90D0A}"/>
          </ac:spMkLst>
        </pc:spChg>
      </pc:sldChg>
      <pc:sldChg chg="modSp mod">
        <pc:chgData name="Koontz, Gabrielle E.   DPI" userId="0e87dca7-9c85-4686-81de-6667c5387956" providerId="ADAL" clId="{955093F9-3593-4CA8-9410-E8FC45A1889E}" dt="2024-02-22T18:07:15.851" v="53" actId="20577"/>
        <pc:sldMkLst>
          <pc:docMk/>
          <pc:sldMk cId="932775518" sldId="273"/>
        </pc:sldMkLst>
        <pc:spChg chg="mod">
          <ac:chgData name="Koontz, Gabrielle E.   DPI" userId="0e87dca7-9c85-4686-81de-6667c5387956" providerId="ADAL" clId="{955093F9-3593-4CA8-9410-E8FC45A1889E}" dt="2024-02-22T18:06:54.456" v="51" actId="20577"/>
          <ac:spMkLst>
            <pc:docMk/>
            <pc:sldMk cId="932775518" sldId="273"/>
            <ac:spMk id="3" creationId="{AF3E3AD7-E6F5-59AF-F808-55A064D53210}"/>
          </ac:spMkLst>
        </pc:spChg>
        <pc:spChg chg="mod">
          <ac:chgData name="Koontz, Gabrielle E.   DPI" userId="0e87dca7-9c85-4686-81de-6667c5387956" providerId="ADAL" clId="{955093F9-3593-4CA8-9410-E8FC45A1889E}" dt="2024-02-22T18:07:15.851" v="53" actId="20577"/>
          <ac:spMkLst>
            <pc:docMk/>
            <pc:sldMk cId="932775518" sldId="273"/>
            <ac:spMk id="5" creationId="{8FD9AB09-D150-0CB6-A2B5-1C26A07E00FC}"/>
          </ac:spMkLst>
        </pc:spChg>
      </pc:sldChg>
      <pc:sldChg chg="modSp mod">
        <pc:chgData name="Koontz, Gabrielle E.   DPI" userId="0e87dca7-9c85-4686-81de-6667c5387956" providerId="ADAL" clId="{955093F9-3593-4CA8-9410-E8FC45A1889E}" dt="2024-02-22T18:00:19.253" v="21" actId="20577"/>
        <pc:sldMkLst>
          <pc:docMk/>
          <pc:sldMk cId="1229062688" sldId="277"/>
        </pc:sldMkLst>
        <pc:spChg chg="mod">
          <ac:chgData name="Koontz, Gabrielle E.   DPI" userId="0e87dca7-9c85-4686-81de-6667c5387956" providerId="ADAL" clId="{955093F9-3593-4CA8-9410-E8FC45A1889E}" dt="2024-02-22T18:00:19.253" v="21" actId="20577"/>
          <ac:spMkLst>
            <pc:docMk/>
            <pc:sldMk cId="1229062688" sldId="277"/>
            <ac:spMk id="3" creationId="{A2A8C646-5B8E-A4CA-566F-76848849FAC8}"/>
          </ac:spMkLst>
        </pc:spChg>
      </pc:sldChg>
      <pc:sldChg chg="modNotesTx">
        <pc:chgData name="Koontz, Gabrielle E.   DPI" userId="0e87dca7-9c85-4686-81de-6667c5387956" providerId="ADAL" clId="{955093F9-3593-4CA8-9410-E8FC45A1889E}" dt="2024-02-22T18:00:27.100" v="22" actId="20577"/>
        <pc:sldMkLst>
          <pc:docMk/>
          <pc:sldMk cId="4059105794" sldId="278"/>
        </pc:sldMkLst>
      </pc:sldChg>
      <pc:sldChg chg="modSp mod">
        <pc:chgData name="Koontz, Gabrielle E.   DPI" userId="0e87dca7-9c85-4686-81de-6667c5387956" providerId="ADAL" clId="{955093F9-3593-4CA8-9410-E8FC45A1889E}" dt="2024-02-22T18:02:03.163" v="27" actId="20577"/>
        <pc:sldMkLst>
          <pc:docMk/>
          <pc:sldMk cId="1808054317" sldId="282"/>
        </pc:sldMkLst>
        <pc:spChg chg="mod">
          <ac:chgData name="Koontz, Gabrielle E.   DPI" userId="0e87dca7-9c85-4686-81de-6667c5387956" providerId="ADAL" clId="{955093F9-3593-4CA8-9410-E8FC45A1889E}" dt="2024-02-22T18:02:03.163" v="27" actId="20577"/>
          <ac:spMkLst>
            <pc:docMk/>
            <pc:sldMk cId="1808054317" sldId="282"/>
            <ac:spMk id="3" creationId="{3C153F71-0E20-323A-97A6-4BD4AC49EFEA}"/>
          </ac:spMkLst>
        </pc:spChg>
      </pc:sldChg>
      <pc:sldChg chg="modSp mod">
        <pc:chgData name="Koontz, Gabrielle E.   DPI" userId="0e87dca7-9c85-4686-81de-6667c5387956" providerId="ADAL" clId="{955093F9-3593-4CA8-9410-E8FC45A1889E}" dt="2024-02-22T18:02:14.706" v="31" actId="20577"/>
        <pc:sldMkLst>
          <pc:docMk/>
          <pc:sldMk cId="3007380735" sldId="283"/>
        </pc:sldMkLst>
        <pc:spChg chg="mod">
          <ac:chgData name="Koontz, Gabrielle E.   DPI" userId="0e87dca7-9c85-4686-81de-6667c5387956" providerId="ADAL" clId="{955093F9-3593-4CA8-9410-E8FC45A1889E}" dt="2024-02-22T18:02:14.706" v="31" actId="20577"/>
          <ac:spMkLst>
            <pc:docMk/>
            <pc:sldMk cId="3007380735" sldId="283"/>
            <ac:spMk id="3" creationId="{1217E7A6-5578-7560-9C83-778D10CF1B88}"/>
          </ac:spMkLst>
        </pc:spChg>
      </pc:sldChg>
      <pc:sldChg chg="modSp mod">
        <pc:chgData name="Koontz, Gabrielle E.   DPI" userId="0e87dca7-9c85-4686-81de-6667c5387956" providerId="ADAL" clId="{955093F9-3593-4CA8-9410-E8FC45A1889E}" dt="2024-02-22T18:03:25.511" v="33" actId="20577"/>
        <pc:sldMkLst>
          <pc:docMk/>
          <pc:sldMk cId="936818173" sldId="285"/>
        </pc:sldMkLst>
        <pc:spChg chg="mod">
          <ac:chgData name="Koontz, Gabrielle E.   DPI" userId="0e87dca7-9c85-4686-81de-6667c5387956" providerId="ADAL" clId="{955093F9-3593-4CA8-9410-E8FC45A1889E}" dt="2024-02-22T18:03:25.511" v="33" actId="20577"/>
          <ac:spMkLst>
            <pc:docMk/>
            <pc:sldMk cId="936818173" sldId="285"/>
            <ac:spMk id="3" creationId="{A2A8C646-5B8E-A4CA-566F-76848849FAC8}"/>
          </ac:spMkLst>
        </pc:spChg>
      </pc:sldChg>
      <pc:sldChg chg="modSp mod">
        <pc:chgData name="Koontz, Gabrielle E.   DPI" userId="0e87dca7-9c85-4686-81de-6667c5387956" providerId="ADAL" clId="{955093F9-3593-4CA8-9410-E8FC45A1889E}" dt="2024-02-22T18:04:31.948" v="34" actId="1076"/>
        <pc:sldMkLst>
          <pc:docMk/>
          <pc:sldMk cId="2419460305" sldId="290"/>
        </pc:sldMkLst>
        <pc:spChg chg="mod">
          <ac:chgData name="Koontz, Gabrielle E.   DPI" userId="0e87dca7-9c85-4686-81de-6667c5387956" providerId="ADAL" clId="{955093F9-3593-4CA8-9410-E8FC45A1889E}" dt="2024-02-22T18:04:31.948" v="34" actId="1076"/>
          <ac:spMkLst>
            <pc:docMk/>
            <pc:sldMk cId="2419460305" sldId="290"/>
            <ac:spMk id="3" creationId="{3C153F71-0E20-323A-97A6-4BD4AC49EFEA}"/>
          </ac:spMkLst>
        </pc:spChg>
      </pc:sldChg>
      <pc:sldChg chg="modSp mod">
        <pc:chgData name="Koontz, Gabrielle E.   DPI" userId="0e87dca7-9c85-4686-81de-6667c5387956" providerId="ADAL" clId="{955093F9-3593-4CA8-9410-E8FC45A1889E}" dt="2024-02-22T18:06:08.085" v="38" actId="20577"/>
        <pc:sldMkLst>
          <pc:docMk/>
          <pc:sldMk cId="1327933580" sldId="315"/>
        </pc:sldMkLst>
        <pc:spChg chg="mod">
          <ac:chgData name="Koontz, Gabrielle E.   DPI" userId="0e87dca7-9c85-4686-81de-6667c5387956" providerId="ADAL" clId="{955093F9-3593-4CA8-9410-E8FC45A1889E}" dt="2024-02-22T18:06:08.085" v="38" actId="20577"/>
          <ac:spMkLst>
            <pc:docMk/>
            <pc:sldMk cId="1327933580" sldId="315"/>
            <ac:spMk id="8" creationId="{2A758E85-6E88-D9D2-CA62-9D2A376B7DB3}"/>
          </ac:spMkLst>
        </pc:spChg>
      </pc:sldChg>
      <pc:sldChg chg="modSp mod">
        <pc:chgData name="Koontz, Gabrielle E.   DPI" userId="0e87dca7-9c85-4686-81de-6667c5387956" providerId="ADAL" clId="{955093F9-3593-4CA8-9410-E8FC45A1889E}" dt="2024-02-22T18:05:52.016" v="35" actId="1076"/>
        <pc:sldMkLst>
          <pc:docMk/>
          <pc:sldMk cId="1466870087" sldId="316"/>
        </pc:sldMkLst>
        <pc:spChg chg="mod">
          <ac:chgData name="Koontz, Gabrielle E.   DPI" userId="0e87dca7-9c85-4686-81de-6667c5387956" providerId="ADAL" clId="{955093F9-3593-4CA8-9410-E8FC45A1889E}" dt="2024-02-22T18:05:52.016" v="35" actId="1076"/>
          <ac:spMkLst>
            <pc:docMk/>
            <pc:sldMk cId="1466870087" sldId="316"/>
            <ac:spMk id="4" creationId="{EBD8F180-342D-68AD-9B5E-70EFFEE591A8}"/>
          </ac:spMkLst>
        </pc:spChg>
      </pc:sldChg>
      <pc:sldChg chg="modSp mod">
        <pc:chgData name="Koontz, Gabrielle E.   DPI" userId="0e87dca7-9c85-4686-81de-6667c5387956" providerId="ADAL" clId="{955093F9-3593-4CA8-9410-E8FC45A1889E}" dt="2024-02-22T18:08:21.057" v="58" actId="20577"/>
        <pc:sldMkLst>
          <pc:docMk/>
          <pc:sldMk cId="2755058587" sldId="317"/>
        </pc:sldMkLst>
        <pc:spChg chg="mod">
          <ac:chgData name="Koontz, Gabrielle E.   DPI" userId="0e87dca7-9c85-4686-81de-6667c5387956" providerId="ADAL" clId="{955093F9-3593-4CA8-9410-E8FC45A1889E}" dt="2024-02-22T18:08:21.057" v="58" actId="20577"/>
          <ac:spMkLst>
            <pc:docMk/>
            <pc:sldMk cId="2755058587" sldId="317"/>
            <ac:spMk id="3" creationId="{0A039F09-6A5B-8ACA-EBD1-56035F5FC544}"/>
          </ac:spMkLst>
        </pc:spChg>
      </pc:sldChg>
      <pc:sldChg chg="modSp mod">
        <pc:chgData name="Koontz, Gabrielle E.   DPI" userId="0e87dca7-9c85-4686-81de-6667c5387956" providerId="ADAL" clId="{955093F9-3593-4CA8-9410-E8FC45A1889E}" dt="2024-02-22T18:01:44.909" v="23" actId="1076"/>
        <pc:sldMkLst>
          <pc:docMk/>
          <pc:sldMk cId="941516511" sldId="319"/>
        </pc:sldMkLst>
        <pc:spChg chg="mod">
          <ac:chgData name="Koontz, Gabrielle E.   DPI" userId="0e87dca7-9c85-4686-81de-6667c5387956" providerId="ADAL" clId="{955093F9-3593-4CA8-9410-E8FC45A1889E}" dt="2024-02-22T18:01:44.909" v="23" actId="1076"/>
          <ac:spMkLst>
            <pc:docMk/>
            <pc:sldMk cId="941516511" sldId="319"/>
            <ac:spMk id="3" creationId="{C4A1A4FF-BD1C-5993-7797-1A97FA5157F3}"/>
          </ac:spMkLst>
        </pc:spChg>
      </pc:sldChg>
      <pc:sldChg chg="modSp mod">
        <pc:chgData name="Koontz, Gabrielle E.   DPI" userId="0e87dca7-9c85-4686-81de-6667c5387956" providerId="ADAL" clId="{955093F9-3593-4CA8-9410-E8FC45A1889E}" dt="2024-02-22T18:02:36.528" v="32" actId="20577"/>
        <pc:sldMkLst>
          <pc:docMk/>
          <pc:sldMk cId="171720252" sldId="322"/>
        </pc:sldMkLst>
        <pc:spChg chg="mod">
          <ac:chgData name="Koontz, Gabrielle E.   DPI" userId="0e87dca7-9c85-4686-81de-6667c5387956" providerId="ADAL" clId="{955093F9-3593-4CA8-9410-E8FC45A1889E}" dt="2024-02-22T18:02:36.528" v="32" actId="20577"/>
          <ac:spMkLst>
            <pc:docMk/>
            <pc:sldMk cId="171720252" sldId="322"/>
            <ac:spMk id="3" creationId="{1217E7A6-5578-7560-9C83-778D10CF1B88}"/>
          </ac:spMkLst>
        </pc:spChg>
      </pc:sldChg>
    </pc:docChg>
  </pc:docChgLst>
  <pc:docChgLst>
    <pc:chgData name="Colo, Emily B.   DPI" userId="S::emily.colo@dpi.wi.gov::0c519310-39bf-4630-a6fa-18b1399cadcd" providerId="AD" clId="Web-{2FB3B7D7-16C4-B97D-3413-DC697A67C472}"/>
    <pc:docChg chg="addSld modSld">
      <pc:chgData name="Colo, Emily B.   DPI" userId="S::emily.colo@dpi.wi.gov::0c519310-39bf-4630-a6fa-18b1399cadcd" providerId="AD" clId="Web-{2FB3B7D7-16C4-B97D-3413-DC697A67C472}" dt="2024-01-08T18:25:24.558" v="245" actId="20577"/>
      <pc:docMkLst>
        <pc:docMk/>
      </pc:docMkLst>
      <pc:sldChg chg="modSp">
        <pc:chgData name="Colo, Emily B.   DPI" userId="S::emily.colo@dpi.wi.gov::0c519310-39bf-4630-a6fa-18b1399cadcd" providerId="AD" clId="Web-{2FB3B7D7-16C4-B97D-3413-DC697A67C472}" dt="2024-01-08T18:04:05.978" v="26" actId="20577"/>
        <pc:sldMkLst>
          <pc:docMk/>
          <pc:sldMk cId="2282904560" sldId="271"/>
        </pc:sldMkLst>
        <pc:spChg chg="mod">
          <ac:chgData name="Colo, Emily B.   DPI" userId="S::emily.colo@dpi.wi.gov::0c519310-39bf-4630-a6fa-18b1399cadcd" providerId="AD" clId="Web-{2FB3B7D7-16C4-B97D-3413-DC697A67C472}" dt="2024-01-08T18:04:05.978" v="26" actId="20577"/>
          <ac:spMkLst>
            <pc:docMk/>
            <pc:sldMk cId="2282904560" sldId="271"/>
            <ac:spMk id="4" creationId="{CDA42409-8720-B978-952A-CC845EA255B1}"/>
          </ac:spMkLst>
        </pc:spChg>
      </pc:sldChg>
      <pc:sldChg chg="modSp modCm">
        <pc:chgData name="Colo, Emily B.   DPI" userId="S::emily.colo@dpi.wi.gov::0c519310-39bf-4630-a6fa-18b1399cadcd" providerId="AD" clId="Web-{2FB3B7D7-16C4-B97D-3413-DC697A67C472}" dt="2024-01-08T18:05:08.387" v="29" actId="20577"/>
        <pc:sldMkLst>
          <pc:docMk/>
          <pc:sldMk cId="1119992669" sldId="272"/>
        </pc:sldMkLst>
        <pc:spChg chg="mod">
          <ac:chgData name="Colo, Emily B.   DPI" userId="S::emily.colo@dpi.wi.gov::0c519310-39bf-4630-a6fa-18b1399cadcd" providerId="AD" clId="Web-{2FB3B7D7-16C4-B97D-3413-DC697A67C472}" dt="2024-01-08T18:05:08.387" v="29" actId="20577"/>
          <ac:spMkLst>
            <pc:docMk/>
            <pc:sldMk cId="1119992669" sldId="272"/>
            <ac:spMk id="3" creationId="{6709BBC9-E966-EEF2-3EAD-4FF768B90D0A}"/>
          </ac:spMkLst>
        </pc:spChg>
        <pc:extLst>
          <p:ext xmlns:p="http://schemas.openxmlformats.org/presentationml/2006/main" uri="{D6D511B9-2390-475A-947B-AFAB55BFBCF1}">
            <pc226:cmChg xmlns:pc226="http://schemas.microsoft.com/office/powerpoint/2022/06/main/command" chg="mod">
              <pc226:chgData name="Colo, Emily B.   DPI" userId="S::emily.colo@dpi.wi.gov::0c519310-39bf-4630-a6fa-18b1399cadcd" providerId="AD" clId="Web-{2FB3B7D7-16C4-B97D-3413-DC697A67C472}" dt="2024-01-08T18:04:46.011" v="28" actId="20577"/>
              <pc2:cmMkLst xmlns:pc2="http://schemas.microsoft.com/office/powerpoint/2019/9/main/command">
                <pc:docMk/>
                <pc:sldMk cId="1119992669" sldId="272"/>
                <pc2:cmMk id="{BA5CEB28-7955-461A-8FD4-D8492891BF1A}"/>
              </pc2:cmMkLst>
            </pc226:cmChg>
          </p:ext>
        </pc:extLst>
      </pc:sldChg>
      <pc:sldChg chg="modSp">
        <pc:chgData name="Colo, Emily B.   DPI" userId="S::emily.colo@dpi.wi.gov::0c519310-39bf-4630-a6fa-18b1399cadcd" providerId="AD" clId="Web-{2FB3B7D7-16C4-B97D-3413-DC697A67C472}" dt="2024-01-08T18:08:35.317" v="54" actId="1076"/>
        <pc:sldMkLst>
          <pc:docMk/>
          <pc:sldMk cId="3989424082" sldId="281"/>
        </pc:sldMkLst>
        <pc:spChg chg="mod">
          <ac:chgData name="Colo, Emily B.   DPI" userId="S::emily.colo@dpi.wi.gov::0c519310-39bf-4630-a6fa-18b1399cadcd" providerId="AD" clId="Web-{2FB3B7D7-16C4-B97D-3413-DC697A67C472}" dt="2024-01-08T18:08:26.223" v="53" actId="20577"/>
          <ac:spMkLst>
            <pc:docMk/>
            <pc:sldMk cId="3989424082" sldId="281"/>
            <ac:spMk id="5" creationId="{D5EDAF15-C6C9-5493-4CF8-245F3E035A78}"/>
          </ac:spMkLst>
        </pc:spChg>
        <pc:picChg chg="mod">
          <ac:chgData name="Colo, Emily B.   DPI" userId="S::emily.colo@dpi.wi.gov::0c519310-39bf-4630-a6fa-18b1399cadcd" providerId="AD" clId="Web-{2FB3B7D7-16C4-B97D-3413-DC697A67C472}" dt="2024-01-08T18:08:35.317" v="54" actId="1076"/>
          <ac:picMkLst>
            <pc:docMk/>
            <pc:sldMk cId="3989424082" sldId="281"/>
            <ac:picMk id="1030" creationId="{E854D9AA-1B7F-9443-A7CB-F0424F0A5F0B}"/>
          </ac:picMkLst>
        </pc:picChg>
      </pc:sldChg>
      <pc:sldChg chg="modSp">
        <pc:chgData name="Colo, Emily B.   DPI" userId="S::emily.colo@dpi.wi.gov::0c519310-39bf-4630-a6fa-18b1399cadcd" providerId="AD" clId="Web-{2FB3B7D7-16C4-B97D-3413-DC697A67C472}" dt="2024-01-08T18:25:24.558" v="245" actId="20577"/>
        <pc:sldMkLst>
          <pc:docMk/>
          <pc:sldMk cId="3038027710" sldId="297"/>
        </pc:sldMkLst>
        <pc:spChg chg="mod">
          <ac:chgData name="Colo, Emily B.   DPI" userId="S::emily.colo@dpi.wi.gov::0c519310-39bf-4630-a6fa-18b1399cadcd" providerId="AD" clId="Web-{2FB3B7D7-16C4-B97D-3413-DC697A67C472}" dt="2024-01-08T18:25:24.558" v="245" actId="20577"/>
          <ac:spMkLst>
            <pc:docMk/>
            <pc:sldMk cId="3038027710" sldId="297"/>
            <ac:spMk id="2" creationId="{97477422-EFC7-4B5A-5D65-72AB7FFD1786}"/>
          </ac:spMkLst>
        </pc:spChg>
      </pc:sldChg>
      <pc:sldChg chg="modSp add replId">
        <pc:chgData name="Colo, Emily B.   DPI" userId="S::emily.colo@dpi.wi.gov::0c519310-39bf-4630-a6fa-18b1399cadcd" providerId="AD" clId="Web-{2FB3B7D7-16C4-B97D-3413-DC697A67C472}" dt="2024-01-08T18:24:25.728" v="236" actId="20577"/>
        <pc:sldMkLst>
          <pc:docMk/>
          <pc:sldMk cId="1812483765" sldId="318"/>
        </pc:sldMkLst>
        <pc:spChg chg="mod">
          <ac:chgData name="Colo, Emily B.   DPI" userId="S::emily.colo@dpi.wi.gov::0c519310-39bf-4630-a6fa-18b1399cadcd" providerId="AD" clId="Web-{2FB3B7D7-16C4-B97D-3413-DC697A67C472}" dt="2024-01-08T18:24:25.728" v="236" actId="20577"/>
          <ac:spMkLst>
            <pc:docMk/>
            <pc:sldMk cId="1812483765" sldId="318"/>
            <ac:spMk id="2" creationId="{34674EAA-4F06-F958-48C7-420813CA9CEA}"/>
          </ac:spMkLst>
        </pc:spChg>
        <pc:spChg chg="mod">
          <ac:chgData name="Colo, Emily B.   DPI" userId="S::emily.colo@dpi.wi.gov::0c519310-39bf-4630-a6fa-18b1399cadcd" providerId="AD" clId="Web-{2FB3B7D7-16C4-B97D-3413-DC697A67C472}" dt="2024-01-08T18:23:24.398" v="218" actId="20577"/>
          <ac:spMkLst>
            <pc:docMk/>
            <pc:sldMk cId="1812483765" sldId="318"/>
            <ac:spMk id="3" creationId="{C0C5435D-5503-B5DD-52FC-16130CF7F39A}"/>
          </ac:spMkLst>
        </pc:spChg>
        <pc:picChg chg="mod">
          <ac:chgData name="Colo, Emily B.   DPI" userId="S::emily.colo@dpi.wi.gov::0c519310-39bf-4630-a6fa-18b1399cadcd" providerId="AD" clId="Web-{2FB3B7D7-16C4-B97D-3413-DC697A67C472}" dt="2024-01-08T18:23:29.101" v="219" actId="1076"/>
          <ac:picMkLst>
            <pc:docMk/>
            <pc:sldMk cId="1812483765" sldId="318"/>
            <ac:picMk id="2052" creationId="{02195E97-B68C-0AA4-91BC-637DDDF9A906}"/>
          </ac:picMkLst>
        </pc:picChg>
      </pc:sldChg>
    </pc:docChg>
  </pc:docChgLst>
  <pc:docChgLst>
    <pc:chgData name="Mueller, Brittany A.   DPI" userId="S::brittany.mueller@dpi.wi.gov::1c636fe5-da7a-488a-a5c9-e6e7995610a5" providerId="AD" clId="Web-{20216FA0-B540-2C5C-69B1-5F1FFFB07A36}"/>
    <pc:docChg chg="addSld delSld modSld">
      <pc:chgData name="Mueller, Brittany A.   DPI" userId="S::brittany.mueller@dpi.wi.gov::1c636fe5-da7a-488a-a5c9-e6e7995610a5" providerId="AD" clId="Web-{20216FA0-B540-2C5C-69B1-5F1FFFB07A36}" dt="2024-01-19T14:45:33.173" v="63" actId="1076"/>
      <pc:docMkLst>
        <pc:docMk/>
      </pc:docMkLst>
      <pc:sldChg chg="addSp delSp modSp">
        <pc:chgData name="Mueller, Brittany A.   DPI" userId="S::brittany.mueller@dpi.wi.gov::1c636fe5-da7a-488a-a5c9-e6e7995610a5" providerId="AD" clId="Web-{20216FA0-B540-2C5C-69B1-5F1FFFB07A36}" dt="2024-01-19T14:37:44.108" v="12"/>
        <pc:sldMkLst>
          <pc:docMk/>
          <pc:sldMk cId="1912091307" sldId="270"/>
        </pc:sldMkLst>
        <pc:picChg chg="add mod">
          <ac:chgData name="Mueller, Brittany A.   DPI" userId="S::brittany.mueller@dpi.wi.gov::1c636fe5-da7a-488a-a5c9-e6e7995610a5" providerId="AD" clId="Web-{20216FA0-B540-2C5C-69B1-5F1FFFB07A36}" dt="2024-01-19T14:37:44.108" v="12"/>
          <ac:picMkLst>
            <pc:docMk/>
            <pc:sldMk cId="1912091307" sldId="270"/>
            <ac:picMk id="3" creationId="{68057097-CD31-30A5-6342-ADC47B26EAFD}"/>
          </ac:picMkLst>
        </pc:picChg>
        <pc:picChg chg="del">
          <ac:chgData name="Mueller, Brittany A.   DPI" userId="S::brittany.mueller@dpi.wi.gov::1c636fe5-da7a-488a-a5c9-e6e7995610a5" providerId="AD" clId="Web-{20216FA0-B540-2C5C-69B1-5F1FFFB07A36}" dt="2024-01-19T14:37:43.123" v="11"/>
          <ac:picMkLst>
            <pc:docMk/>
            <pc:sldMk cId="1912091307" sldId="270"/>
            <ac:picMk id="4" creationId="{B2971131-11BD-DAF8-855C-809CA9A2854C}"/>
          </ac:picMkLst>
        </pc:picChg>
      </pc:sldChg>
      <pc:sldChg chg="addSp delSp modSp">
        <pc:chgData name="Mueller, Brittany A.   DPI" userId="S::brittany.mueller@dpi.wi.gov::1c636fe5-da7a-488a-a5c9-e6e7995610a5" providerId="AD" clId="Web-{20216FA0-B540-2C5C-69B1-5F1FFFB07A36}" dt="2024-01-19T14:43:17.043" v="55" actId="14100"/>
        <pc:sldMkLst>
          <pc:docMk/>
          <pc:sldMk cId="4059105794" sldId="278"/>
        </pc:sldMkLst>
        <pc:spChg chg="mod">
          <ac:chgData name="Mueller, Brittany A.   DPI" userId="S::brittany.mueller@dpi.wi.gov::1c636fe5-da7a-488a-a5c9-e6e7995610a5" providerId="AD" clId="Web-{20216FA0-B540-2C5C-69B1-5F1FFFB07A36}" dt="2024-01-19T14:42:27.759" v="52" actId="1076"/>
          <ac:spMkLst>
            <pc:docMk/>
            <pc:sldMk cId="4059105794" sldId="278"/>
            <ac:spMk id="5" creationId="{1745E2C4-BE7F-05EE-92C4-7C1BCC5417B5}"/>
          </ac:spMkLst>
        </pc:spChg>
        <pc:spChg chg="add mod">
          <ac:chgData name="Mueller, Brittany A.   DPI" userId="S::brittany.mueller@dpi.wi.gov::1c636fe5-da7a-488a-a5c9-e6e7995610a5" providerId="AD" clId="Web-{20216FA0-B540-2C5C-69B1-5F1FFFB07A36}" dt="2024-01-19T14:43:17.043" v="55" actId="14100"/>
          <ac:spMkLst>
            <pc:docMk/>
            <pc:sldMk cId="4059105794" sldId="278"/>
            <ac:spMk id="6" creationId="{8EEF7FB4-FC3C-4133-B7AF-A71ACB8420F5}"/>
          </ac:spMkLst>
        </pc:spChg>
        <pc:picChg chg="add mod ord">
          <ac:chgData name="Mueller, Brittany A.   DPI" userId="S::brittany.mueller@dpi.wi.gov::1c636fe5-da7a-488a-a5c9-e6e7995610a5" providerId="AD" clId="Web-{20216FA0-B540-2C5C-69B1-5F1FFFB07A36}" dt="2024-01-19T14:42:24.666" v="51" actId="1076"/>
          <ac:picMkLst>
            <pc:docMk/>
            <pc:sldMk cId="4059105794" sldId="278"/>
            <ac:picMk id="3" creationId="{3A864C85-8E36-9371-34B8-A4C7591F7D4B}"/>
          </ac:picMkLst>
        </pc:picChg>
        <pc:picChg chg="del">
          <ac:chgData name="Mueller, Brittany A.   DPI" userId="S::brittany.mueller@dpi.wi.gov::1c636fe5-da7a-488a-a5c9-e6e7995610a5" providerId="AD" clId="Web-{20216FA0-B540-2C5C-69B1-5F1FFFB07A36}" dt="2024-01-19T14:41:53.914" v="43"/>
          <ac:picMkLst>
            <pc:docMk/>
            <pc:sldMk cId="4059105794" sldId="278"/>
            <ac:picMk id="4" creationId="{530E8D49-75A4-533E-68AA-12792B031BC6}"/>
          </ac:picMkLst>
        </pc:picChg>
      </pc:sldChg>
      <pc:sldChg chg="addSp delSp modSp">
        <pc:chgData name="Mueller, Brittany A.   DPI" userId="S::brittany.mueller@dpi.wi.gov::1c636fe5-da7a-488a-a5c9-e6e7995610a5" providerId="AD" clId="Web-{20216FA0-B540-2C5C-69B1-5F1FFFB07A36}" dt="2024-01-19T14:45:33.173" v="63" actId="1076"/>
        <pc:sldMkLst>
          <pc:docMk/>
          <pc:sldMk cId="2006237938" sldId="279"/>
        </pc:sldMkLst>
        <pc:picChg chg="add mod">
          <ac:chgData name="Mueller, Brittany A.   DPI" userId="S::brittany.mueller@dpi.wi.gov::1c636fe5-da7a-488a-a5c9-e6e7995610a5" providerId="AD" clId="Web-{20216FA0-B540-2C5C-69B1-5F1FFFB07A36}" dt="2024-01-19T14:45:33.173" v="63" actId="1076"/>
          <ac:picMkLst>
            <pc:docMk/>
            <pc:sldMk cId="2006237938" sldId="279"/>
            <ac:picMk id="3" creationId="{2222C0D5-5956-66C0-3D85-72DD6757EA43}"/>
          </ac:picMkLst>
        </pc:picChg>
        <pc:picChg chg="add mod">
          <ac:chgData name="Mueller, Brittany A.   DPI" userId="S::brittany.mueller@dpi.wi.gov::1c636fe5-da7a-488a-a5c9-e6e7995610a5" providerId="AD" clId="Web-{20216FA0-B540-2C5C-69B1-5F1FFFB07A36}" dt="2024-01-19T14:45:21.329" v="62" actId="1076"/>
          <ac:picMkLst>
            <pc:docMk/>
            <pc:sldMk cId="2006237938" sldId="279"/>
            <ac:picMk id="4" creationId="{36EFD8F9-023F-CDCC-38FF-10931236191D}"/>
          </ac:picMkLst>
        </pc:picChg>
        <pc:picChg chg="del">
          <ac:chgData name="Mueller, Brittany A.   DPI" userId="S::brittany.mueller@dpi.wi.gov::1c636fe5-da7a-488a-a5c9-e6e7995610a5" providerId="AD" clId="Web-{20216FA0-B540-2C5C-69B1-5F1FFFB07A36}" dt="2024-01-19T14:44:39.468" v="56"/>
          <ac:picMkLst>
            <pc:docMk/>
            <pc:sldMk cId="2006237938" sldId="279"/>
            <ac:picMk id="5" creationId="{2EC0C72F-16D0-5D75-AE5B-BBFC038C0FBB}"/>
          </ac:picMkLst>
        </pc:picChg>
        <pc:picChg chg="del">
          <ac:chgData name="Mueller, Brittany A.   DPI" userId="S::brittany.mueller@dpi.wi.gov::1c636fe5-da7a-488a-a5c9-e6e7995610a5" providerId="AD" clId="Web-{20216FA0-B540-2C5C-69B1-5F1FFFB07A36}" dt="2024-01-19T14:45:12.266" v="60"/>
          <ac:picMkLst>
            <pc:docMk/>
            <pc:sldMk cId="2006237938" sldId="279"/>
            <ac:picMk id="7" creationId="{1618C02D-D144-4282-40F4-8CD7DA0B2B26}"/>
          </ac:picMkLst>
        </pc:picChg>
      </pc:sldChg>
      <pc:sldChg chg="modSp">
        <pc:chgData name="Mueller, Brittany A.   DPI" userId="S::brittany.mueller@dpi.wi.gov::1c636fe5-da7a-488a-a5c9-e6e7995610a5" providerId="AD" clId="Web-{20216FA0-B540-2C5C-69B1-5F1FFFB07A36}" dt="2024-01-19T14:29:18.307" v="10" actId="1076"/>
        <pc:sldMkLst>
          <pc:docMk/>
          <pc:sldMk cId="3438151573" sldId="305"/>
        </pc:sldMkLst>
        <pc:graphicFrameChg chg="mod">
          <ac:chgData name="Mueller, Brittany A.   DPI" userId="S::brittany.mueller@dpi.wi.gov::1c636fe5-da7a-488a-a5c9-e6e7995610a5" providerId="AD" clId="Web-{20216FA0-B540-2C5C-69B1-5F1FFFB07A36}" dt="2024-01-19T14:28:32.321" v="2" actId="1076"/>
          <ac:graphicFrameMkLst>
            <pc:docMk/>
            <pc:sldMk cId="3438151573" sldId="305"/>
            <ac:graphicFrameMk id="2" creationId="{63D27665-E79A-F862-262E-1698CDD2DF98}"/>
          </ac:graphicFrameMkLst>
        </pc:graphicFrameChg>
        <pc:picChg chg="mod">
          <ac:chgData name="Mueller, Brittany A.   DPI" userId="S::brittany.mueller@dpi.wi.gov::1c636fe5-da7a-488a-a5c9-e6e7995610a5" providerId="AD" clId="Web-{20216FA0-B540-2C5C-69B1-5F1FFFB07A36}" dt="2024-01-19T14:29:18.307" v="10" actId="1076"/>
          <ac:picMkLst>
            <pc:docMk/>
            <pc:sldMk cId="3438151573" sldId="305"/>
            <ac:picMk id="17" creationId="{74CFD12A-4EB3-7EB6-B02F-3F198521794D}"/>
          </ac:picMkLst>
        </pc:picChg>
        <pc:picChg chg="mod">
          <ac:chgData name="Mueller, Brittany A.   DPI" userId="S::brittany.mueller@dpi.wi.gov::1c636fe5-da7a-488a-a5c9-e6e7995610a5" providerId="AD" clId="Web-{20216FA0-B540-2C5C-69B1-5F1FFFB07A36}" dt="2024-01-19T14:29:13.698" v="9" actId="1076"/>
          <ac:picMkLst>
            <pc:docMk/>
            <pc:sldMk cId="3438151573" sldId="305"/>
            <ac:picMk id="249" creationId="{473919B9-4B4A-F336-FBE7-6F51AC03EB28}"/>
          </ac:picMkLst>
        </pc:picChg>
      </pc:sldChg>
      <pc:sldChg chg="addSp delSp modSp">
        <pc:chgData name="Mueller, Brittany A.   DPI" userId="S::brittany.mueller@dpi.wi.gov::1c636fe5-da7a-488a-a5c9-e6e7995610a5" providerId="AD" clId="Web-{20216FA0-B540-2C5C-69B1-5F1FFFB07A36}" dt="2024-01-19T14:38:19.562" v="16"/>
        <pc:sldMkLst>
          <pc:docMk/>
          <pc:sldMk cId="237942262" sldId="307"/>
        </pc:sldMkLst>
        <pc:picChg chg="del">
          <ac:chgData name="Mueller, Brittany A.   DPI" userId="S::brittany.mueller@dpi.wi.gov::1c636fe5-da7a-488a-a5c9-e6e7995610a5" providerId="AD" clId="Web-{20216FA0-B540-2C5C-69B1-5F1FFFB07A36}" dt="2024-01-19T14:38:07.765" v="13"/>
          <ac:picMkLst>
            <pc:docMk/>
            <pc:sldMk cId="237942262" sldId="307"/>
            <ac:picMk id="3" creationId="{F508D361-02E5-A660-BF4A-8ED61AD95BB8}"/>
          </ac:picMkLst>
        </pc:picChg>
        <pc:picChg chg="add mod">
          <ac:chgData name="Mueller, Brittany A.   DPI" userId="S::brittany.mueller@dpi.wi.gov::1c636fe5-da7a-488a-a5c9-e6e7995610a5" providerId="AD" clId="Web-{20216FA0-B540-2C5C-69B1-5F1FFFB07A36}" dt="2024-01-19T14:38:11.312" v="15" actId="1076"/>
          <ac:picMkLst>
            <pc:docMk/>
            <pc:sldMk cId="237942262" sldId="307"/>
            <ac:picMk id="4" creationId="{E7F3CEDB-1F2D-AFBA-6BF9-7E0AEE619628}"/>
          </ac:picMkLst>
        </pc:picChg>
        <pc:cxnChg chg="add">
          <ac:chgData name="Mueller, Brittany A.   DPI" userId="S::brittany.mueller@dpi.wi.gov::1c636fe5-da7a-488a-a5c9-e6e7995610a5" providerId="AD" clId="Web-{20216FA0-B540-2C5C-69B1-5F1FFFB07A36}" dt="2024-01-19T14:38:19.562" v="16"/>
          <ac:cxnSpMkLst>
            <pc:docMk/>
            <pc:sldMk cId="237942262" sldId="307"/>
            <ac:cxnSpMk id="6" creationId="{57D65B25-9804-DF3D-E3A4-6D7D9FE98ED9}"/>
          </ac:cxnSpMkLst>
        </pc:cxnChg>
      </pc:sldChg>
      <pc:sldChg chg="del">
        <pc:chgData name="Mueller, Brittany A.   DPI" userId="S::brittany.mueller@dpi.wi.gov::1c636fe5-da7a-488a-a5c9-e6e7995610a5" providerId="AD" clId="Web-{20216FA0-B540-2C5C-69B1-5F1FFFB07A36}" dt="2024-01-19T14:39:55.488" v="38"/>
        <pc:sldMkLst>
          <pc:docMk/>
          <pc:sldMk cId="4274945516" sldId="308"/>
        </pc:sldMkLst>
      </pc:sldChg>
      <pc:sldChg chg="addSp delSp modSp">
        <pc:chgData name="Mueller, Brittany A.   DPI" userId="S::brittany.mueller@dpi.wi.gov::1c636fe5-da7a-488a-a5c9-e6e7995610a5" providerId="AD" clId="Web-{20216FA0-B540-2C5C-69B1-5F1FFFB07A36}" dt="2024-01-19T14:41:10.100" v="42"/>
        <pc:sldMkLst>
          <pc:docMk/>
          <pc:sldMk cId="1834558821" sldId="309"/>
        </pc:sldMkLst>
        <pc:picChg chg="del">
          <ac:chgData name="Mueller, Brittany A.   DPI" userId="S::brittany.mueller@dpi.wi.gov::1c636fe5-da7a-488a-a5c9-e6e7995610a5" providerId="AD" clId="Web-{20216FA0-B540-2C5C-69B1-5F1FFFB07A36}" dt="2024-01-19T14:41:01.600" v="39"/>
          <ac:picMkLst>
            <pc:docMk/>
            <pc:sldMk cId="1834558821" sldId="309"/>
            <ac:picMk id="4" creationId="{1B7DFC85-0D31-10EC-FBA8-F575CCB9B468}"/>
          </ac:picMkLst>
        </pc:picChg>
        <pc:picChg chg="add mod">
          <ac:chgData name="Mueller, Brittany A.   DPI" userId="S::brittany.mueller@dpi.wi.gov::1c636fe5-da7a-488a-a5c9-e6e7995610a5" providerId="AD" clId="Web-{20216FA0-B540-2C5C-69B1-5F1FFFB07A36}" dt="2024-01-19T14:41:05.787" v="41" actId="1076"/>
          <ac:picMkLst>
            <pc:docMk/>
            <pc:sldMk cId="1834558821" sldId="309"/>
            <ac:picMk id="5" creationId="{94AD046A-8D9C-9841-24B1-72C075232A27}"/>
          </ac:picMkLst>
        </pc:picChg>
        <pc:picChg chg="ord">
          <ac:chgData name="Mueller, Brittany A.   DPI" userId="S::brittany.mueller@dpi.wi.gov::1c636fe5-da7a-488a-a5c9-e6e7995610a5" providerId="AD" clId="Web-{20216FA0-B540-2C5C-69B1-5F1FFFB07A36}" dt="2024-01-19T14:41:10.100" v="42"/>
          <ac:picMkLst>
            <pc:docMk/>
            <pc:sldMk cId="1834558821" sldId="309"/>
            <ac:picMk id="6" creationId="{34F919D3-5E41-3615-33E5-A4B11086A419}"/>
          </ac:picMkLst>
        </pc:picChg>
      </pc:sldChg>
      <pc:sldChg chg="modSp add del">
        <pc:chgData name="Mueller, Brittany A.   DPI" userId="S::brittany.mueller@dpi.wi.gov::1c636fe5-da7a-488a-a5c9-e6e7995610a5" providerId="AD" clId="Web-{20216FA0-B540-2C5C-69B1-5F1FFFB07A36}" dt="2024-01-19T14:39:50.175" v="37" actId="20577"/>
        <pc:sldMkLst>
          <pc:docMk/>
          <pc:sldMk cId="1078859042" sldId="321"/>
        </pc:sldMkLst>
        <pc:spChg chg="mod">
          <ac:chgData name="Mueller, Brittany A.   DPI" userId="S::brittany.mueller@dpi.wi.gov::1c636fe5-da7a-488a-a5c9-e6e7995610a5" providerId="AD" clId="Web-{20216FA0-B540-2C5C-69B1-5F1FFFB07A36}" dt="2024-01-19T14:39:50.175" v="37" actId="20577"/>
          <ac:spMkLst>
            <pc:docMk/>
            <pc:sldMk cId="1078859042" sldId="321"/>
            <ac:spMk id="2" creationId="{16F656B6-6AEF-9AE8-0CD7-A62FF2BE6E2E}"/>
          </ac:spMkLst>
        </pc:spChg>
      </pc:sldChg>
    </pc:docChg>
  </pc:docChgLst>
  <pc:docChgLst>
    <pc:chgData name="Mueller, Brittany A.   DPI" userId="S::brittany.mueller@dpi.wi.gov::1c636fe5-da7a-488a-a5c9-e6e7995610a5" providerId="AD" clId="Web-{69C2BECC-34A9-410E-47EF-9D4F880F81E3}"/>
    <pc:docChg chg="modSld">
      <pc:chgData name="Mueller, Brittany A.   DPI" userId="S::brittany.mueller@dpi.wi.gov::1c636fe5-da7a-488a-a5c9-e6e7995610a5" providerId="AD" clId="Web-{69C2BECC-34A9-410E-47EF-9D4F880F81E3}" dt="2024-01-09T17:07:52.810" v="101" actId="1076"/>
      <pc:docMkLst>
        <pc:docMk/>
      </pc:docMkLst>
      <pc:sldChg chg="modSp">
        <pc:chgData name="Mueller, Brittany A.   DPI" userId="S::brittany.mueller@dpi.wi.gov::1c636fe5-da7a-488a-a5c9-e6e7995610a5" providerId="AD" clId="Web-{69C2BECC-34A9-410E-47EF-9D4F880F81E3}" dt="2024-01-08T22:04:38.845" v="79" actId="1076"/>
        <pc:sldMkLst>
          <pc:docMk/>
          <pc:sldMk cId="4185322060" sldId="257"/>
        </pc:sldMkLst>
        <pc:spChg chg="mod">
          <ac:chgData name="Mueller, Brittany A.   DPI" userId="S::brittany.mueller@dpi.wi.gov::1c636fe5-da7a-488a-a5c9-e6e7995610a5" providerId="AD" clId="Web-{69C2BECC-34A9-410E-47EF-9D4F880F81E3}" dt="2024-01-08T22:04:38.845" v="79" actId="1076"/>
          <ac:spMkLst>
            <pc:docMk/>
            <pc:sldMk cId="4185322060" sldId="257"/>
            <ac:spMk id="2" creationId="{00000000-0000-0000-0000-000000000000}"/>
          </ac:spMkLst>
        </pc:spChg>
        <pc:spChg chg="mod">
          <ac:chgData name="Mueller, Brittany A.   DPI" userId="S::brittany.mueller@dpi.wi.gov::1c636fe5-da7a-488a-a5c9-e6e7995610a5" providerId="AD" clId="Web-{69C2BECC-34A9-410E-47EF-9D4F880F81E3}" dt="2024-01-08T22:03:24.266" v="74" actId="1076"/>
          <ac:spMkLst>
            <pc:docMk/>
            <pc:sldMk cId="4185322060" sldId="257"/>
            <ac:spMk id="8" creationId="{DD5D4292-699C-F82F-053C-7C0441702B74}"/>
          </ac:spMkLst>
        </pc:spChg>
      </pc:sldChg>
      <pc:sldChg chg="addSp delSp modSp">
        <pc:chgData name="Mueller, Brittany A.   DPI" userId="S::brittany.mueller@dpi.wi.gov::1c636fe5-da7a-488a-a5c9-e6e7995610a5" providerId="AD" clId="Web-{69C2BECC-34A9-410E-47EF-9D4F880F81E3}" dt="2024-01-09T17:03:50.866" v="89" actId="1076"/>
        <pc:sldMkLst>
          <pc:docMk/>
          <pc:sldMk cId="1088214626" sldId="268"/>
        </pc:sldMkLst>
        <pc:picChg chg="add mod">
          <ac:chgData name="Mueller, Brittany A.   DPI" userId="S::brittany.mueller@dpi.wi.gov::1c636fe5-da7a-488a-a5c9-e6e7995610a5" providerId="AD" clId="Web-{69C2BECC-34A9-410E-47EF-9D4F880F81E3}" dt="2024-01-09T17:03:50.866" v="89" actId="1076"/>
          <ac:picMkLst>
            <pc:docMk/>
            <pc:sldMk cId="1088214626" sldId="268"/>
            <ac:picMk id="3" creationId="{845A01E0-62B2-89C4-8238-C46194AC3FEA}"/>
          </ac:picMkLst>
        </pc:picChg>
        <pc:picChg chg="del">
          <ac:chgData name="Mueller, Brittany A.   DPI" userId="S::brittany.mueller@dpi.wi.gov::1c636fe5-da7a-488a-a5c9-e6e7995610a5" providerId="AD" clId="Web-{69C2BECC-34A9-410E-47EF-9D4F880F81E3}" dt="2024-01-09T17:03:13.319" v="80"/>
          <ac:picMkLst>
            <pc:docMk/>
            <pc:sldMk cId="1088214626" sldId="268"/>
            <ac:picMk id="5" creationId="{9D26B9DD-D350-5278-5105-2B1D391697BF}"/>
          </ac:picMkLst>
        </pc:picChg>
      </pc:sldChg>
      <pc:sldChg chg="addSp delSp modSp">
        <pc:chgData name="Mueller, Brittany A.   DPI" userId="S::brittany.mueller@dpi.wi.gov::1c636fe5-da7a-488a-a5c9-e6e7995610a5" providerId="AD" clId="Web-{69C2BECC-34A9-410E-47EF-9D4F880F81E3}" dt="2024-01-09T17:07:52.810" v="101" actId="1076"/>
        <pc:sldMkLst>
          <pc:docMk/>
          <pc:sldMk cId="3573853806" sldId="292"/>
        </pc:sldMkLst>
        <pc:picChg chg="add mod">
          <ac:chgData name="Mueller, Brittany A.   DPI" userId="S::brittany.mueller@dpi.wi.gov::1c636fe5-da7a-488a-a5c9-e6e7995610a5" providerId="AD" clId="Web-{69C2BECC-34A9-410E-47EF-9D4F880F81E3}" dt="2024-01-09T17:07:52.810" v="101" actId="1076"/>
          <ac:picMkLst>
            <pc:docMk/>
            <pc:sldMk cId="3573853806" sldId="292"/>
            <ac:picMk id="3" creationId="{DEDE9FEC-D0B8-724E-8E15-7F6DD306F3F4}"/>
          </ac:picMkLst>
        </pc:picChg>
        <pc:picChg chg="del">
          <ac:chgData name="Mueller, Brittany A.   DPI" userId="S::brittany.mueller@dpi.wi.gov::1c636fe5-da7a-488a-a5c9-e6e7995610a5" providerId="AD" clId="Web-{69C2BECC-34A9-410E-47EF-9D4F880F81E3}" dt="2024-01-09T17:07:36.341" v="96"/>
          <ac:picMkLst>
            <pc:docMk/>
            <pc:sldMk cId="3573853806" sldId="292"/>
            <ac:picMk id="5" creationId="{0B87DA3E-455D-657A-4F74-FA384626A200}"/>
          </ac:picMkLst>
        </pc:picChg>
      </pc:sldChg>
      <pc:sldChg chg="addSp delSp modSp">
        <pc:chgData name="Mueller, Brittany A.   DPI" userId="S::brittany.mueller@dpi.wi.gov::1c636fe5-da7a-488a-a5c9-e6e7995610a5" providerId="AD" clId="Web-{69C2BECC-34A9-410E-47EF-9D4F880F81E3}" dt="2024-01-09T17:06:28.823" v="95" actId="1076"/>
        <pc:sldMkLst>
          <pc:docMk/>
          <pc:sldMk cId="3798044607" sldId="301"/>
        </pc:sldMkLst>
        <pc:picChg chg="add mod">
          <ac:chgData name="Mueller, Brittany A.   DPI" userId="S::brittany.mueller@dpi.wi.gov::1c636fe5-da7a-488a-a5c9-e6e7995610a5" providerId="AD" clId="Web-{69C2BECC-34A9-410E-47EF-9D4F880F81E3}" dt="2024-01-09T17:06:28.823" v="95" actId="1076"/>
          <ac:picMkLst>
            <pc:docMk/>
            <pc:sldMk cId="3798044607" sldId="301"/>
            <ac:picMk id="3" creationId="{1227C303-B703-B836-BCC0-3D8767C0C695}"/>
          </ac:picMkLst>
        </pc:picChg>
        <pc:picChg chg="del">
          <ac:chgData name="Mueller, Brittany A.   DPI" userId="S::brittany.mueller@dpi.wi.gov::1c636fe5-da7a-488a-a5c9-e6e7995610a5" providerId="AD" clId="Web-{69C2BECC-34A9-410E-47EF-9D4F880F81E3}" dt="2024-01-09T17:06:14.089" v="90"/>
          <ac:picMkLst>
            <pc:docMk/>
            <pc:sldMk cId="3798044607" sldId="301"/>
            <ac:picMk id="4" creationId="{DCD52DFA-DF54-EFA5-9F0E-519EAAE09203}"/>
          </ac:picMkLst>
        </pc:picChg>
      </pc:sldChg>
    </pc:docChg>
  </pc:docChgLst>
  <pc:docChgLst>
    <pc:chgData name="Colo, Emily B.   DPI" userId="S::emily.colo@dpi.wi.gov::0c519310-39bf-4630-a6fa-18b1399cadcd" providerId="AD" clId="Web-{F24FDA25-AAE2-7DD3-919C-1B37C77EEDBC}"/>
    <pc:docChg chg="modSld">
      <pc:chgData name="Colo, Emily B.   DPI" userId="S::emily.colo@dpi.wi.gov::0c519310-39bf-4630-a6fa-18b1399cadcd" providerId="AD" clId="Web-{F24FDA25-AAE2-7DD3-919C-1B37C77EEDBC}" dt="2024-01-18T22:31:01.393" v="1" actId="20577"/>
      <pc:docMkLst>
        <pc:docMk/>
      </pc:docMkLst>
      <pc:sldChg chg="modSp">
        <pc:chgData name="Colo, Emily B.   DPI" userId="S::emily.colo@dpi.wi.gov::0c519310-39bf-4630-a6fa-18b1399cadcd" providerId="AD" clId="Web-{F24FDA25-AAE2-7DD3-919C-1B37C77EEDBC}" dt="2024-01-18T22:31:01.393" v="1" actId="20577"/>
        <pc:sldMkLst>
          <pc:docMk/>
          <pc:sldMk cId="4185322060" sldId="257"/>
        </pc:sldMkLst>
        <pc:spChg chg="mod">
          <ac:chgData name="Colo, Emily B.   DPI" userId="S::emily.colo@dpi.wi.gov::0c519310-39bf-4630-a6fa-18b1399cadcd" providerId="AD" clId="Web-{F24FDA25-AAE2-7DD3-919C-1B37C77EEDBC}" dt="2024-01-18T22:31:01.393" v="1" actId="20577"/>
          <ac:spMkLst>
            <pc:docMk/>
            <pc:sldMk cId="4185322060" sldId="257"/>
            <ac:spMk id="8" creationId="{DD5D4292-699C-F82F-053C-7C0441702B74}"/>
          </ac:spMkLst>
        </pc:spChg>
      </pc:sldChg>
    </pc:docChg>
  </pc:docChgLst>
  <pc:docChgLst>
    <pc:chgData name="Wong, Jonathan M. DPI" userId="S::jonathan.wong@dpi.wi.gov::2ed42374-e008-4373-b763-d5ff85592eed" providerId="AD" clId="Web-{B28D5D1A-BF2E-AD0D-1B6F-EF310BBCB952}"/>
    <pc:docChg chg="mod">
      <pc:chgData name="Wong, Jonathan M. DPI" userId="S::jonathan.wong@dpi.wi.gov::2ed42374-e008-4373-b763-d5ff85592eed" providerId="AD" clId="Web-{B28D5D1A-BF2E-AD0D-1B6F-EF310BBCB952}" dt="2024-02-26T15:02:04.203" v="2"/>
      <pc:docMkLst>
        <pc:docMk/>
      </pc:docMkLst>
      <pc:sldChg chg="addCm">
        <pc:chgData name="Wong, Jonathan M. DPI" userId="S::jonathan.wong@dpi.wi.gov::2ed42374-e008-4373-b763-d5ff85592eed" providerId="AD" clId="Web-{B28D5D1A-BF2E-AD0D-1B6F-EF310BBCB952}" dt="2024-02-26T14:53:49.684" v="1"/>
        <pc:sldMkLst>
          <pc:docMk/>
          <pc:sldMk cId="4185322060" sldId="257"/>
        </pc:sldMkLst>
        <pc:extLst>
          <p:ext xmlns:p="http://schemas.openxmlformats.org/presentationml/2006/main" uri="{D6D511B9-2390-475A-947B-AFAB55BFBCF1}">
            <pc226:cmChg xmlns:pc226="http://schemas.microsoft.com/office/powerpoint/2022/06/main/command" chg="add">
              <pc226:chgData name="Wong, Jonathan M. DPI" userId="S::jonathan.wong@dpi.wi.gov::2ed42374-e008-4373-b763-d5ff85592eed" providerId="AD" clId="Web-{B28D5D1A-BF2E-AD0D-1B6F-EF310BBCB952}" dt="2024-02-26T14:53:49.684" v="1"/>
              <pc2:cmMkLst xmlns:pc2="http://schemas.microsoft.com/office/powerpoint/2019/9/main/command">
                <pc:docMk/>
                <pc:sldMk cId="4185322060" sldId="257"/>
                <pc2:cmMk id="{01974305-E824-4DE8-874C-C3185ACA8A3E}"/>
              </pc2:cmMkLst>
            </pc226:cmChg>
          </p:ext>
        </pc:extLst>
      </pc:sldChg>
      <pc:sldChg chg="addCm">
        <pc:chgData name="Wong, Jonathan M. DPI" userId="S::jonathan.wong@dpi.wi.gov::2ed42374-e008-4373-b763-d5ff85592eed" providerId="AD" clId="Web-{B28D5D1A-BF2E-AD0D-1B6F-EF310BBCB952}" dt="2024-02-26T15:02:04.203" v="2"/>
        <pc:sldMkLst>
          <pc:docMk/>
          <pc:sldMk cId="3038027710" sldId="297"/>
        </pc:sldMkLst>
        <pc:extLst>
          <p:ext xmlns:p="http://schemas.openxmlformats.org/presentationml/2006/main" uri="{D6D511B9-2390-475A-947B-AFAB55BFBCF1}">
            <pc226:cmChg xmlns:pc226="http://schemas.microsoft.com/office/powerpoint/2022/06/main/command" chg="add">
              <pc226:chgData name="Wong, Jonathan M. DPI" userId="S::jonathan.wong@dpi.wi.gov::2ed42374-e008-4373-b763-d5ff85592eed" providerId="AD" clId="Web-{B28D5D1A-BF2E-AD0D-1B6F-EF310BBCB952}" dt="2024-02-26T15:02:04.203" v="2"/>
              <pc2:cmMkLst xmlns:pc2="http://schemas.microsoft.com/office/powerpoint/2019/9/main/command">
                <pc:docMk/>
                <pc:sldMk cId="3038027710" sldId="297"/>
                <pc2:cmMk id="{84192260-042A-4E69-97E3-12898A08779A}"/>
              </pc2:cmMkLst>
            </pc226:cmChg>
          </p:ext>
        </pc:extLst>
      </pc:sldChg>
    </pc:docChg>
  </pc:docChgLst>
  <pc:docChgLst>
    <pc:chgData name="Mueller, Brittany A.   DPI" userId="S::brittany.mueller@dpi.wi.gov::1c636fe5-da7a-488a-a5c9-e6e7995610a5" providerId="AD" clId="Web-{AB69CA97-DF5A-DCDA-3C81-F32E6F39ABBE}"/>
    <pc:docChg chg="modSld">
      <pc:chgData name="Mueller, Brittany A.   DPI" userId="S::brittany.mueller@dpi.wi.gov::1c636fe5-da7a-488a-a5c9-e6e7995610a5" providerId="AD" clId="Web-{AB69CA97-DF5A-DCDA-3C81-F32E6F39ABBE}" dt="2024-02-26T15:01:41.649" v="13"/>
      <pc:docMkLst>
        <pc:docMk/>
      </pc:docMkLst>
      <pc:sldChg chg="modSp delCm modCm">
        <pc:chgData name="Mueller, Brittany A.   DPI" userId="S::brittany.mueller@dpi.wi.gov::1c636fe5-da7a-488a-a5c9-e6e7995610a5" providerId="AD" clId="Web-{AB69CA97-DF5A-DCDA-3C81-F32E6F39ABBE}" dt="2024-02-26T15:01:41.649" v="13"/>
        <pc:sldMkLst>
          <pc:docMk/>
          <pc:sldMk cId="4185322060" sldId="257"/>
        </pc:sldMkLst>
        <pc:spChg chg="mod">
          <ac:chgData name="Mueller, Brittany A.   DPI" userId="S::brittany.mueller@dpi.wi.gov::1c636fe5-da7a-488a-a5c9-e6e7995610a5" providerId="AD" clId="Web-{AB69CA97-DF5A-DCDA-3C81-F32E6F39ABBE}" dt="2024-02-26T15:01:41.555" v="12" actId="20577"/>
          <ac:spMkLst>
            <pc:docMk/>
            <pc:sldMk cId="4185322060" sldId="257"/>
            <ac:spMk id="8" creationId="{DD5D4292-699C-F82F-053C-7C0441702B74}"/>
          </ac:spMkLst>
        </pc:spChg>
        <pc:extLst>
          <p:ext xmlns:p="http://schemas.openxmlformats.org/presentationml/2006/main" uri="{D6D511B9-2390-475A-947B-AFAB55BFBCF1}">
            <pc226:cmChg xmlns:pc226="http://schemas.microsoft.com/office/powerpoint/2022/06/main/command" chg="del mod modRxn">
              <pc226:chgData name="Mueller, Brittany A.   DPI" userId="S::brittany.mueller@dpi.wi.gov::1c636fe5-da7a-488a-a5c9-e6e7995610a5" providerId="AD" clId="Web-{AB69CA97-DF5A-DCDA-3C81-F32E6F39ABBE}" dt="2024-02-26T15:01:41.649" v="13"/>
              <pc2:cmMkLst xmlns:pc2="http://schemas.microsoft.com/office/powerpoint/2019/9/main/command">
                <pc:docMk/>
                <pc:sldMk cId="4185322060" sldId="257"/>
                <pc2:cmMk id="{01974305-E824-4DE8-874C-C3185ACA8A3E}"/>
              </pc2:cmMkLst>
            </pc226:cmChg>
          </p:ext>
        </pc:extLst>
      </pc:sldChg>
    </pc:docChg>
  </pc:docChgLst>
  <pc:docChgLst>
    <pc:chgData name="Mueller, Brittany A.   DPI" userId="S::brittany.mueller@dpi.wi.gov::1c636fe5-da7a-488a-a5c9-e6e7995610a5" providerId="AD" clId="Web-{F6748083-9500-E313-23E7-70867CDC42E9}"/>
    <pc:docChg chg="">
      <pc:chgData name="Mueller, Brittany A.   DPI" userId="S::brittany.mueller@dpi.wi.gov::1c636fe5-da7a-488a-a5c9-e6e7995610a5" providerId="AD" clId="Web-{F6748083-9500-E313-23E7-70867CDC42E9}" dt="2024-02-21T14:40:54.104" v="5"/>
      <pc:docMkLst>
        <pc:docMk/>
      </pc:docMkLst>
      <pc:sldChg chg="delCm">
        <pc:chgData name="Mueller, Brittany A.   DPI" userId="S::brittany.mueller@dpi.wi.gov::1c636fe5-da7a-488a-a5c9-e6e7995610a5" providerId="AD" clId="Web-{F6748083-9500-E313-23E7-70867CDC42E9}" dt="2024-02-21T14:39:22.758" v="0"/>
        <pc:sldMkLst>
          <pc:docMk/>
          <pc:sldMk cId="2282904560" sldId="271"/>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39:22.758" v="0"/>
              <pc2:cmMkLst xmlns:pc2="http://schemas.microsoft.com/office/powerpoint/2019/9/main/command">
                <pc:docMk/>
                <pc:sldMk cId="2282904560" sldId="271"/>
                <pc2:cmMk id="{E8871E4B-75DB-4BC3-A5DE-B4B3ED48C73E}"/>
              </pc2:cmMkLst>
            </pc226:cmChg>
          </p:ext>
        </pc:extLst>
      </pc:sldChg>
      <pc:sldChg chg="delCm">
        <pc:chgData name="Mueller, Brittany A.   DPI" userId="S::brittany.mueller@dpi.wi.gov::1c636fe5-da7a-488a-a5c9-e6e7995610a5" providerId="AD" clId="Web-{F6748083-9500-E313-23E7-70867CDC42E9}" dt="2024-02-21T14:39:35.227" v="1"/>
        <pc:sldMkLst>
          <pc:docMk/>
          <pc:sldMk cId="1119992669" sldId="272"/>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39:35.227" v="1"/>
              <pc2:cmMkLst xmlns:pc2="http://schemas.microsoft.com/office/powerpoint/2019/9/main/command">
                <pc:docMk/>
                <pc:sldMk cId="1119992669" sldId="272"/>
                <pc2:cmMk id="{BA5CEB28-7955-461A-8FD4-D8492891BF1A}"/>
              </pc2:cmMkLst>
            </pc226:cmChg>
          </p:ext>
        </pc:extLst>
      </pc:sldChg>
      <pc:sldChg chg="delCm">
        <pc:chgData name="Mueller, Brittany A.   DPI" userId="S::brittany.mueller@dpi.wi.gov::1c636fe5-da7a-488a-a5c9-e6e7995610a5" providerId="AD" clId="Web-{F6748083-9500-E313-23E7-70867CDC42E9}" dt="2024-02-21T14:40:54.104" v="5"/>
        <pc:sldMkLst>
          <pc:docMk/>
          <pc:sldMk cId="932775518" sldId="273"/>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40:54.104" v="5"/>
              <pc2:cmMkLst xmlns:pc2="http://schemas.microsoft.com/office/powerpoint/2019/9/main/command">
                <pc:docMk/>
                <pc:sldMk cId="932775518" sldId="273"/>
                <pc2:cmMk id="{56B7E2CC-DE64-49E6-BD18-F79EDD039937}"/>
              </pc2:cmMkLst>
            </pc226:cmChg>
          </p:ext>
        </pc:extLst>
      </pc:sldChg>
      <pc:sldChg chg="delCm">
        <pc:chgData name="Mueller, Brittany A.   DPI" userId="S::brittany.mueller@dpi.wi.gov::1c636fe5-da7a-488a-a5c9-e6e7995610a5" providerId="AD" clId="Web-{F6748083-9500-E313-23E7-70867CDC42E9}" dt="2024-02-21T14:40:29.260" v="4"/>
        <pc:sldMkLst>
          <pc:docMk/>
          <pc:sldMk cId="3482508816" sldId="289"/>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40:29.260" v="4"/>
              <pc2:cmMkLst xmlns:pc2="http://schemas.microsoft.com/office/powerpoint/2019/9/main/command">
                <pc:docMk/>
                <pc:sldMk cId="3482508816" sldId="289"/>
                <pc2:cmMk id="{0DB4DA2D-01ED-4E0C-AE26-E209AF2EDC9C}"/>
              </pc2:cmMkLst>
            </pc226:cmChg>
          </p:ext>
        </pc:extLst>
      </pc:sldChg>
      <pc:sldChg chg="delCm">
        <pc:chgData name="Mueller, Brittany A.   DPI" userId="S::brittany.mueller@dpi.wi.gov::1c636fe5-da7a-488a-a5c9-e6e7995610a5" providerId="AD" clId="Web-{F6748083-9500-E313-23E7-70867CDC42E9}" dt="2024-02-21T14:39:48.524" v="2"/>
        <pc:sldMkLst>
          <pc:docMk/>
          <pc:sldMk cId="1646534667" sldId="310"/>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39:48.524" v="2"/>
              <pc2:cmMkLst xmlns:pc2="http://schemas.microsoft.com/office/powerpoint/2019/9/main/command">
                <pc:docMk/>
                <pc:sldMk cId="1646534667" sldId="310"/>
                <pc2:cmMk id="{D5272102-4491-4034-869D-3AA1CF74AF7C}"/>
              </pc2:cmMkLst>
            </pc226:cmChg>
          </p:ext>
        </pc:extLst>
      </pc:sldChg>
      <pc:sldChg chg="delCm">
        <pc:chgData name="Mueller, Brittany A.   DPI" userId="S::brittany.mueller@dpi.wi.gov::1c636fe5-da7a-488a-a5c9-e6e7995610a5" providerId="AD" clId="Web-{F6748083-9500-E313-23E7-70867CDC42E9}" dt="2024-02-21T14:40:13.791" v="3"/>
        <pc:sldMkLst>
          <pc:docMk/>
          <pc:sldMk cId="4072239799" sldId="314"/>
        </pc:sldMkLst>
        <pc:extLst>
          <p:ext xmlns:p="http://schemas.openxmlformats.org/presentationml/2006/main" uri="{D6D511B9-2390-475A-947B-AFAB55BFBCF1}">
            <pc226:cmChg xmlns:pc226="http://schemas.microsoft.com/office/powerpoint/2022/06/main/command" chg="del">
              <pc226:chgData name="Mueller, Brittany A.   DPI" userId="S::brittany.mueller@dpi.wi.gov::1c636fe5-da7a-488a-a5c9-e6e7995610a5" providerId="AD" clId="Web-{F6748083-9500-E313-23E7-70867CDC42E9}" dt="2024-02-21T14:40:13.791" v="3"/>
              <pc2:cmMkLst xmlns:pc2="http://schemas.microsoft.com/office/powerpoint/2019/9/main/command">
                <pc:docMk/>
                <pc:sldMk cId="4072239799" sldId="314"/>
                <pc2:cmMk id="{96F2406A-7B4C-4C9E-B869-9F88AE7E3EA0}"/>
              </pc2:cmMkLst>
            </pc226:cmChg>
          </p:ext>
        </pc:extLst>
      </pc:sldChg>
    </pc:docChg>
  </pc:docChgLst>
  <pc:docChgLst>
    <pc:chgData name="Jenkins, Courtney   DPI" userId="S::courtney.jenkins@dpi.wi.gov::da3c2e95-500e-4a61-993d-0e7ecb8ebce9" providerId="AD" clId="Web-{7B9EC574-687E-AF09-15F7-6F9990294498}"/>
    <pc:docChg chg="addSld delSld modSld">
      <pc:chgData name="Jenkins, Courtney   DPI" userId="S::courtney.jenkins@dpi.wi.gov::da3c2e95-500e-4a61-993d-0e7ecb8ebce9" providerId="AD" clId="Web-{7B9EC574-687E-AF09-15F7-6F9990294498}" dt="2024-01-18T21:39:20.658" v="337" actId="20577"/>
      <pc:docMkLst>
        <pc:docMk/>
      </pc:docMkLst>
      <pc:sldChg chg="addSp modSp">
        <pc:chgData name="Jenkins, Courtney   DPI" userId="S::courtney.jenkins@dpi.wi.gov::da3c2e95-500e-4a61-993d-0e7ecb8ebce9" providerId="AD" clId="Web-{7B9EC574-687E-AF09-15F7-6F9990294498}" dt="2024-01-18T21:31:26.299" v="36" actId="1076"/>
        <pc:sldMkLst>
          <pc:docMk/>
          <pc:sldMk cId="3438151573" sldId="305"/>
        </pc:sldMkLst>
        <pc:graphicFrameChg chg="mod modGraphic">
          <ac:chgData name="Jenkins, Courtney   DPI" userId="S::courtney.jenkins@dpi.wi.gov::da3c2e95-500e-4a61-993d-0e7ecb8ebce9" providerId="AD" clId="Web-{7B9EC574-687E-AF09-15F7-6F9990294498}" dt="2024-01-18T21:29:13.263" v="30" actId="1076"/>
          <ac:graphicFrameMkLst>
            <pc:docMk/>
            <pc:sldMk cId="3438151573" sldId="305"/>
            <ac:graphicFrameMk id="2" creationId="{63D27665-E79A-F862-262E-1698CDD2DF98}"/>
          </ac:graphicFrameMkLst>
        </pc:graphicFrameChg>
        <pc:picChg chg="mod">
          <ac:chgData name="Jenkins, Courtney   DPI" userId="S::courtney.jenkins@dpi.wi.gov::da3c2e95-500e-4a61-993d-0e7ecb8ebce9" providerId="AD" clId="Web-{7B9EC574-687E-AF09-15F7-6F9990294498}" dt="2024-01-18T21:29:47.451" v="33" actId="1076"/>
          <ac:picMkLst>
            <pc:docMk/>
            <pc:sldMk cId="3438151573" sldId="305"/>
            <ac:picMk id="17" creationId="{74CFD12A-4EB3-7EB6-B02F-3F198521794D}"/>
          </ac:picMkLst>
        </pc:picChg>
        <pc:picChg chg="add mod">
          <ac:chgData name="Jenkins, Courtney   DPI" userId="S::courtney.jenkins@dpi.wi.gov::da3c2e95-500e-4a61-993d-0e7ecb8ebce9" providerId="AD" clId="Web-{7B9EC574-687E-AF09-15F7-6F9990294498}" dt="2024-01-18T21:31:26.299" v="36" actId="1076"/>
          <ac:picMkLst>
            <pc:docMk/>
            <pc:sldMk cId="3438151573" sldId="305"/>
            <ac:picMk id="249" creationId="{473919B9-4B4A-F336-FBE7-6F51AC03EB28}"/>
          </ac:picMkLst>
        </pc:picChg>
      </pc:sldChg>
      <pc:sldChg chg="modSp new">
        <pc:chgData name="Jenkins, Courtney   DPI" userId="S::courtney.jenkins@dpi.wi.gov::da3c2e95-500e-4a61-993d-0e7ecb8ebce9" providerId="AD" clId="Web-{7B9EC574-687E-AF09-15F7-6F9990294498}" dt="2024-01-18T21:36:37.247" v="220" actId="20577"/>
        <pc:sldMkLst>
          <pc:docMk/>
          <pc:sldMk cId="941516511" sldId="319"/>
        </pc:sldMkLst>
        <pc:spChg chg="mod">
          <ac:chgData name="Jenkins, Courtney   DPI" userId="S::courtney.jenkins@dpi.wi.gov::da3c2e95-500e-4a61-993d-0e7ecb8ebce9" providerId="AD" clId="Web-{7B9EC574-687E-AF09-15F7-6F9990294498}" dt="2024-01-18T21:36:37.247" v="220" actId="20577"/>
          <ac:spMkLst>
            <pc:docMk/>
            <pc:sldMk cId="941516511" sldId="319"/>
            <ac:spMk id="2" creationId="{FC5EA792-70C9-4EEF-56E6-184CCE1B84E1}"/>
          </ac:spMkLst>
        </pc:spChg>
        <pc:spChg chg="mod">
          <ac:chgData name="Jenkins, Courtney   DPI" userId="S::courtney.jenkins@dpi.wi.gov::da3c2e95-500e-4a61-993d-0e7ecb8ebce9" providerId="AD" clId="Web-{7B9EC574-687E-AF09-15F7-6F9990294498}" dt="2024-01-18T21:35:42.635" v="198" actId="14100"/>
          <ac:spMkLst>
            <pc:docMk/>
            <pc:sldMk cId="941516511" sldId="319"/>
            <ac:spMk id="3" creationId="{C4A1A4FF-BD1C-5993-7797-1A97FA5157F3}"/>
          </ac:spMkLst>
        </pc:spChg>
      </pc:sldChg>
      <pc:sldChg chg="modSp new del">
        <pc:chgData name="Jenkins, Courtney   DPI" userId="S::courtney.jenkins@dpi.wi.gov::da3c2e95-500e-4a61-993d-0e7ecb8ebce9" providerId="AD" clId="Web-{7B9EC574-687E-AF09-15F7-6F9990294498}" dt="2024-01-18T21:34:11.383" v="86"/>
        <pc:sldMkLst>
          <pc:docMk/>
          <pc:sldMk cId="1984388578" sldId="319"/>
        </pc:sldMkLst>
        <pc:spChg chg="mod">
          <ac:chgData name="Jenkins, Courtney   DPI" userId="S::courtney.jenkins@dpi.wi.gov::da3c2e95-500e-4a61-993d-0e7ecb8ebce9" providerId="AD" clId="Web-{7B9EC574-687E-AF09-15F7-6F9990294498}" dt="2024-01-18T21:34:10.835" v="85" actId="20577"/>
          <ac:spMkLst>
            <pc:docMk/>
            <pc:sldMk cId="1984388578" sldId="319"/>
            <ac:spMk id="2" creationId="{DD4C0546-603C-54F7-02DF-FE37EBE5838C}"/>
          </ac:spMkLst>
        </pc:spChg>
        <pc:spChg chg="mod">
          <ac:chgData name="Jenkins, Courtney   DPI" userId="S::courtney.jenkins@dpi.wi.gov::da3c2e95-500e-4a61-993d-0e7ecb8ebce9" providerId="AD" clId="Web-{7B9EC574-687E-AF09-15F7-6F9990294498}" dt="2024-01-18T21:33:30.240" v="81" actId="20577"/>
          <ac:spMkLst>
            <pc:docMk/>
            <pc:sldMk cId="1984388578" sldId="319"/>
            <ac:spMk id="3" creationId="{4A54735E-3D3F-E396-0D21-6B00CB65D07B}"/>
          </ac:spMkLst>
        </pc:spChg>
      </pc:sldChg>
      <pc:sldChg chg="addSp modSp new">
        <pc:chgData name="Jenkins, Courtney   DPI" userId="S::courtney.jenkins@dpi.wi.gov::da3c2e95-500e-4a61-993d-0e7ecb8ebce9" providerId="AD" clId="Web-{7B9EC574-687E-AF09-15F7-6F9990294498}" dt="2024-01-18T21:39:20.658" v="337" actId="20577"/>
        <pc:sldMkLst>
          <pc:docMk/>
          <pc:sldMk cId="3898840113" sldId="320"/>
        </pc:sldMkLst>
        <pc:spChg chg="mod">
          <ac:chgData name="Jenkins, Courtney   DPI" userId="S::courtney.jenkins@dpi.wi.gov::da3c2e95-500e-4a61-993d-0e7ecb8ebce9" providerId="AD" clId="Web-{7B9EC574-687E-AF09-15F7-6F9990294498}" dt="2024-01-18T21:36:29.387" v="214" actId="20577"/>
          <ac:spMkLst>
            <pc:docMk/>
            <pc:sldMk cId="3898840113" sldId="320"/>
            <ac:spMk id="2" creationId="{35CC67C5-8F37-BDEE-A1AB-0D27F62407F1}"/>
          </ac:spMkLst>
        </pc:spChg>
        <pc:spChg chg="add mod">
          <ac:chgData name="Jenkins, Courtney   DPI" userId="S::courtney.jenkins@dpi.wi.gov::da3c2e95-500e-4a61-993d-0e7ecb8ebce9" providerId="AD" clId="Web-{7B9EC574-687E-AF09-15F7-6F9990294498}" dt="2024-01-18T21:39:20.658" v="337" actId="20577"/>
          <ac:spMkLst>
            <pc:docMk/>
            <pc:sldMk cId="3898840113" sldId="320"/>
            <ac:spMk id="3" creationId="{E190EA28-7F06-FA91-9241-718DF87381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BB069-85EB-D645-8ADD-857F18B8E2E1}" type="doc">
      <dgm:prSet loTypeId="urn:microsoft.com/office/officeart/2005/8/layout/chevron1" loCatId="" qsTypeId="urn:microsoft.com/office/officeart/2005/8/quickstyle/simple1" qsCatId="simple" csTypeId="urn:microsoft.com/office/officeart/2005/8/colors/colorful5" csCatId="colorful" phldr="1"/>
      <dgm:spPr/>
    </dgm:pt>
    <dgm:pt modelId="{FF7C14F4-4688-C348-A7D6-16EF6E3394DE}">
      <dgm:prSet phldrT="[Text]"/>
      <dgm:spPr>
        <a:solidFill>
          <a:schemeClr val="accent5">
            <a:hueOff val="0"/>
            <a:satOff val="0"/>
            <a:lumOff val="0"/>
            <a:alpha val="66465"/>
          </a:schemeClr>
        </a:solidFill>
      </dgm:spPr>
      <dgm:t>
        <a:bodyPr/>
        <a:lstStyle/>
        <a:p>
          <a:br>
            <a:rPr lang="en-US" b="1" i="0">
              <a:solidFill>
                <a:schemeClr val="tx1"/>
              </a:solidFill>
              <a:effectLst/>
              <a:latin typeface="Lato"/>
              <a:ea typeface="Lato"/>
              <a:cs typeface="Lato"/>
            </a:rPr>
          </a:br>
          <a:r>
            <a:rPr lang="en-US" b="1" i="0">
              <a:solidFill>
                <a:schemeClr val="tx1"/>
              </a:solidFill>
              <a:effectLst/>
              <a:latin typeface="Lato"/>
              <a:ea typeface="Lato"/>
              <a:cs typeface="Lato"/>
            </a:rPr>
            <a:t>LEA / School / District</a:t>
          </a:r>
          <a:endParaRPr lang="en-US" b="1" i="0">
            <a:solidFill>
              <a:schemeClr val="tx1"/>
            </a:solidFill>
            <a:latin typeface="Lato"/>
            <a:ea typeface="Lato"/>
            <a:cs typeface="Lato"/>
          </a:endParaRPr>
        </a:p>
      </dgm:t>
    </dgm:pt>
    <dgm:pt modelId="{73BE0C60-94D8-D64B-8135-DB59E8254C27}" type="par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84E6B019-E4BD-254C-95C5-4C4D8C4DA231}" type="sib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A13908A-ADA2-B548-828F-2993C7B42D73}">
      <dgm:prSet phldrT="[Text]"/>
      <dgm:spPr>
        <a:solidFill>
          <a:srgbClr val="57B7D1">
            <a:alpha val="76078"/>
          </a:srgbClr>
        </a:solidFill>
      </dgm:spPr>
      <dgm:t>
        <a:bodyPr/>
        <a:lstStyle/>
        <a:p>
          <a:br>
            <a:rPr lang="en-US" b="1" i="0">
              <a:solidFill>
                <a:schemeClr val="tx1"/>
              </a:solidFill>
              <a:latin typeface="Lato"/>
              <a:ea typeface="Lato"/>
              <a:cs typeface="Lato"/>
            </a:rPr>
          </a:br>
          <a:r>
            <a:rPr lang="en-US" b="1" i="0">
              <a:solidFill>
                <a:schemeClr val="tx1"/>
              </a:solidFill>
              <a:latin typeface="Lato"/>
              <a:ea typeface="Lato"/>
              <a:cs typeface="Lato"/>
            </a:rPr>
            <a:t>Student Information System</a:t>
          </a:r>
        </a:p>
      </dgm:t>
    </dgm:pt>
    <dgm:pt modelId="{9E68C0F2-6BEC-254F-B237-17A241EAEA24}" type="par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8C0A98F-E8FD-D24D-8225-110E48BD1BAE}" type="sib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518B7248-71B0-6F43-AE52-A55449351174}">
      <dgm:prSet phldrT="[Text]"/>
      <dgm:spPr>
        <a:solidFill>
          <a:srgbClr val="4FC7A0">
            <a:alpha val="83529"/>
          </a:srgbClr>
        </a:solidFill>
      </dgm:spPr>
      <dgm:t>
        <a:bodyPr/>
        <a:lstStyle/>
        <a:p>
          <a:br>
            <a:rPr lang="en-US" b="1" i="0">
              <a:solidFill>
                <a:schemeClr val="tx1"/>
              </a:solidFill>
              <a:latin typeface="Lato"/>
              <a:ea typeface="Lato"/>
              <a:cs typeface="Lato"/>
            </a:rPr>
          </a:br>
          <a:r>
            <a:rPr lang="en-US" b="1" i="0" err="1">
              <a:solidFill>
                <a:schemeClr val="tx1"/>
              </a:solidFill>
              <a:latin typeface="Lato"/>
              <a:ea typeface="Lato"/>
              <a:cs typeface="Lato"/>
            </a:rPr>
            <a:t>WISEdash</a:t>
          </a:r>
          <a:r>
            <a:rPr lang="en-US" b="1" i="0">
              <a:solidFill>
                <a:schemeClr val="tx1"/>
              </a:solidFill>
              <a:latin typeface="Lato"/>
              <a:ea typeface="Lato"/>
              <a:cs typeface="Lato"/>
            </a:rPr>
            <a:t> for Districts</a:t>
          </a:r>
        </a:p>
      </dgm:t>
    </dgm:pt>
    <dgm:pt modelId="{6710751C-B4EE-404B-B93F-FF25279CFE75}" type="par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1F8C2DA-E4D0-FA48-8802-D1F22F39FC54}" type="sib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3036D706-5C31-164C-9301-74895B423C63}">
      <dgm:prSet/>
      <dgm:spPr>
        <a:solidFill>
          <a:schemeClr val="accent5">
            <a:hueOff val="-1931012"/>
            <a:satOff val="-4977"/>
            <a:lumOff val="-3361"/>
            <a:alpha val="83000"/>
          </a:schemeClr>
        </a:solidFill>
      </dgm:spPr>
      <dgm:t>
        <a:bodyPr/>
        <a:lstStyle/>
        <a:p>
          <a:br>
            <a:rPr lang="en-US" b="1" i="0">
              <a:solidFill>
                <a:schemeClr val="tx1"/>
              </a:solidFill>
              <a:latin typeface="Lato"/>
              <a:ea typeface="Lato"/>
              <a:cs typeface="Lato"/>
            </a:rPr>
          </a:br>
          <a:r>
            <a:rPr lang="en-US" b="1" i="0" err="1">
              <a:solidFill>
                <a:schemeClr val="tx1"/>
              </a:solidFill>
              <a:latin typeface="Lato"/>
              <a:ea typeface="Lato"/>
              <a:cs typeface="Lato"/>
            </a:rPr>
            <a:t>WISEdata</a:t>
          </a:r>
          <a:r>
            <a:rPr lang="en-US" b="1" i="0">
              <a:solidFill>
                <a:schemeClr val="tx1"/>
              </a:solidFill>
              <a:latin typeface="Lato"/>
              <a:ea typeface="Lato"/>
              <a:cs typeface="Lato"/>
            </a:rPr>
            <a:t> Portal</a:t>
          </a:r>
        </a:p>
      </dgm:t>
    </dgm:pt>
    <dgm:pt modelId="{1F91E0C7-1B7B-204A-A87E-045D7F44D0D6}" type="par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D3D2F7CC-FCA4-8844-89D6-69269B91B41A}" type="sib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CDA43272-BEBD-DD4B-8E8F-3042F4502D25}">
      <dgm:prSet/>
      <dgm:spPr>
        <a:solidFill>
          <a:schemeClr val="accent5">
            <a:hueOff val="-3862025"/>
            <a:satOff val="-9954"/>
            <a:lumOff val="-6723"/>
            <a:alpha val="85156"/>
          </a:schemeClr>
        </a:solidFill>
      </dgm:spPr>
      <dgm:t>
        <a:bodyPr/>
        <a:lstStyle/>
        <a:p>
          <a:pPr rtl="0"/>
          <a:r>
            <a:rPr lang="en-US" b="1" i="0">
              <a:solidFill>
                <a:schemeClr val="tx1"/>
              </a:solidFill>
              <a:latin typeface="Lato"/>
              <a:ea typeface="Lato"/>
              <a:cs typeface="Lato"/>
            </a:rPr>
            <a:t>Report Card/ Joint Federal Notification Packets </a:t>
          </a:r>
        </a:p>
      </dgm:t>
    </dgm:pt>
    <dgm:pt modelId="{D15627EF-886C-804B-9891-443F91F6DFEF}" type="par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E66AE48-F6F3-8F4C-A811-B3669FA61209}" type="sib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9A94BA7-0DBF-A24A-8AF4-99F8E3B0902E}" type="pres">
      <dgm:prSet presAssocID="{1A5BB069-85EB-D645-8ADD-857F18B8E2E1}" presName="Name0" presStyleCnt="0">
        <dgm:presLayoutVars>
          <dgm:dir/>
          <dgm:animLvl val="lvl"/>
          <dgm:resizeHandles val="exact"/>
        </dgm:presLayoutVars>
      </dgm:prSet>
      <dgm:spPr/>
    </dgm:pt>
    <dgm:pt modelId="{0F1A1C4C-3144-4E48-8EDD-D00C76D75D93}" type="pres">
      <dgm:prSet presAssocID="{FF7C14F4-4688-C348-A7D6-16EF6E3394DE}" presName="parTxOnly" presStyleLbl="node1" presStyleIdx="0" presStyleCnt="5">
        <dgm:presLayoutVars>
          <dgm:chMax val="0"/>
          <dgm:chPref val="0"/>
          <dgm:bulletEnabled val="1"/>
        </dgm:presLayoutVars>
      </dgm:prSet>
      <dgm:spPr/>
    </dgm:pt>
    <dgm:pt modelId="{D67D4F87-B905-9F4E-A469-A05D40309B9D}" type="pres">
      <dgm:prSet presAssocID="{84E6B019-E4BD-254C-95C5-4C4D8C4DA231}" presName="parTxOnlySpace" presStyleCnt="0"/>
      <dgm:spPr/>
    </dgm:pt>
    <dgm:pt modelId="{E3259259-6F74-C14A-BF50-DDB12E5FA4FC}" type="pres">
      <dgm:prSet presAssocID="{FA13908A-ADA2-B548-828F-2993C7B42D73}" presName="parTxOnly" presStyleLbl="node1" presStyleIdx="1" presStyleCnt="5">
        <dgm:presLayoutVars>
          <dgm:chMax val="0"/>
          <dgm:chPref val="0"/>
          <dgm:bulletEnabled val="1"/>
        </dgm:presLayoutVars>
      </dgm:prSet>
      <dgm:spPr/>
    </dgm:pt>
    <dgm:pt modelId="{7188A943-8F21-6148-953E-F15EE7646AA2}" type="pres">
      <dgm:prSet presAssocID="{F8C0A98F-E8FD-D24D-8225-110E48BD1BAE}" presName="parTxOnlySpace" presStyleCnt="0"/>
      <dgm:spPr/>
    </dgm:pt>
    <dgm:pt modelId="{00C5492D-8D8A-B840-BD2A-A51567E9F54B}" type="pres">
      <dgm:prSet presAssocID="{3036D706-5C31-164C-9301-74895B423C63}" presName="parTxOnly" presStyleLbl="node1" presStyleIdx="2" presStyleCnt="5">
        <dgm:presLayoutVars>
          <dgm:chMax val="0"/>
          <dgm:chPref val="0"/>
          <dgm:bulletEnabled val="1"/>
        </dgm:presLayoutVars>
      </dgm:prSet>
      <dgm:spPr/>
    </dgm:pt>
    <dgm:pt modelId="{E792D798-07F4-5F4F-8212-6FA2FDA8F8C6}" type="pres">
      <dgm:prSet presAssocID="{D3D2F7CC-FCA4-8844-89D6-69269B91B41A}" presName="parTxOnlySpace" presStyleCnt="0"/>
      <dgm:spPr/>
    </dgm:pt>
    <dgm:pt modelId="{DEBD8BFD-1194-CA47-9971-5B2C837B6D97}" type="pres">
      <dgm:prSet presAssocID="{518B7248-71B0-6F43-AE52-A55449351174}" presName="parTxOnly" presStyleLbl="node1" presStyleIdx="3" presStyleCnt="5">
        <dgm:presLayoutVars>
          <dgm:chMax val="0"/>
          <dgm:chPref val="0"/>
          <dgm:bulletEnabled val="1"/>
        </dgm:presLayoutVars>
      </dgm:prSet>
      <dgm:spPr/>
    </dgm:pt>
    <dgm:pt modelId="{B66489EE-4338-6547-9661-924F342D9FEE}" type="pres">
      <dgm:prSet presAssocID="{71F8C2DA-E4D0-FA48-8802-D1F22F39FC54}" presName="parTxOnlySpace" presStyleCnt="0"/>
      <dgm:spPr/>
    </dgm:pt>
    <dgm:pt modelId="{FCB12299-6DAB-9449-A04B-9D45CCD655D5}" type="pres">
      <dgm:prSet presAssocID="{CDA43272-BEBD-DD4B-8E8F-3042F4502D25}" presName="parTxOnly" presStyleLbl="node1" presStyleIdx="4" presStyleCnt="5">
        <dgm:presLayoutVars>
          <dgm:chMax val="0"/>
          <dgm:chPref val="0"/>
          <dgm:bulletEnabled val="1"/>
        </dgm:presLayoutVars>
      </dgm:prSet>
      <dgm:spPr/>
    </dgm:pt>
  </dgm:ptLst>
  <dgm:cxnLst>
    <dgm:cxn modelId="{2AAD3B03-21FA-2C47-A538-E7DABD554C15}" srcId="{1A5BB069-85EB-D645-8ADD-857F18B8E2E1}" destId="{FF7C14F4-4688-C348-A7D6-16EF6E3394DE}" srcOrd="0" destOrd="0" parTransId="{73BE0C60-94D8-D64B-8135-DB59E8254C27}" sibTransId="{84E6B019-E4BD-254C-95C5-4C4D8C4DA231}"/>
    <dgm:cxn modelId="{A31E4E0A-CAC0-E247-9276-01DCE7F0A778}" srcId="{1A5BB069-85EB-D645-8ADD-857F18B8E2E1}" destId="{FA13908A-ADA2-B548-828F-2993C7B42D73}" srcOrd="1" destOrd="0" parTransId="{9E68C0F2-6BEC-254F-B237-17A241EAEA24}" sibTransId="{F8C0A98F-E8FD-D24D-8225-110E48BD1BAE}"/>
    <dgm:cxn modelId="{2A5B4C69-A169-7949-B0A9-20EECF9322DE}" type="presOf" srcId="{3036D706-5C31-164C-9301-74895B423C63}" destId="{00C5492D-8D8A-B840-BD2A-A51567E9F54B}" srcOrd="0" destOrd="0" presId="urn:microsoft.com/office/officeart/2005/8/layout/chevron1"/>
    <dgm:cxn modelId="{3E7FD26E-7BD6-0C49-BEFB-D11D315359DB}" srcId="{1A5BB069-85EB-D645-8ADD-857F18B8E2E1}" destId="{518B7248-71B0-6F43-AE52-A55449351174}" srcOrd="3" destOrd="0" parTransId="{6710751C-B4EE-404B-B93F-FF25279CFE75}" sibTransId="{71F8C2DA-E4D0-FA48-8802-D1F22F39FC54}"/>
    <dgm:cxn modelId="{51D1D87F-3875-174D-B7D7-EACC319C8577}" type="presOf" srcId="{FF7C14F4-4688-C348-A7D6-16EF6E3394DE}" destId="{0F1A1C4C-3144-4E48-8EDD-D00C76D75D93}" srcOrd="0" destOrd="0" presId="urn:microsoft.com/office/officeart/2005/8/layout/chevron1"/>
    <dgm:cxn modelId="{E1CA718B-999C-304E-A77F-B65EA2B84067}" type="presOf" srcId="{1A5BB069-85EB-D645-8ADD-857F18B8E2E1}" destId="{79A94BA7-0DBF-A24A-8AF4-99F8E3B0902E}" srcOrd="0" destOrd="0" presId="urn:microsoft.com/office/officeart/2005/8/layout/chevron1"/>
    <dgm:cxn modelId="{B534ACDC-2A90-4040-A9BC-F6E95F490B81}" type="presOf" srcId="{CDA43272-BEBD-DD4B-8E8F-3042F4502D25}" destId="{FCB12299-6DAB-9449-A04B-9D45CCD655D5}" srcOrd="0" destOrd="0" presId="urn:microsoft.com/office/officeart/2005/8/layout/chevron1"/>
    <dgm:cxn modelId="{8A9824E1-3BD4-E84C-8876-E3B93CD5A0E2}" type="presOf" srcId="{FA13908A-ADA2-B548-828F-2993C7B42D73}" destId="{E3259259-6F74-C14A-BF50-DDB12E5FA4FC}" srcOrd="0" destOrd="0" presId="urn:microsoft.com/office/officeart/2005/8/layout/chevron1"/>
    <dgm:cxn modelId="{28FE97E5-1C28-6E41-8D24-B5B78F4BA568}" srcId="{1A5BB069-85EB-D645-8ADD-857F18B8E2E1}" destId="{CDA43272-BEBD-DD4B-8E8F-3042F4502D25}" srcOrd="4" destOrd="0" parTransId="{D15627EF-886C-804B-9891-443F91F6DFEF}" sibTransId="{7E66AE48-F6F3-8F4C-A811-B3669FA61209}"/>
    <dgm:cxn modelId="{B87541F2-74D3-7D4C-91C7-DA4CA28ACECA}" srcId="{1A5BB069-85EB-D645-8ADD-857F18B8E2E1}" destId="{3036D706-5C31-164C-9301-74895B423C63}" srcOrd="2" destOrd="0" parTransId="{1F91E0C7-1B7B-204A-A87E-045D7F44D0D6}" sibTransId="{D3D2F7CC-FCA4-8844-89D6-69269B91B41A}"/>
    <dgm:cxn modelId="{B39033F7-5270-6743-AF71-0E92DD71CFD8}" type="presOf" srcId="{518B7248-71B0-6F43-AE52-A55449351174}" destId="{DEBD8BFD-1194-CA47-9971-5B2C837B6D97}" srcOrd="0" destOrd="0" presId="urn:microsoft.com/office/officeart/2005/8/layout/chevron1"/>
    <dgm:cxn modelId="{D3922F4B-5F96-634D-9BB6-1CCC21EB76C7}" type="presParOf" srcId="{79A94BA7-0DBF-A24A-8AF4-99F8E3B0902E}" destId="{0F1A1C4C-3144-4E48-8EDD-D00C76D75D93}" srcOrd="0" destOrd="0" presId="urn:microsoft.com/office/officeart/2005/8/layout/chevron1"/>
    <dgm:cxn modelId="{61D512D8-86F5-E640-9774-28A44F94EB89}" type="presParOf" srcId="{79A94BA7-0DBF-A24A-8AF4-99F8E3B0902E}" destId="{D67D4F87-B905-9F4E-A469-A05D40309B9D}" srcOrd="1" destOrd="0" presId="urn:microsoft.com/office/officeart/2005/8/layout/chevron1"/>
    <dgm:cxn modelId="{38DA4C1D-FAA9-2847-B79F-41A08A340C0D}" type="presParOf" srcId="{79A94BA7-0DBF-A24A-8AF4-99F8E3B0902E}" destId="{E3259259-6F74-C14A-BF50-DDB12E5FA4FC}" srcOrd="2" destOrd="0" presId="urn:microsoft.com/office/officeart/2005/8/layout/chevron1"/>
    <dgm:cxn modelId="{02E15CAB-6739-464B-AC5B-B05765682583}" type="presParOf" srcId="{79A94BA7-0DBF-A24A-8AF4-99F8E3B0902E}" destId="{7188A943-8F21-6148-953E-F15EE7646AA2}" srcOrd="3" destOrd="0" presId="urn:microsoft.com/office/officeart/2005/8/layout/chevron1"/>
    <dgm:cxn modelId="{E177617A-C67A-1445-8115-74039DCE412B}" type="presParOf" srcId="{79A94BA7-0DBF-A24A-8AF4-99F8E3B0902E}" destId="{00C5492D-8D8A-B840-BD2A-A51567E9F54B}" srcOrd="4" destOrd="0" presId="urn:microsoft.com/office/officeart/2005/8/layout/chevron1"/>
    <dgm:cxn modelId="{ABDA6C9D-270D-9B47-B5BF-8D626901D1C3}" type="presParOf" srcId="{79A94BA7-0DBF-A24A-8AF4-99F8E3B0902E}" destId="{E792D798-07F4-5F4F-8212-6FA2FDA8F8C6}" srcOrd="5" destOrd="0" presId="urn:microsoft.com/office/officeart/2005/8/layout/chevron1"/>
    <dgm:cxn modelId="{6166CE83-908D-6347-8F87-C6F4553A39E7}" type="presParOf" srcId="{79A94BA7-0DBF-A24A-8AF4-99F8E3B0902E}" destId="{DEBD8BFD-1194-CA47-9971-5B2C837B6D97}" srcOrd="6" destOrd="0" presId="urn:microsoft.com/office/officeart/2005/8/layout/chevron1"/>
    <dgm:cxn modelId="{EAEE10F7-7CE8-E640-8ED5-5A0CAC4F051D}" type="presParOf" srcId="{79A94BA7-0DBF-A24A-8AF4-99F8E3B0902E}" destId="{B66489EE-4338-6547-9661-924F342D9FEE}" srcOrd="7" destOrd="0" presId="urn:microsoft.com/office/officeart/2005/8/layout/chevron1"/>
    <dgm:cxn modelId="{1BDABA05-E484-6B4A-9A81-9D291E6C82DE}" type="presParOf" srcId="{79A94BA7-0DBF-A24A-8AF4-99F8E3B0902E}" destId="{FCB12299-6DAB-9449-A04B-9D45CCD655D5}"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1C4C-3144-4E48-8EDD-D00C76D75D93}">
      <dsp:nvSpPr>
        <dsp:cNvPr id="0" name=""/>
        <dsp:cNvSpPr/>
      </dsp:nvSpPr>
      <dsp:spPr>
        <a:xfrm>
          <a:off x="2063" y="160261"/>
          <a:ext cx="1836496" cy="734598"/>
        </a:xfrm>
        <a:prstGeom prst="chevron">
          <a:avLst/>
        </a:prstGeom>
        <a:solidFill>
          <a:schemeClr val="accent5">
            <a:hueOff val="0"/>
            <a:satOff val="0"/>
            <a:lumOff val="0"/>
            <a:alpha val="66465"/>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chemeClr val="tx1"/>
              </a:solidFill>
              <a:effectLst/>
              <a:latin typeface="Lato"/>
              <a:ea typeface="Lato"/>
              <a:cs typeface="Lato"/>
            </a:rPr>
          </a:br>
          <a:r>
            <a:rPr lang="en-US" sz="1200" b="1" i="0" kern="1200">
              <a:solidFill>
                <a:schemeClr val="tx1"/>
              </a:solidFill>
              <a:effectLst/>
              <a:latin typeface="Lato"/>
              <a:ea typeface="Lato"/>
              <a:cs typeface="Lato"/>
            </a:rPr>
            <a:t>LEA / School / District</a:t>
          </a:r>
          <a:endParaRPr lang="en-US" sz="1200" b="1" i="0" kern="1200">
            <a:solidFill>
              <a:schemeClr val="tx1"/>
            </a:solidFill>
            <a:latin typeface="Lato"/>
            <a:ea typeface="Lato"/>
            <a:cs typeface="Lato"/>
          </a:endParaRPr>
        </a:p>
      </dsp:txBody>
      <dsp:txXfrm>
        <a:off x="369362" y="160261"/>
        <a:ext cx="1101898" cy="734598"/>
      </dsp:txXfrm>
    </dsp:sp>
    <dsp:sp modelId="{E3259259-6F74-C14A-BF50-DDB12E5FA4FC}">
      <dsp:nvSpPr>
        <dsp:cNvPr id="0" name=""/>
        <dsp:cNvSpPr/>
      </dsp:nvSpPr>
      <dsp:spPr>
        <a:xfrm>
          <a:off x="1654910" y="160261"/>
          <a:ext cx="1836496" cy="734598"/>
        </a:xfrm>
        <a:prstGeom prst="chevron">
          <a:avLst/>
        </a:prstGeom>
        <a:solidFill>
          <a:srgbClr val="57B7D1">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chemeClr val="tx1"/>
              </a:solidFill>
              <a:latin typeface="Lato"/>
              <a:ea typeface="Lato"/>
              <a:cs typeface="Lato"/>
            </a:rPr>
          </a:br>
          <a:r>
            <a:rPr lang="en-US" sz="1200" b="1" i="0" kern="1200">
              <a:solidFill>
                <a:schemeClr val="tx1"/>
              </a:solidFill>
              <a:latin typeface="Lato"/>
              <a:ea typeface="Lato"/>
              <a:cs typeface="Lato"/>
            </a:rPr>
            <a:t>Student Information System</a:t>
          </a:r>
        </a:p>
      </dsp:txBody>
      <dsp:txXfrm>
        <a:off x="2022209" y="160261"/>
        <a:ext cx="1101898" cy="734598"/>
      </dsp:txXfrm>
    </dsp:sp>
    <dsp:sp modelId="{00C5492D-8D8A-B840-BD2A-A51567E9F54B}">
      <dsp:nvSpPr>
        <dsp:cNvPr id="0" name=""/>
        <dsp:cNvSpPr/>
      </dsp:nvSpPr>
      <dsp:spPr>
        <a:xfrm>
          <a:off x="3307756" y="160261"/>
          <a:ext cx="1836496" cy="734598"/>
        </a:xfrm>
        <a:prstGeom prst="chevron">
          <a:avLst/>
        </a:prstGeom>
        <a:solidFill>
          <a:schemeClr val="accent5">
            <a:hueOff val="-1931012"/>
            <a:satOff val="-4977"/>
            <a:lumOff val="-3361"/>
            <a:alpha val="8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chemeClr val="tx1"/>
              </a:solidFill>
              <a:latin typeface="Lato"/>
              <a:ea typeface="Lato"/>
              <a:cs typeface="Lato"/>
            </a:rPr>
          </a:br>
          <a:r>
            <a:rPr lang="en-US" sz="1200" b="1" i="0" kern="1200" err="1">
              <a:solidFill>
                <a:schemeClr val="tx1"/>
              </a:solidFill>
              <a:latin typeface="Lato"/>
              <a:ea typeface="Lato"/>
              <a:cs typeface="Lato"/>
            </a:rPr>
            <a:t>WISEdata</a:t>
          </a:r>
          <a:r>
            <a:rPr lang="en-US" sz="1200" b="1" i="0" kern="1200">
              <a:solidFill>
                <a:schemeClr val="tx1"/>
              </a:solidFill>
              <a:latin typeface="Lato"/>
              <a:ea typeface="Lato"/>
              <a:cs typeface="Lato"/>
            </a:rPr>
            <a:t> Portal</a:t>
          </a:r>
        </a:p>
      </dsp:txBody>
      <dsp:txXfrm>
        <a:off x="3675055" y="160261"/>
        <a:ext cx="1101898" cy="734598"/>
      </dsp:txXfrm>
    </dsp:sp>
    <dsp:sp modelId="{DEBD8BFD-1194-CA47-9971-5B2C837B6D97}">
      <dsp:nvSpPr>
        <dsp:cNvPr id="0" name=""/>
        <dsp:cNvSpPr/>
      </dsp:nvSpPr>
      <dsp:spPr>
        <a:xfrm>
          <a:off x="4960603" y="160261"/>
          <a:ext cx="1836496" cy="734598"/>
        </a:xfrm>
        <a:prstGeom prst="chevron">
          <a:avLst/>
        </a:prstGeom>
        <a:solidFill>
          <a:srgbClr val="4FC7A0">
            <a:alpha val="8352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chemeClr val="tx1"/>
              </a:solidFill>
              <a:latin typeface="Lato"/>
              <a:ea typeface="Lato"/>
              <a:cs typeface="Lato"/>
            </a:rPr>
          </a:br>
          <a:r>
            <a:rPr lang="en-US" sz="1200" b="1" i="0" kern="1200" err="1">
              <a:solidFill>
                <a:schemeClr val="tx1"/>
              </a:solidFill>
              <a:latin typeface="Lato"/>
              <a:ea typeface="Lato"/>
              <a:cs typeface="Lato"/>
            </a:rPr>
            <a:t>WISEdash</a:t>
          </a:r>
          <a:r>
            <a:rPr lang="en-US" sz="1200" b="1" i="0" kern="1200">
              <a:solidFill>
                <a:schemeClr val="tx1"/>
              </a:solidFill>
              <a:latin typeface="Lato"/>
              <a:ea typeface="Lato"/>
              <a:cs typeface="Lato"/>
            </a:rPr>
            <a:t> for Districts</a:t>
          </a:r>
        </a:p>
      </dsp:txBody>
      <dsp:txXfrm>
        <a:off x="5327902" y="160261"/>
        <a:ext cx="1101898" cy="734598"/>
      </dsp:txXfrm>
    </dsp:sp>
    <dsp:sp modelId="{FCB12299-6DAB-9449-A04B-9D45CCD655D5}">
      <dsp:nvSpPr>
        <dsp:cNvPr id="0" name=""/>
        <dsp:cNvSpPr/>
      </dsp:nvSpPr>
      <dsp:spPr>
        <a:xfrm>
          <a:off x="6613450" y="160261"/>
          <a:ext cx="1836496" cy="734598"/>
        </a:xfrm>
        <a:prstGeom prst="chevron">
          <a:avLst/>
        </a:prstGeom>
        <a:solidFill>
          <a:schemeClr val="accent5">
            <a:hueOff val="-3862025"/>
            <a:satOff val="-9954"/>
            <a:lumOff val="-6723"/>
            <a:alpha val="851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b="1" i="0" kern="1200">
              <a:solidFill>
                <a:schemeClr val="tx1"/>
              </a:solidFill>
              <a:latin typeface="Lato"/>
              <a:ea typeface="Lato"/>
              <a:cs typeface="Lato"/>
            </a:rPr>
            <a:t>Report Card/ Joint Federal Notification Packets </a:t>
          </a:r>
        </a:p>
      </dsp:txBody>
      <dsp:txXfrm>
        <a:off x="6980749" y="160261"/>
        <a:ext cx="1101898" cy="7345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thank you for joining us today. My name is Britt Mueller, and I am the WISE Relationship Manager on the Customer Service Team, and I’m joined today by Emily Colo, an Educational Consultant, Data Analysis and Reporting from the Office of Educational Accountability. In this session, we are going to take you through the life cycle of your student data, from your local student information system to the WISE reporting and review systems, and finally to the student report card. </a:t>
            </a:r>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what it looks like when you have an overlapping enrollment. Two enrollments with conflicting dates, overlapping enrollment value = True.</a:t>
            </a:r>
          </a:p>
          <a:p>
            <a:endParaRPr lang="en-US"/>
          </a:p>
          <a:p>
            <a:r>
              <a:rPr lang="en-US"/>
              <a:t>Discuss Effective End Date logic and how that impacts how a student ends up reported.</a:t>
            </a:r>
          </a:p>
          <a:p>
            <a:endParaRPr lang="en-US"/>
          </a:p>
          <a:p>
            <a:r>
              <a:rPr lang="en-US"/>
              <a:t>Discuss Effective Begin Date logic </a:t>
            </a:r>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226353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Cont</a:t>
            </a:r>
            <a:r>
              <a:rPr lang="en-US"/>
              <a:t> overlapping enrollment logic and impact</a:t>
            </a:r>
          </a:p>
          <a:p>
            <a:endParaRPr lang="en-US"/>
          </a:p>
          <a:p>
            <a:r>
              <a:rPr lang="en-US"/>
              <a:t>Point out SSA = Enrollment Date</a:t>
            </a:r>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413631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“last enrollment” logic</a:t>
            </a:r>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256636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122857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again, we have a standard enrollment record with the TFS value = True, This is what we want all our start of year enrollments to look like. If the TFS inclusion value does not say True, check for validation messages and your SIS for correct value</a:t>
            </a:r>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81950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396623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Count TFS inclusion impact in exports</a:t>
            </a:r>
          </a:p>
          <a:p>
            <a:endParaRPr lang="en-US"/>
          </a:p>
          <a:p>
            <a:r>
              <a:rPr lang="en-US"/>
              <a:t>Example, SIS sends Yes for Oct 1 but no sSEPA records submitted to show “proof” – DPI calculation will be No</a:t>
            </a:r>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122042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these totals match what you are expecting. Investigate “No” inclusion value shown here – could be a validation message blocking the Yes, could be SIS isn’t sending to WISE correctly</a:t>
            </a:r>
          </a:p>
          <a:p>
            <a:endParaRPr lang="en-US"/>
          </a:p>
          <a:p>
            <a:r>
              <a:rPr lang="en-US"/>
              <a:t>Also discussion Accountable vs Attending</a:t>
            </a:r>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86940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95528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DPI Econ Status is made up of two different reported values…</a:t>
            </a:r>
          </a:p>
          <a:p>
            <a:endParaRPr lang="en-US"/>
          </a:p>
          <a:p>
            <a:r>
              <a:rPr lang="en-US"/>
              <a:t>Econ Status in </a:t>
            </a:r>
            <a:r>
              <a:rPr lang="en-US" err="1"/>
              <a:t>demographcis</a:t>
            </a:r>
            <a:r>
              <a:rPr lang="en-US"/>
              <a:t> reported by the student’s Direct Certification or Alternative Household Income Form</a:t>
            </a:r>
          </a:p>
          <a:p>
            <a:endParaRPr lang="en-US"/>
          </a:p>
          <a:p>
            <a:r>
              <a:rPr lang="en-US"/>
              <a:t>Reported Food Service Eligibility record you report</a:t>
            </a:r>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319607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 number of items we are going to touch, starting with the flow of your data – once entered in your local system, where does the data flow, how often, and why. Next, we are going to go over some vendor resources available to you from those vendors that provided them to us. Finally, the topics we are going to cover are the Enrollment record, Third Friday of September count inclusion value, Economic Disadvantaged Status, and Graduates.</a:t>
            </a:r>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148734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demographic value, here’s where you review in the Student Details screen and the Student Characteristics export</a:t>
            </a:r>
          </a:p>
        </p:txBody>
      </p:sp>
      <p:sp>
        <p:nvSpPr>
          <p:cNvPr id="4" name="Slide Number Placeholder 3"/>
          <p:cNvSpPr>
            <a:spLocks noGrp="1"/>
          </p:cNvSpPr>
          <p:nvPr>
            <p:ph type="sldNum" sz="quarter" idx="5"/>
          </p:nvPr>
        </p:nvSpPr>
        <p:spPr/>
        <p:txBody>
          <a:bodyPr/>
          <a:lstStyle/>
          <a:p>
            <a:fld id="{6A48BE71-7C99-F442-BF14-4D98A0E36D27}" type="slidenum">
              <a:rPr lang="en-US" smtClean="0"/>
              <a:t>32</a:t>
            </a:fld>
            <a:endParaRPr lang="en-US"/>
          </a:p>
        </p:txBody>
      </p:sp>
    </p:spTree>
    <p:extLst>
      <p:ext uri="{BB962C8B-B14F-4D97-AF65-F5344CB8AC3E}">
        <p14:creationId xmlns:p14="http://schemas.microsoft.com/office/powerpoint/2010/main" val="295282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Food Service Eligibility, here’s where to review in Student Details Program and Food Service Program export</a:t>
            </a:r>
          </a:p>
        </p:txBody>
      </p:sp>
      <p:sp>
        <p:nvSpPr>
          <p:cNvPr id="4" name="Slide Number Placeholder 3"/>
          <p:cNvSpPr>
            <a:spLocks noGrp="1"/>
          </p:cNvSpPr>
          <p:nvPr>
            <p:ph type="sldNum" sz="quarter" idx="5"/>
          </p:nvPr>
        </p:nvSpPr>
        <p:spPr/>
        <p:txBody>
          <a:bodyPr/>
          <a:lstStyle/>
          <a:p>
            <a:fld id="{6A48BE71-7C99-F442-BF14-4D98A0E36D27}" type="slidenum">
              <a:rPr lang="en-US" smtClean="0"/>
              <a:t>33</a:t>
            </a:fld>
            <a:endParaRPr lang="en-US"/>
          </a:p>
        </p:txBody>
      </p:sp>
    </p:spTree>
    <p:extLst>
      <p:ext uri="{BB962C8B-B14F-4D97-AF65-F5344CB8AC3E}">
        <p14:creationId xmlns:p14="http://schemas.microsoft.com/office/powerpoint/2010/main" val="36406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Combined, these two values submit the DPI Econ </a:t>
            </a:r>
            <a:r>
              <a:rPr lang="en-US" err="1"/>
              <a:t>Disadv</a:t>
            </a:r>
            <a:r>
              <a:rPr lang="en-US"/>
              <a:t> Status. These combined values result in what gets reported for FRAN. </a:t>
            </a:r>
          </a:p>
          <a:p>
            <a:endParaRPr lang="en-US"/>
          </a:p>
          <a:p>
            <a:r>
              <a:rPr lang="en-US"/>
              <a:t>CEP schools should NOT report all students Econ </a:t>
            </a:r>
            <a:r>
              <a:rPr lang="en-US" err="1"/>
              <a:t>Disadv</a:t>
            </a:r>
            <a:r>
              <a:rPr lang="en-US"/>
              <a:t>. If you are a CEP school, report Free Lunch but No econ </a:t>
            </a:r>
            <a:r>
              <a:rPr lang="en-US" err="1"/>
              <a:t>disadav</a:t>
            </a:r>
            <a:r>
              <a:rPr lang="en-US"/>
              <a:t> = Not Economically Disadvantaged </a:t>
            </a:r>
          </a:p>
        </p:txBody>
      </p:sp>
      <p:sp>
        <p:nvSpPr>
          <p:cNvPr id="4" name="Slide Number Placeholder 3"/>
          <p:cNvSpPr>
            <a:spLocks noGrp="1"/>
          </p:cNvSpPr>
          <p:nvPr>
            <p:ph type="sldNum" sz="quarter" idx="5"/>
          </p:nvPr>
        </p:nvSpPr>
        <p:spPr/>
        <p:txBody>
          <a:bodyPr/>
          <a:lstStyle/>
          <a:p>
            <a:fld id="{6A48BE71-7C99-F442-BF14-4D98A0E36D27}" type="slidenum">
              <a:rPr lang="en-US" smtClean="0"/>
              <a:t>34</a:t>
            </a:fld>
            <a:endParaRPr lang="en-US"/>
          </a:p>
        </p:txBody>
      </p:sp>
    </p:spTree>
    <p:extLst>
      <p:ext uri="{BB962C8B-B14F-4D97-AF65-F5344CB8AC3E}">
        <p14:creationId xmlns:p14="http://schemas.microsoft.com/office/powerpoint/2010/main" val="141936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WISEdash for Districts, if you have the Econ Analyst user role, you can use the Econ filter in any dashboard to review your counts. Use the TFS dashboard to review Econ Status since this pulls into Report Cards.</a:t>
            </a:r>
          </a:p>
        </p:txBody>
      </p:sp>
      <p:sp>
        <p:nvSpPr>
          <p:cNvPr id="4" name="Slide Number Placeholder 3"/>
          <p:cNvSpPr>
            <a:spLocks noGrp="1"/>
          </p:cNvSpPr>
          <p:nvPr>
            <p:ph type="sldNum" sz="quarter" idx="5"/>
          </p:nvPr>
        </p:nvSpPr>
        <p:spPr/>
        <p:txBody>
          <a:bodyPr/>
          <a:lstStyle/>
          <a:p>
            <a:fld id="{6A48BE71-7C99-F442-BF14-4D98A0E36D27}" type="slidenum">
              <a:rPr lang="en-US" smtClean="0"/>
              <a:t>35</a:t>
            </a:fld>
            <a:endParaRPr lang="en-US"/>
          </a:p>
        </p:txBody>
      </p:sp>
    </p:spTree>
    <p:extLst>
      <p:ext uri="{BB962C8B-B14F-4D97-AF65-F5344CB8AC3E}">
        <p14:creationId xmlns:p14="http://schemas.microsoft.com/office/powerpoint/2010/main" val="386330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90989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53FE-E3AC-CAFF-DA92-741171A60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9DF2E-460F-5902-F551-2ADFCA4F7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67ADD-3EC0-7B16-DB6C-33169EE0C41C}"/>
              </a:ext>
            </a:extLst>
          </p:cNvPr>
          <p:cNvSpPr>
            <a:spLocks noGrp="1"/>
          </p:cNvSpPr>
          <p:nvPr>
            <p:ph type="body" idx="1"/>
          </p:nvPr>
        </p:nvSpPr>
        <p:spPr/>
        <p:txBody>
          <a:bodyPr/>
          <a:lstStyle/>
          <a:p>
            <a:r>
              <a:rPr lang="en-US"/>
              <a:t>EMILY</a:t>
            </a:r>
          </a:p>
          <a:p>
            <a:endParaRPr lang="en-US"/>
          </a:p>
        </p:txBody>
      </p:sp>
      <p:sp>
        <p:nvSpPr>
          <p:cNvPr id="4" name="Slide Number Placeholder 3">
            <a:extLst>
              <a:ext uri="{FF2B5EF4-FFF2-40B4-BE49-F238E27FC236}">
                <a16:creationId xmlns:a16="http://schemas.microsoft.com/office/drawing/2014/main" id="{9AD4D03A-FC5E-661D-085C-78AEBB95EA35}"/>
              </a:ext>
            </a:extLst>
          </p:cNvPr>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265980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Graduation data is collected based on two values…</a:t>
            </a:r>
          </a:p>
        </p:txBody>
      </p:sp>
      <p:sp>
        <p:nvSpPr>
          <p:cNvPr id="4" name="Slide Number Placeholder 3"/>
          <p:cNvSpPr>
            <a:spLocks noGrp="1"/>
          </p:cNvSpPr>
          <p:nvPr>
            <p:ph type="sldNum" sz="quarter" idx="5"/>
          </p:nvPr>
        </p:nvSpPr>
        <p:spPr/>
        <p:txBody>
          <a:bodyPr/>
          <a:lstStyle/>
          <a:p>
            <a:fld id="{6A48BE71-7C99-F442-BF14-4D98A0E36D27}" type="slidenum">
              <a:rPr lang="en-US" smtClean="0"/>
              <a:t>44</a:t>
            </a:fld>
            <a:endParaRPr lang="en-US"/>
          </a:p>
        </p:txBody>
      </p:sp>
    </p:spTree>
    <p:extLst>
      <p:ext uri="{BB962C8B-B14F-4D97-AF65-F5344CB8AC3E}">
        <p14:creationId xmlns:p14="http://schemas.microsoft.com/office/powerpoint/2010/main" val="301484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HSC exit type and Academic Credential Record. Common missing value that impacts Grad Rates is the missing Credential Type.</a:t>
            </a:r>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1737906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export to ensure all Diploma Types (Credential Type from prior slide) are reported</a:t>
            </a:r>
          </a:p>
        </p:txBody>
      </p:sp>
      <p:sp>
        <p:nvSpPr>
          <p:cNvPr id="4" name="Slide Number Placeholder 3"/>
          <p:cNvSpPr>
            <a:spLocks noGrp="1"/>
          </p:cNvSpPr>
          <p:nvPr>
            <p:ph type="sldNum" sz="quarter" idx="5"/>
          </p:nvPr>
        </p:nvSpPr>
        <p:spPr/>
        <p:txBody>
          <a:bodyPr/>
          <a:lstStyle/>
          <a:p>
            <a:fld id="{6A48BE71-7C99-F442-BF14-4D98A0E36D27}" type="slidenum">
              <a:rPr lang="en-US" smtClean="0"/>
              <a:t>46</a:t>
            </a:fld>
            <a:endParaRPr lang="en-US"/>
          </a:p>
        </p:txBody>
      </p:sp>
    </p:spTree>
    <p:extLst>
      <p:ext uri="{BB962C8B-B14F-4D97-AF65-F5344CB8AC3E}">
        <p14:creationId xmlns:p14="http://schemas.microsoft.com/office/powerpoint/2010/main" val="3989830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HSC exit total in Year-End Exit’s dashboard and the Completion status of your cohort.</a:t>
            </a:r>
          </a:p>
        </p:txBody>
      </p:sp>
      <p:sp>
        <p:nvSpPr>
          <p:cNvPr id="4" name="Slide Number Placeholder 3"/>
          <p:cNvSpPr>
            <a:spLocks noGrp="1"/>
          </p:cNvSpPr>
          <p:nvPr>
            <p:ph type="sldNum" sz="quarter" idx="5"/>
          </p:nvPr>
        </p:nvSpPr>
        <p:spPr/>
        <p:txBody>
          <a:bodyPr/>
          <a:lstStyle/>
          <a:p>
            <a:fld id="{6A48BE71-7C99-F442-BF14-4D98A0E36D27}" type="slidenum">
              <a:rPr lang="en-US" smtClean="0"/>
              <a:t>47</a:t>
            </a:fld>
            <a:endParaRPr lang="en-US"/>
          </a:p>
        </p:txBody>
      </p:sp>
    </p:spTree>
    <p:extLst>
      <p:ext uri="{BB962C8B-B14F-4D97-AF65-F5344CB8AC3E}">
        <p14:creationId xmlns:p14="http://schemas.microsoft.com/office/powerpoint/2010/main" val="223766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64c6bf4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64c6bf4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t>This graphic is a very simplified version of your data flow. You can see you here on the left at the LEA/School/or District. This is where you collect the data and enter it into your local Student Information System. Once entered, your vendor tool will push that data into WISEdata Portal. Please be aware of how your data pushes from your SIS to WISEdata – for many vendors this is an automatic process any time a new record is created or modified, however, that is not always the case and this step may require a manual push on your end. Please work with your SIS support to ensure you are aware of how and when your data flows so you know if and when your data is transferring to WISEdata. </a:t>
            </a:r>
          </a:p>
          <a:p>
            <a:pPr marL="0" lvl="0" indent="0" algn="l" rtl="0">
              <a:spcBef>
                <a:spcPts val="0"/>
              </a:spcBef>
              <a:spcAft>
                <a:spcPts val="0"/>
              </a:spcAft>
              <a:buClr>
                <a:schemeClr val="dk1"/>
              </a:buClr>
              <a:buSzPts val="1100"/>
              <a:buFont typeface="Arial"/>
              <a:buNone/>
            </a:pPr>
            <a:endParaRPr lang="en-US" sz="1400"/>
          </a:p>
          <a:p>
            <a:pPr marL="0" lvl="0" indent="0" algn="l" rtl="0">
              <a:spcBef>
                <a:spcPts val="0"/>
              </a:spcBef>
              <a:spcAft>
                <a:spcPts val="0"/>
              </a:spcAft>
              <a:buClr>
                <a:schemeClr val="dk1"/>
              </a:buClr>
              <a:buSzPts val="1100"/>
              <a:buFont typeface="Arial"/>
              <a:buNone/>
            </a:pPr>
            <a:r>
              <a:rPr lang="en-US" sz="1400"/>
              <a:t>Once the data is in the WISEdata Portal, it will run against our validation logic and throw any errors or warnings needed. The WISEdata Portal is seen as a working application for your to review and correct your data in near-real time. If you are seeing errors or warnings for your data, you will want to address those by making the appropriate changes within your SIS and re=pushing any updates back into WISEdata Portal to correct the validation message. It is important to note that WISEdata does not pull any information from your SIS – all data is pushed to WISEdata from your SIS so if you are ever seeing a discrepancy between what your SIS is showing and what WISEdata is showing – please work with your SIS support to address the data flow issue. </a:t>
            </a:r>
          </a:p>
          <a:p>
            <a:pPr marL="0" lvl="0" indent="0" algn="l" rtl="0">
              <a:spcBef>
                <a:spcPts val="0"/>
              </a:spcBef>
              <a:spcAft>
                <a:spcPts val="0"/>
              </a:spcAft>
              <a:buClr>
                <a:schemeClr val="dk1"/>
              </a:buClr>
              <a:buSzPts val="1100"/>
              <a:buFont typeface="Arial"/>
              <a:buNone/>
            </a:pPr>
            <a:endParaRPr lang="en-US" sz="1400"/>
          </a:p>
          <a:p>
            <a:pPr marL="0" lvl="0" indent="0" algn="l" rtl="0">
              <a:spcBef>
                <a:spcPts val="0"/>
              </a:spcBef>
              <a:spcAft>
                <a:spcPts val="0"/>
              </a:spcAft>
              <a:buClr>
                <a:schemeClr val="dk1"/>
              </a:buClr>
              <a:buSzPts val="1100"/>
              <a:buFont typeface="Arial"/>
              <a:buNone/>
            </a:pPr>
            <a:r>
              <a:rPr lang="en-US" sz="1400"/>
              <a:t>Next, once the data is in WISEdata and is not impacted by any validation messages, it will push into WISEdash for Districts. This happens on a </a:t>
            </a:r>
            <a:r>
              <a:rPr lang="en-US" sz="1400" err="1"/>
              <a:t>nighly</a:t>
            </a:r>
            <a:r>
              <a:rPr lang="en-US" sz="1400"/>
              <a:t> sync, meaning any changes you make in your SIS and push to WISEdata can be seen almost real-time, while that change won’t be seen in WISEdash until the next day. It is also important to know that WISEdash for Districts is where the Snapshot and Report Cards pull from. So while reviewing and correcting the data in WISEdata is important, ultimately WISEdash for Districts for public LEAs and the WISEdash Extract files for choice schools is where you need to be doing your final review for accuracy prior to the Snapshot. </a:t>
            </a:r>
          </a:p>
          <a:p>
            <a:pPr marL="0" lvl="0" indent="0" algn="l" rtl="0">
              <a:spcBef>
                <a:spcPts val="0"/>
              </a:spcBef>
              <a:spcAft>
                <a:spcPts val="0"/>
              </a:spcAft>
              <a:buClr>
                <a:schemeClr val="dk1"/>
              </a:buClr>
              <a:buSzPts val="1100"/>
              <a:buFont typeface="Arial"/>
              <a:buNone/>
            </a:pPr>
            <a:endParaRPr lang="en-US" sz="1400"/>
          </a:p>
          <a:p>
            <a:pPr marL="0" lvl="0" indent="0" algn="l" rtl="0">
              <a:spcBef>
                <a:spcPts val="0"/>
              </a:spcBef>
              <a:spcAft>
                <a:spcPts val="0"/>
              </a:spcAft>
              <a:buClr>
                <a:schemeClr val="dk1"/>
              </a:buClr>
              <a:buSzPts val="1100"/>
              <a:buFont typeface="Arial"/>
              <a:buNone/>
            </a:pPr>
            <a:r>
              <a:rPr lang="en-US" sz="1400"/>
              <a:t>Lastly, we have the report card. Again, the report card data is pulled from what is captured in WISEdash during the Snapshot so that is the final review available to you to ensure your report card data is going to be reported correctly.</a:t>
            </a:r>
          </a:p>
        </p:txBody>
      </p:sp>
    </p:spTree>
    <p:extLst>
      <p:ext uri="{BB962C8B-B14F-4D97-AF65-F5344CB8AC3E}">
        <p14:creationId xmlns:p14="http://schemas.microsoft.com/office/powerpoint/2010/main" val="2470546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specifically point out the Year End Dashboards only include the 4-year cohort, so the students graduating within the cohort for that year. If you have a student that takes an extra year to graduate, they will not show up in the grad rate or HS Completion dashboard for Snapshot. This data here is only for those 4-year or less grads. If you want to see your five, six, or seven year grads, you can see those in another area of WISEdash, but I want to make sure you’re aware they will not be shown in these dashboards. We get this question a lot so wanted to mention it. </a:t>
            </a:r>
          </a:p>
        </p:txBody>
      </p:sp>
      <p:sp>
        <p:nvSpPr>
          <p:cNvPr id="4" name="Slide Number Placeholder 3"/>
          <p:cNvSpPr>
            <a:spLocks noGrp="1"/>
          </p:cNvSpPr>
          <p:nvPr>
            <p:ph type="sldNum" sz="quarter" idx="5"/>
          </p:nvPr>
        </p:nvSpPr>
        <p:spPr/>
        <p:txBody>
          <a:bodyPr/>
          <a:lstStyle/>
          <a:p>
            <a:fld id="{6A48BE71-7C99-F442-BF14-4D98A0E36D27}" type="slidenum">
              <a:rPr lang="en-US" smtClean="0"/>
              <a:t>48</a:t>
            </a:fld>
            <a:endParaRPr lang="en-US"/>
          </a:p>
        </p:txBody>
      </p:sp>
    </p:spTree>
    <p:extLst>
      <p:ext uri="{BB962C8B-B14F-4D97-AF65-F5344CB8AC3E}">
        <p14:creationId xmlns:p14="http://schemas.microsoft.com/office/powerpoint/2010/main" val="1313659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49</a:t>
            </a:fld>
            <a:endParaRPr lang="en-US"/>
          </a:p>
        </p:txBody>
      </p:sp>
    </p:spTree>
    <p:extLst>
      <p:ext uri="{BB962C8B-B14F-4D97-AF65-F5344CB8AC3E}">
        <p14:creationId xmlns:p14="http://schemas.microsoft.com/office/powerpoint/2010/main" val="1911330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four vendors that were kind enough to provide some resources for their users within this session. I won’t go through each vendor within each topic but the resource information they provided for each topic will have its own slide for you to take a look at from our WISEdata Conference webpage for this session. </a:t>
            </a:r>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I won’t be going into each vendor slide but as an example, you can see the Infinite Campus provided links to their website you can log into with information on the topics…</a:t>
            </a:r>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19168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…Skyward gave a breadcrumb path and explanation of their values within that screen…</a:t>
            </a:r>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251490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…MBA provided their own slide with screenshots…</a:t>
            </a:r>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197632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JMC shared some of their pathway and explanations. </a:t>
            </a:r>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156173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saying you know where this data is located in your SIS and you’ve pushed that data to WISEdata, here’s what you should be seeing. In this example, we have the standard enrollment record… start date, open ended exit date, primary school value, grade level, all the normal values expected for a traditional, primarily, and currently enrolled student enrollment record. </a:t>
            </a:r>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900945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79000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9744778"/>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2217070974"/>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dpi.wi.gov/wisedata/schools/snapshot-prep/DQ/enrollmen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s://nam04.safelinks.protection.outlook.com/?url=https%3A%2F%2Fkb.infinitecampus.com%2Fhelp%2Fwisconsin-ed-fi-data-v35-student-school-association%23WisconsinEd-FiDatav3.1-StudentSchoolAssociation-ReceivingServices&amp;data=05%7C01%7Cbrittany.mueller%40dpi.wi.gov%7Cac4cad0768a949eb2c0808db0a04ec16%7C1654d14032604903b5b718450051ce16%7C1%7C0%7C638114788513421053%7CUnknown%7CTWFpbGZsb3d8eyJWIjoiMC4wLjAwMDAiLCJQIjoiV2luMzIiLCJBTiI6Ik1haWwiLCJXVCI6Mn0%3D%7C3000%7C%7C%7C&amp;sdata=w5ITrR4Y%2BS0EGiA2hHM1JIU2hw6JMrxhvtB8komHdpc%3D&amp;reserved=0"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nam04.safelinks.protection.outlook.com/?url=https%3A%2F%2Fkb.infinitecampus.com%2Fhelp%2Fenrollments-wisconsin&amp;data=05%7C01%7Cbrittany.mueller%40dpi.wi.gov%7Cac4cad0768a949eb2c0808db0a04ec16%7C1654d14032604903b5b718450051ce16%7C1%7C0%7C638114788513421053%7CUnknown%7CTWFpbGZsb3d8eyJWIjoiMC4wLjAwMDAiLCJQIjoiV2luMzIiLCJBTiI6Ik1haWwiLCJXVCI6Mn0%3D%7C3000%7C%7C%7C&amp;sdata=d1%2F2tMK7u9DbQ6kcQXO2tHsAIhWlf3uw2NBWri5DqCo%3D&amp;reserved=0"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dpi.wi.gov/wisedata/schools/snapshot-prep/DQ/TFS"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s://nam04.safelinks.protection.outlook.com/?url=https%3A%2F%2Fkb.infinitecampus.com%2Fhelp%2Fwisconsin-ed-fi-data-v35-student-education-organization-associations&amp;data=05%7C01%7Cbrittany.mueller%40dpi.wi.gov%7Cac4cad0768a949eb2c0808db0a04ec16%7C1654d14032604903b5b718450051ce16%7C1%7C0%7C638114788513421053%7CUnknown%7CTWFpbGZsb3d8eyJWIjoiMC4wLjAwMDAiLCJQIjoiV2luMzIiLCJBTiI6Ik1haWwiLCJXVCI6Mn0%3D%7C3000%7C%7C%7C&amp;sdata=HR5q0TRLzilWsPph5oqBV7b4v%2Fe5MkHGQrNkbr007rA%3D&amp;reserved=0"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nam04.safelinks.protection.outlook.com/?url=https%3A%2F%2Fkb.infinitecampus.com%2Fhelp%2Fwisconsin-ed-fi-data-v35-student-school-food-service-program-associations&amp;data=05%7C01%7Cbrittany.mueller%40dpi.wi.gov%7Cac4cad0768a949eb2c0808db0a04ec16%7C1654d14032604903b5b718450051ce16%7C1%7C0%7C638114788513421053%7CUnknown%7CTWFpbGZsb3d8eyJWIjoiMC4wLjAwMDAiLCJQIjoiV2luMzIiLCJBTiI6Ik1haWwiLCJXVCI6Mn0%3D%7C3000%7C%7C%7C&amp;sdata=9Tbe86fo8MTj4pplvtuPceQP7CqywOS6xNcnMh1nzNY%3D&amp;reserved=0"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image" Target="../media/image6.svg"/><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10.svg"/><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dpi.wi.gov/wisedata/schools/snapshot-prep/DQ/econ"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31.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s://oea-dpi.shinyapps.io/report_card_weighting_calculator/" TargetMode="Externa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hyperlink" Target="https://nam04.safelinks.protection.outlook.com/?url=https%3A%2F%2Fkb.infinitecampus.com%2Fhelp%2Fwisconsin-ed-fi-data-v35-student-academic-records&amp;data=05%7C01%7Cbrittany.mueller%40dpi.wi.gov%7Cac4cad0768a949eb2c0808db0a04ec16%7C1654d14032604903b5b718450051ce16%7C1%7C0%7C638114788513421053%7CUnknown%7CTWFpbGZsb3d8eyJWIjoiMC4wLjAwMDAiLCJQIjoiV2luMzIiLCJBTiI6Ik1haWwiLCJXVCI6Mn0%3D%7C3000%7C%7C%7C&amp;sdata=FMJbO1hVhmhUXcVT0a49AsMqDV%2B9a799etm9pM8RD24%3D&amp;reserved=0" TargetMode="Externa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s://dpi.wi.gov/wisedata/schools/snapshot-prep/graduation-for-choice-school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dpi.wi.gov/wisedata/schools/snapshot-prep/graduation-for-public-schools"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9.xml"/><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image" Target="../media/image45.png"/><Relationship Id="rId5" Type="http://schemas.openxmlformats.org/officeDocument/2006/relationships/hyperlink" Target="https://dpi.wi.gov/wise/data-elements/district-accountability" TargetMode="External"/><Relationship Id="rId4" Type="http://schemas.openxmlformats.org/officeDocument/2006/relationships/hyperlink" Target="https://dpi.wi.gov/wisedash/about-data/graduation#definition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nam04.safelinks.protection.outlook.com/?url=https%3A%2F%2Fkb.infinitecampus.com%2Fhelp%2Fenrollments-wisconsin&amp;data=05%7C01%7Cbrittany.mueller%40dpi.wi.gov%7Cac4cad0768a949eb2c0808db0a04ec16%7C1654d14032604903b5b718450051ce16%7C1%7C0%7C638114788513421053%7CUnknown%7CTWFpbGZsb3d8eyJWIjoiMC4wLjAwMDAiLCJQIjoiV2luMzIiLCJBTiI6Ik1haWwiLCJXVCI6Mn0%3D%7C3000%7C%7C%7C&amp;sdata=d1%2F2tMK7u9DbQ6kcQXO2tHsAIhWlf3uw2NBWri5DqCo%3D&amp;reserved=0" TargetMode="External"/><Relationship Id="rId4" Type="http://schemas.openxmlformats.org/officeDocument/2006/relationships/hyperlink" Target="https://nam04.safelinks.protection.outlook.com/?url=https%3A%2F%2Fkb.infinitecampus.com%2Fhelp%2Fenrollments&amp;data=05%7C01%7Cbrittany.mueller%40dpi.wi.gov%7Cac4cad0768a949eb2c0808db0a04ec16%7C1654d14032604903b5b718450051ce16%7C1%7C0%7C638114788513264831%7CUnknown%7CTWFpbGZsb3d8eyJWIjoiMC4wLjAwMDAiLCJQIjoiV2luMzIiLCJBTiI6Ik1haWwiLCJXVCI6Mn0%3D%7C3000%7C%7C%7C&amp;sdata=iVFTQMzXYHWGmwCHUX0pmeiF0yGQAliu8z4C%2FnWNXCk%3D&amp;reserved=0"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dpi.wi.gov/wisedata/schools/snapshot-prep/DQ/enrollment"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397314" y="1055935"/>
            <a:ext cx="6356128" cy="1351396"/>
          </a:xfrm>
        </p:spPr>
        <p:txBody>
          <a:bodyPr vert="horz" lIns="91440" tIns="45720" rIns="91440" bIns="45720" rtlCol="0" anchor="t">
            <a:noAutofit/>
          </a:bodyPr>
          <a:lstStyle/>
          <a:p>
            <a:pPr>
              <a:lnSpc>
                <a:spcPct val="100000"/>
              </a:lnSpc>
            </a:pPr>
            <a:r>
              <a:rPr lang="en-US" sz="4000" dirty="0">
                <a:latin typeface="Calibri"/>
                <a:ea typeface="Cambria"/>
                <a:cs typeface="Calibri"/>
              </a:rPr>
              <a:t>From Student Data in SIS to Report Cards and Federal Identifications </a:t>
            </a:r>
            <a:endParaRPr lang="en-US" sz="4000">
              <a:latin typeface="Calibri"/>
              <a:ea typeface="Calibri"/>
              <a:cs typeface="Calibri"/>
            </a:endParaRPr>
          </a:p>
        </p:txBody>
      </p:sp>
      <p:sp>
        <p:nvSpPr>
          <p:cNvPr id="8" name="Text Placeholder 2">
            <a:extLst>
              <a:ext uri="{FF2B5EF4-FFF2-40B4-BE49-F238E27FC236}">
                <a16:creationId xmlns:a16="http://schemas.microsoft.com/office/drawing/2014/main" id="{DD5D4292-699C-F82F-053C-7C0441702B74}"/>
              </a:ext>
            </a:extLst>
          </p:cNvPr>
          <p:cNvSpPr>
            <a:spLocks noGrp="1"/>
          </p:cNvSpPr>
          <p:nvPr>
            <p:ph type="body" sz="quarter" idx="11"/>
          </p:nvPr>
        </p:nvSpPr>
        <p:spPr>
          <a:xfrm>
            <a:off x="6083942" y="2853224"/>
            <a:ext cx="2984351" cy="1123950"/>
          </a:xfrm>
        </p:spPr>
        <p:txBody>
          <a:bodyPr vert="horz" lIns="91440" tIns="45720" rIns="91440" bIns="45720" rtlCol="0" anchor="t">
            <a:noAutofit/>
          </a:bodyPr>
          <a:lstStyle/>
          <a:p>
            <a:pPr>
              <a:lnSpc>
                <a:spcPts val="1182"/>
              </a:lnSpc>
              <a:spcAft>
                <a:spcPts val="1200"/>
              </a:spcAft>
            </a:pPr>
            <a:r>
              <a:rPr lang="en-US" sz="1200" dirty="0">
                <a:latin typeface="Lato"/>
                <a:ea typeface="Lato"/>
                <a:cs typeface="Lato"/>
              </a:rPr>
              <a:t>Britt Mueller – WISE Relationship Manager, Customer Services Team</a:t>
            </a:r>
          </a:p>
          <a:p>
            <a:pPr>
              <a:lnSpc>
                <a:spcPts val="1182"/>
              </a:lnSpc>
              <a:spcAft>
                <a:spcPts val="1200"/>
              </a:spcAft>
            </a:pPr>
            <a:r>
              <a:rPr lang="en-US" sz="1200">
                <a:latin typeface="Lato"/>
                <a:ea typeface="Lato"/>
                <a:cs typeface="Lato"/>
              </a:rPr>
              <a:t>Jonathan Wong</a:t>
            </a:r>
            <a:r>
              <a:rPr lang="en-US" sz="1200" dirty="0">
                <a:latin typeface="Lato"/>
                <a:ea typeface="Lato"/>
                <a:cs typeface="Lato"/>
              </a:rPr>
              <a:t> – OEA Education Consultant, Data Analysis and Reporting</a:t>
            </a:r>
          </a:p>
          <a:p>
            <a:pPr>
              <a:lnSpc>
                <a:spcPts val="1182"/>
              </a:lnSpc>
              <a:spcAft>
                <a:spcPts val="1200"/>
              </a:spcAft>
            </a:pPr>
            <a:r>
              <a:rPr lang="en-US" sz="1200" dirty="0">
                <a:latin typeface="Lato"/>
                <a:ea typeface="Lato"/>
                <a:cs typeface="Lato"/>
              </a:rPr>
              <a:t>Courtney Jenkins – Assistant Director, Special Education</a:t>
            </a:r>
          </a:p>
          <a:p>
            <a:pPr>
              <a:lnSpc>
                <a:spcPts val="1182"/>
              </a:lnSpc>
              <a:spcAft>
                <a:spcPts val="1200"/>
              </a:spcAft>
            </a:pPr>
            <a:r>
              <a:rPr lang="en-US" sz="1200" dirty="0">
                <a:latin typeface="Lato"/>
                <a:ea typeface="Lato"/>
                <a:cs typeface="Lato"/>
              </a:rPr>
              <a:t>March 7,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WISEdata Portal </a:t>
            </a:r>
            <a:r>
              <a:rPr lang="en-US" sz="1600" b="1" i="1" dirty="0"/>
              <a:t>(2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sp>
        <p:nvSpPr>
          <p:cNvPr id="5" name="TextBox 4">
            <a:extLst>
              <a:ext uri="{FF2B5EF4-FFF2-40B4-BE49-F238E27FC236}">
                <a16:creationId xmlns:a16="http://schemas.microsoft.com/office/drawing/2014/main" id="{7CBEFF8C-0611-1AEC-8D17-45BE3E557AEC}"/>
              </a:ext>
            </a:extLst>
          </p:cNvPr>
          <p:cNvSpPr txBox="1"/>
          <p:nvPr/>
        </p:nvSpPr>
        <p:spPr>
          <a:xfrm>
            <a:off x="468000" y="3602712"/>
            <a:ext cx="8229600" cy="646331"/>
          </a:xfrm>
          <a:prstGeom prst="rect">
            <a:avLst/>
          </a:prstGeom>
          <a:noFill/>
        </p:spPr>
        <p:txBody>
          <a:bodyPr wrap="square" lIns="91440" tIns="45720" rIns="91440" bIns="45720" rtlCol="0" anchor="t">
            <a:spAutoFit/>
          </a:bodyPr>
          <a:lstStyle/>
          <a:p>
            <a:pPr marL="285750" indent="-285750" algn="r">
              <a:buFont typeface="Arial" panose="020B0604020202020204" pitchFamily="34" charset="0"/>
              <a:buChar char="•"/>
            </a:pPr>
            <a:r>
              <a:rPr lang="en-US" sz="1800" b="1" dirty="0">
                <a:latin typeface="Lato"/>
                <a:ea typeface="Lato"/>
                <a:cs typeface="Lato"/>
              </a:rPr>
              <a:t>Effective End Date is the system reporting an end date for your record based on additionally submitted records</a:t>
            </a:r>
          </a:p>
        </p:txBody>
      </p:sp>
      <p:pic>
        <p:nvPicPr>
          <p:cNvPr id="4" name="Picture 3" descr="Screenshot of the WISEdata Portal enrollment screen for a specific student. The screenshot emphasizes that the student is annotated as TRUE for Overlapping Enrollments because there is an enrollment record that started 9/5/2023. This enrollment record was given a truncated &quot;Effective End Date&quot; calculated by DPI as January 15, 2024 because the 2nd enrollment record has a start date of January 16, 2024. &#10;&#10;The Effective End date is an data element in the General section of the enrollment screen, along with: grade level, actual attendance, possible attendance, effective begin date, create date and last modified date. ">
            <a:extLst>
              <a:ext uri="{FF2B5EF4-FFF2-40B4-BE49-F238E27FC236}">
                <a16:creationId xmlns:a16="http://schemas.microsoft.com/office/drawing/2014/main" id="{E7F3CEDB-1F2D-AFBA-6BF9-7E0AEE619628}"/>
              </a:ext>
            </a:extLst>
          </p:cNvPr>
          <p:cNvPicPr>
            <a:picLocks noChangeAspect="1"/>
          </p:cNvPicPr>
          <p:nvPr/>
        </p:nvPicPr>
        <p:blipFill>
          <a:blip r:embed="rId4"/>
          <a:stretch>
            <a:fillRect/>
          </a:stretch>
        </p:blipFill>
        <p:spPr>
          <a:xfrm>
            <a:off x="114300" y="1165270"/>
            <a:ext cx="8915400" cy="2362200"/>
          </a:xfrm>
          <a:prstGeom prst="rect">
            <a:avLst/>
          </a:prstGeom>
          <a:ln w="3175">
            <a:solidFill>
              <a:schemeClr val="tx1">
                <a:lumMod val="50000"/>
                <a:lumOff val="50000"/>
              </a:schemeClr>
            </a:solidFill>
          </a:ln>
        </p:spPr>
      </p:pic>
      <p:cxnSp>
        <p:nvCxnSpPr>
          <p:cNvPr id="6" name="Straight Arrow Connector 5">
            <a:extLst>
              <a:ext uri="{FF2B5EF4-FFF2-40B4-BE49-F238E27FC236}">
                <a16:creationId xmlns:a16="http://schemas.microsoft.com/office/drawing/2014/main" id="{57D65B25-9804-DF3D-E3A4-6D7D9FE98ED9}"/>
              </a:ext>
              <a:ext uri="{C183D7F6-B498-43B3-948B-1728B52AA6E4}">
                <adec:decorative xmlns:adec="http://schemas.microsoft.com/office/drawing/2017/decorative" val="1"/>
              </a:ext>
            </a:extLst>
          </p:cNvPr>
          <p:cNvCxnSpPr>
            <a:cxnSpLocks/>
          </p:cNvCxnSpPr>
          <p:nvPr/>
        </p:nvCxnSpPr>
        <p:spPr>
          <a:xfrm flipH="1" flipV="1">
            <a:off x="924055" y="1620017"/>
            <a:ext cx="1588624" cy="1072049"/>
          </a:xfrm>
          <a:prstGeom prst="straightConnector1">
            <a:avLst/>
          </a:prstGeom>
          <a:ln w="57150" cap="flat" cmpd="sng" algn="ctr">
            <a:solidFill>
              <a:srgbClr val="0066CC"/>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3876F4A2-67F0-C565-C589-8AD9130F9D48}"/>
              </a:ext>
              <a:ext uri="{C183D7F6-B498-43B3-948B-1728B52AA6E4}">
                <adec:decorative xmlns:adec="http://schemas.microsoft.com/office/drawing/2017/decorative" val="1"/>
              </a:ext>
            </a:extLst>
          </p:cNvPr>
          <p:cNvSpPr/>
          <p:nvPr/>
        </p:nvSpPr>
        <p:spPr>
          <a:xfrm>
            <a:off x="2563200" y="2628000"/>
            <a:ext cx="1130400" cy="223200"/>
          </a:xfrm>
          <a:prstGeom prst="rect">
            <a:avLst/>
          </a:prstGeom>
          <a:noFill/>
          <a:ln w="5715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4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WISEdata Portal </a:t>
            </a:r>
            <a:r>
              <a:rPr lang="en-US" sz="1600" b="1" i="1" dirty="0"/>
              <a:t>(3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sp>
        <p:nvSpPr>
          <p:cNvPr id="4" name="TextBox 3">
            <a:extLst>
              <a:ext uri="{FF2B5EF4-FFF2-40B4-BE49-F238E27FC236}">
                <a16:creationId xmlns:a16="http://schemas.microsoft.com/office/drawing/2014/main" id="{9430F7ED-91EF-AB37-E5EA-8FA2E9C035B6}"/>
              </a:ext>
            </a:extLst>
          </p:cNvPr>
          <p:cNvSpPr txBox="1"/>
          <p:nvPr/>
        </p:nvSpPr>
        <p:spPr>
          <a:xfrm>
            <a:off x="222836" y="980214"/>
            <a:ext cx="8688120" cy="1200329"/>
          </a:xfrm>
          <a:prstGeom prst="rect">
            <a:avLst/>
          </a:prstGeom>
          <a:noFill/>
        </p:spPr>
        <p:txBody>
          <a:bodyPr wrap="square" rtlCol="0">
            <a:no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rPr>
              <a:t>Exports &gt; Mass Enrollment &gt; column M vs Q</a:t>
            </a:r>
          </a:p>
          <a:p>
            <a:pPr marL="164592" indent="-164592">
              <a:spcAft>
                <a:spcPts val="180"/>
              </a:spcAft>
              <a:buFont typeface="Arial" panose="020B0604020202020204" pitchFamily="34" charset="0"/>
              <a:buChar char="•"/>
            </a:pPr>
            <a:r>
              <a:rPr lang="en-US" sz="1800" b="1" dirty="0">
                <a:latin typeface="Lato" panose="020F0502020204030203" pitchFamily="34" charset="0"/>
              </a:rPr>
              <a:t>SSA Exit Date – what the district reports as the student’s exit date</a:t>
            </a:r>
          </a:p>
          <a:p>
            <a:pPr marL="164592" indent="-164592">
              <a:spcAft>
                <a:spcPts val="180"/>
              </a:spcAft>
              <a:buFont typeface="Arial" panose="020B0604020202020204" pitchFamily="34" charset="0"/>
              <a:buChar char="•"/>
            </a:pPr>
            <a:r>
              <a:rPr lang="en-US" sz="1800" b="1" dirty="0">
                <a:latin typeface="Lato" panose="020F0502020204030203" pitchFamily="34" charset="0"/>
              </a:rPr>
              <a:t>DPI SSA Effective Dates – what the system overwrites as the exit date based on additional records submitted</a:t>
            </a:r>
          </a:p>
        </p:txBody>
      </p:sp>
      <p:pic>
        <p:nvPicPr>
          <p:cNvPr id="8" name="Picture 7" descr="A screenshot of the Download and Definition buttons available on all WISEdata Exports. ">
            <a:extLst>
              <a:ext uri="{FF2B5EF4-FFF2-40B4-BE49-F238E27FC236}">
                <a16:creationId xmlns:a16="http://schemas.microsoft.com/office/drawing/2014/main" id="{0C0B573D-BF24-7F12-47AB-0AAFEBE231AC}"/>
              </a:ext>
            </a:extLst>
          </p:cNvPr>
          <p:cNvPicPr>
            <a:picLocks noChangeAspect="1"/>
          </p:cNvPicPr>
          <p:nvPr/>
        </p:nvPicPr>
        <p:blipFill rotWithShape="1">
          <a:blip r:embed="rId4"/>
          <a:srcRect l="4835" t="14924" r="4558" b="12091"/>
          <a:stretch/>
        </p:blipFill>
        <p:spPr>
          <a:xfrm>
            <a:off x="7158943" y="975317"/>
            <a:ext cx="1550490" cy="326819"/>
          </a:xfrm>
          <a:prstGeom prst="rect">
            <a:avLst/>
          </a:prstGeom>
          <a:ln w="3175">
            <a:solidFill>
              <a:schemeClr val="tx1">
                <a:lumMod val="50000"/>
                <a:lumOff val="50000"/>
              </a:schemeClr>
            </a:solidFill>
          </a:ln>
        </p:spPr>
      </p:pic>
      <p:pic>
        <p:nvPicPr>
          <p:cNvPr id="9" name="Picture 2" descr="Screenshot of the WDP Mass Enrollments Exports, columns M and Q, showing the date discrepancy that indicates an overlapping enrollment.">
            <a:extLst>
              <a:ext uri="{FF2B5EF4-FFF2-40B4-BE49-F238E27FC236}">
                <a16:creationId xmlns:a16="http://schemas.microsoft.com/office/drawing/2014/main" id="{B15FB4BD-5E0F-4680-6715-0DA8456D2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6" y="2423112"/>
            <a:ext cx="8965479" cy="17401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F067CA-64C1-6923-DF38-DE0F3A7498D4}"/>
              </a:ext>
            </a:extLst>
          </p:cNvPr>
          <p:cNvSpPr txBox="1"/>
          <p:nvPr/>
        </p:nvSpPr>
        <p:spPr>
          <a:xfrm>
            <a:off x="4482456" y="416328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6"/>
              </a:rPr>
              <a:t>How-to: Audit for Enrollment Data </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183455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2D195-FCD0-654F-47B0-4ED890DA5B6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WISEdash for Districts</a:t>
            </a:r>
          </a:p>
        </p:txBody>
      </p:sp>
      <p:sp>
        <p:nvSpPr>
          <p:cNvPr id="4" name="TextBox 3">
            <a:extLst>
              <a:ext uri="{FF2B5EF4-FFF2-40B4-BE49-F238E27FC236}">
                <a16:creationId xmlns:a16="http://schemas.microsoft.com/office/drawing/2014/main" id="{CDA42409-8720-B978-952A-CC845EA255B1}"/>
              </a:ext>
            </a:extLst>
          </p:cNvPr>
          <p:cNvSpPr txBox="1"/>
          <p:nvPr/>
        </p:nvSpPr>
        <p:spPr>
          <a:xfrm>
            <a:off x="457201" y="922338"/>
            <a:ext cx="8237094" cy="2713563"/>
          </a:xfrm>
          <a:prstGeom prst="rect">
            <a:avLst/>
          </a:prstGeom>
          <a:noFill/>
        </p:spPr>
        <p:txBody>
          <a:bodyPr wrap="square" lIns="91440" tIns="45720" rIns="91440" bIns="45720" rtlCol="0" anchor="t">
            <a:noAutofit/>
          </a:bodyPr>
          <a:lstStyle/>
          <a:p>
            <a:pPr marL="164592" indent="-164592">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ea typeface="Lato"/>
                <a:cs typeface="Lato"/>
              </a:rPr>
              <a:t>Student will report current enrollments, possibly last enrollment depending on what data is being captured.</a:t>
            </a:r>
          </a:p>
          <a:p>
            <a:pPr marL="164592" indent="-164592">
              <a:spcAft>
                <a:spcPts val="180"/>
              </a:spcAft>
              <a:buFont typeface="Arial" panose="020B0604020202020204" pitchFamily="34" charset="0"/>
              <a:buChar char="•"/>
            </a:pPr>
            <a:endParaRPr lang="en-US" sz="18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ea typeface="Lato"/>
                <a:cs typeface="Lato"/>
              </a:rPr>
              <a:t>Overlapping enrollments may impact count dates or year end reporting if not resolved prior to Snapshot.</a:t>
            </a:r>
            <a:r>
              <a:rPr lang="en-US" sz="1800" b="1" dirty="0">
                <a:solidFill>
                  <a:srgbClr val="000000"/>
                </a:solidFill>
                <a:latin typeface="Lato" panose="020F0502020204030203" pitchFamily="34" charset="0"/>
                <a:ea typeface="Lato"/>
                <a:cs typeface="Lato"/>
              </a:rPr>
              <a:t> </a:t>
            </a:r>
            <a:endParaRPr lang="en-US" sz="18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endParaRPr lang="en-US" sz="18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b="1" dirty="0">
                <a:solidFill>
                  <a:srgbClr val="000000"/>
                </a:solidFill>
                <a:latin typeface="Lato" panose="020F0502020204030203" pitchFamily="34" charset="0"/>
                <a:ea typeface="Lato"/>
                <a:cs typeface="Lato"/>
              </a:rPr>
              <a:t>FAY (Full Academic Year) is calculated in </a:t>
            </a:r>
            <a:r>
              <a:rPr lang="en-US" sz="1800" b="1">
                <a:solidFill>
                  <a:srgbClr val="000000"/>
                </a:solidFill>
                <a:latin typeface="Lato" panose="020F0502020204030203" pitchFamily="34" charset="0"/>
                <a:ea typeface="Lato"/>
                <a:cs typeface="Lato"/>
              </a:rPr>
              <a:t>WISEdash.</a:t>
            </a:r>
          </a:p>
          <a:p>
            <a:pPr marL="572767" lvl="1" indent="-164592">
              <a:spcAft>
                <a:spcPts val="180"/>
              </a:spcAft>
              <a:buFont typeface="Arial" panose="020B0604020202020204" pitchFamily="34" charset="0"/>
              <a:buChar char="•"/>
            </a:pPr>
            <a:r>
              <a:rPr lang="en-US" sz="1800" b="1" i="0" dirty="0">
                <a:solidFill>
                  <a:srgbClr val="292F33"/>
                </a:solidFill>
                <a:effectLst/>
                <a:latin typeface="Lato" panose="020F0502020204030203" pitchFamily="34" charset="0"/>
                <a:ea typeface="Source Sans Pro"/>
              </a:rPr>
              <a:t>Students who have been enrolled in the same school or district </a:t>
            </a:r>
            <a:r>
              <a:rPr lang="en-US" sz="1800" b="1" dirty="0">
                <a:solidFill>
                  <a:srgbClr val="292F33"/>
                </a:solidFill>
                <a:latin typeface="Lato" panose="020F0502020204030203" pitchFamily="34" charset="0"/>
                <a:ea typeface="Source Sans Pro"/>
              </a:rPr>
              <a:t>from third Friday of September until time of statewide assessment.</a:t>
            </a:r>
            <a:endParaRPr lang="en-US" sz="1800" b="1">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28290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77422-EFC7-4B5A-5D65-72AB7FFD178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Report Card</a:t>
            </a:r>
          </a:p>
        </p:txBody>
      </p:sp>
      <p:sp>
        <p:nvSpPr>
          <p:cNvPr id="3" name="Text Placeholder 2">
            <a:extLst>
              <a:ext uri="{FF2B5EF4-FFF2-40B4-BE49-F238E27FC236}">
                <a16:creationId xmlns:a16="http://schemas.microsoft.com/office/drawing/2014/main" id="{6709BBC9-E966-EEF2-3EAD-4FF768B90D0A}"/>
              </a:ext>
            </a:extLst>
          </p:cNvPr>
          <p:cNvSpPr>
            <a:spLocks noGrp="1"/>
          </p:cNvSpPr>
          <p:nvPr>
            <p:ph type="body" sz="quarter" idx="14"/>
          </p:nvPr>
        </p:nvSpPr>
        <p:spPr>
          <a:xfrm>
            <a:off x="472190" y="922338"/>
            <a:ext cx="8222105" cy="2929954"/>
          </a:xfrm>
        </p:spPr>
        <p:txBody>
          <a:bodyPr vert="horz" lIns="91440" tIns="45720" rIns="91440" bIns="45720" rtlCol="0" anchor="t">
            <a:noAutofit/>
          </a:bodyPr>
          <a:lstStyle/>
          <a:p>
            <a:pPr marL="164592" indent="-164592" rtl="0">
              <a:spcBef>
                <a:spcPts val="0"/>
              </a:spcBef>
              <a:spcAft>
                <a:spcPts val="180"/>
              </a:spcAft>
              <a:buNone/>
            </a:pPr>
            <a:r>
              <a:rPr lang="en-US" sz="1800" i="0" u="none" strike="noStrike" dirty="0">
                <a:solidFill>
                  <a:srgbClr val="000000"/>
                </a:solidFill>
                <a:effectLst/>
                <a:latin typeface="Lato"/>
                <a:ea typeface="Lato"/>
                <a:cs typeface="Lato"/>
              </a:rPr>
              <a:t>Enrollment dates and length affect whether students are included in certain parts of the report card: </a:t>
            </a:r>
            <a:endParaRPr lang="en-US" sz="1800" dirty="0">
              <a:effectLst/>
              <a:latin typeface="Lato"/>
              <a:ea typeface="Lato"/>
              <a:cs typeface="Lato"/>
            </a:endParaRPr>
          </a:p>
          <a:p>
            <a:pPr marL="164592" indent="-164592" fontAlgn="base">
              <a:spcAft>
                <a:spcPts val="180"/>
              </a:spcAft>
              <a:buFont typeface="Arial" panose="020B0604020202020204" pitchFamily="34" charset="0"/>
              <a:buChar char="•"/>
            </a:pPr>
            <a:r>
              <a:rPr lang="en-US" sz="1800" i="0" u="none" strike="noStrike" dirty="0">
                <a:solidFill>
                  <a:srgbClr val="000000"/>
                </a:solidFill>
                <a:effectLst/>
                <a:latin typeface="Lato"/>
                <a:ea typeface="Lato"/>
                <a:cs typeface="Lato"/>
              </a:rPr>
              <a:t>Achievement and Growth: only full academic year (FAY) students are included. </a:t>
            </a:r>
            <a:endParaRPr lang="en-US" sz="1800" dirty="0">
              <a:solidFill>
                <a:srgbClr val="000000"/>
              </a:solidFill>
              <a:latin typeface="Lato"/>
              <a:ea typeface="Lato"/>
              <a:cs typeface="Lato"/>
            </a:endParaRPr>
          </a:p>
          <a:p>
            <a:pPr marL="164592" indent="-164592">
              <a:spcBef>
                <a:spcPts val="0"/>
              </a:spcBef>
              <a:spcAft>
                <a:spcPts val="180"/>
              </a:spcAft>
              <a:buFont typeface="Arial" panose="020B0604020202020204" pitchFamily="34" charset="0"/>
              <a:buChar char="•"/>
            </a:pPr>
            <a:r>
              <a:rPr lang="en-US" sz="1800" i="0" u="none" strike="noStrike" dirty="0">
                <a:solidFill>
                  <a:srgbClr val="000000"/>
                </a:solidFill>
                <a:effectLst/>
                <a:latin typeface="Lato"/>
                <a:ea typeface="Lato"/>
                <a:cs typeface="Lato"/>
              </a:rPr>
              <a:t>Chronic Absenteeism: only students enrolled for 90 days or more </a:t>
            </a:r>
            <a:r>
              <a:rPr lang="en-US" sz="1800" i="0" u="none" strike="noStrike">
                <a:solidFill>
                  <a:srgbClr val="000000"/>
                </a:solidFill>
                <a:effectLst/>
                <a:latin typeface="Lato"/>
                <a:ea typeface="Lato"/>
                <a:cs typeface="Lato"/>
              </a:rPr>
              <a:t>are </a:t>
            </a:r>
            <a:r>
              <a:rPr lang="en-US" sz="1800" i="0" u="none" strike="noStrike" dirty="0">
                <a:solidFill>
                  <a:srgbClr val="000000"/>
                </a:solidFill>
                <a:effectLst/>
                <a:latin typeface="Lato"/>
                <a:ea typeface="Lato"/>
                <a:cs typeface="Lato"/>
              </a:rPr>
              <a:t>included. Note this does not have to be one continuous stretch of enrollment.</a:t>
            </a:r>
            <a:endParaRPr lang="en-US" sz="2800" dirty="0"/>
          </a:p>
        </p:txBody>
      </p:sp>
    </p:spTree>
    <p:custDataLst>
      <p:tags r:id="rId1"/>
    </p:custDataLst>
    <p:extLst>
      <p:ext uri="{BB962C8B-B14F-4D97-AF65-F5344CB8AC3E}">
        <p14:creationId xmlns:p14="http://schemas.microsoft.com/office/powerpoint/2010/main" val="111999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31DE6-AB2D-3708-499B-0B65C87B8D5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Infinite Campus</a:t>
            </a:r>
          </a:p>
        </p:txBody>
      </p:sp>
      <p:sp>
        <p:nvSpPr>
          <p:cNvPr id="3" name="Text Placeholder 2">
            <a:extLst>
              <a:ext uri="{FF2B5EF4-FFF2-40B4-BE49-F238E27FC236}">
                <a16:creationId xmlns:a16="http://schemas.microsoft.com/office/drawing/2014/main" id="{3C153F71-0E20-323A-97A6-4BD4AC49EFEA}"/>
              </a:ext>
            </a:extLst>
          </p:cNvPr>
          <p:cNvSpPr>
            <a:spLocks noGrp="1"/>
          </p:cNvSpPr>
          <p:nvPr>
            <p:ph type="body" sz="quarter" idx="14"/>
          </p:nvPr>
        </p:nvSpPr>
        <p:spPr>
          <a:xfrm>
            <a:off x="450000" y="922338"/>
            <a:ext cx="8243999" cy="2512779"/>
          </a:xfrm>
        </p:spPr>
        <p:txBody>
          <a:bodyPr>
            <a:noAutofit/>
          </a:bodyPr>
          <a:lstStyle/>
          <a:p>
            <a:pPr marL="164592" indent="-164592" fontAlgn="base">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3"/>
              </a:rPr>
              <a:t>Wisconsin Ed-Fi Data v3.5 - Student School Association | Infinite Campus</a:t>
            </a:r>
            <a:r>
              <a:rPr lang="en-US" sz="1800" i="0" u="none" strike="noStrike" dirty="0">
                <a:solidFill>
                  <a:srgbClr val="000000"/>
                </a:solidFill>
                <a:effectLst/>
                <a:ea typeface="Lato" panose="020F0502020204030203" pitchFamily="34" charset="0"/>
                <a:cs typeface="Lato" panose="020F0502020204030203" pitchFamily="34" charset="0"/>
              </a:rPr>
              <a:t> – Go down to the Array section for Receiving Services for information on how we send this data. </a:t>
            </a:r>
          </a:p>
          <a:p>
            <a:pPr marL="164592" indent="-164592">
              <a:spcAft>
                <a:spcPts val="180"/>
              </a:spcAft>
              <a:buClr>
                <a:schemeClr val="tx1"/>
              </a:buClr>
            </a:pPr>
            <a:r>
              <a:rPr lang="en-US" sz="1800" i="0" u="none" strike="noStrike" dirty="0">
                <a:solidFill>
                  <a:srgbClr val="000000"/>
                </a:solidFill>
                <a:effectLst/>
                <a:ea typeface="Lato" panose="020F0502020204030203" pitchFamily="34" charset="0"/>
                <a:cs typeface="Lato" panose="020F0502020204030203" pitchFamily="34" charset="0"/>
              </a:rPr>
              <a:t>We do have overrides for TFS and Oct 1 on Enrollment, which can be found in the State Reporting Fields area in</a:t>
            </a:r>
            <a:r>
              <a:rPr lang="en-US" sz="1800" i="0" u="none" strike="noStrike" dirty="0">
                <a:solidFill>
                  <a:srgbClr val="000000"/>
                </a:solidFill>
                <a:effectLst/>
                <a:ea typeface="Lato" panose="020F0502020204030203" pitchFamily="34" charset="0"/>
                <a:cs typeface="Lato" panose="020F0502020204030203" pitchFamily="34" charset="0"/>
                <a:hlinkClick r:id="rId4"/>
              </a:rPr>
              <a:t> </a:t>
            </a:r>
            <a:r>
              <a:rPr lang="en-US" sz="1800" i="0" u="sng" strike="noStrike" dirty="0">
                <a:solidFill>
                  <a:srgbClr val="1155CC"/>
                </a:solidFill>
                <a:effectLst/>
                <a:ea typeface="Lato" panose="020F0502020204030203" pitchFamily="34" charset="0"/>
                <a:cs typeface="Lato" panose="020F0502020204030203" pitchFamily="34" charset="0"/>
                <a:hlinkClick r:id="rId4"/>
              </a:rPr>
              <a:t>Enrollments (Wisconsin) | Infinite Campus</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48519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D270-3141-E0F5-C73C-90C7DC18062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Skyward</a:t>
            </a:r>
          </a:p>
        </p:txBody>
      </p:sp>
      <p:sp>
        <p:nvSpPr>
          <p:cNvPr id="3" name="Text Placeholder 2">
            <a:extLst>
              <a:ext uri="{FF2B5EF4-FFF2-40B4-BE49-F238E27FC236}">
                <a16:creationId xmlns:a16="http://schemas.microsoft.com/office/drawing/2014/main" id="{1217E7A6-5578-7560-9C83-778D10CF1B88}"/>
              </a:ext>
            </a:extLst>
          </p:cNvPr>
          <p:cNvSpPr>
            <a:spLocks noGrp="1"/>
          </p:cNvSpPr>
          <p:nvPr>
            <p:ph type="body" sz="quarter" idx="4294967295"/>
          </p:nvPr>
        </p:nvSpPr>
        <p:spPr>
          <a:xfrm>
            <a:off x="460899" y="938853"/>
            <a:ext cx="8222201" cy="3265793"/>
          </a:xfrm>
        </p:spPr>
        <p:txBody>
          <a:bodyPr>
            <a:noAutofit/>
          </a:bodyPr>
          <a:lstStyle/>
          <a:p>
            <a:pPr>
              <a:spcAft>
                <a:spcPts val="180"/>
              </a:spcAft>
            </a:pPr>
            <a:r>
              <a:rPr lang="en-US" sz="1800" dirty="0">
                <a:effectLst/>
                <a:ea typeface="Lato" panose="020F0502020204030203" pitchFamily="34" charset="0"/>
                <a:cs typeface="Lato" panose="020F0502020204030203" pitchFamily="34" charset="0"/>
              </a:rPr>
              <a:t>Ed-Fi Configuration: </a:t>
            </a:r>
          </a:p>
          <a:p>
            <a:pPr>
              <a:spcAft>
                <a:spcPts val="180"/>
              </a:spcAft>
            </a:pPr>
            <a:r>
              <a:rPr lang="en-US" sz="1800" dirty="0">
                <a:effectLst/>
                <a:ea typeface="Lato" panose="020F0502020204030203" pitchFamily="34" charset="0"/>
                <a:cs typeface="Lato" panose="020F0502020204030203" pitchFamily="34" charset="0"/>
              </a:rPr>
              <a:t>Student Management &gt; Federal/State Reporting &gt; Ed-Fi &gt; Setup &gt; 	Configuration &gt; New Ed-Fi Setup &gt; highlight Ed-Fi Setup and expand arrow &gt; Profile-Specific Setup &gt; WI Count Dates &gt; 3rd Fri (Sept)</a:t>
            </a:r>
          </a:p>
          <a:p>
            <a:pPr>
              <a:spcAft>
                <a:spcPts val="180"/>
              </a:spcAft>
            </a:pPr>
            <a:endParaRPr lang="en-US" sz="1800" dirty="0">
              <a:effectLst/>
              <a:ea typeface="Lato" panose="020F0502020204030203" pitchFamily="34" charset="0"/>
              <a:cs typeface="Lato" panose="020F0502020204030203" pitchFamily="34" charset="0"/>
            </a:endParaRPr>
          </a:p>
          <a:p>
            <a:pPr>
              <a:spcAft>
                <a:spcPts val="180"/>
              </a:spcAft>
            </a:pPr>
            <a:r>
              <a:rPr lang="en-US" sz="1800" dirty="0">
                <a:effectLst/>
                <a:ea typeface="Lato" panose="020F0502020204030203" pitchFamily="34" charset="0"/>
                <a:cs typeface="Lato" panose="020F0502020204030203" pitchFamily="34" charset="0"/>
              </a:rPr>
              <a:t>3rd Friday (September) Overrides: </a:t>
            </a:r>
          </a:p>
          <a:p>
            <a:pPr>
              <a:spcAft>
                <a:spcPts val="180"/>
              </a:spcAft>
              <a:tabLst>
                <a:tab pos="568325" algn="l"/>
              </a:tabLst>
            </a:pPr>
            <a:r>
              <a:rPr lang="en-US" sz="1800" dirty="0">
                <a:effectLst/>
                <a:ea typeface="Lato" panose="020F0502020204030203" pitchFamily="34" charset="0"/>
                <a:cs typeface="Lato" panose="020F0502020204030203" pitchFamily="34" charset="0"/>
              </a:rPr>
              <a:t>Student Management &gt; Students &gt; Student Profile &gt; Entry/With </a:t>
            </a:r>
          </a:p>
          <a:p>
            <a:pPr marL="164592" lvl="3"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Exclude from 3rd Friday Sept Count</a:t>
            </a:r>
          </a:p>
          <a:p>
            <a:pPr marL="164592" lvl="3"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3rd Friday Count Date Override</a:t>
            </a:r>
          </a:p>
          <a:p>
            <a:pPr>
              <a:spcAft>
                <a:spcPts val="180"/>
              </a:spcAft>
            </a:pPr>
            <a:r>
              <a:rPr lang="en-US" sz="1800" dirty="0">
                <a:effectLst/>
                <a:ea typeface="Lato" panose="020F0502020204030203" pitchFamily="34" charset="0"/>
                <a:cs typeface="Lato" panose="020F0502020204030203" pitchFamily="34" charset="0"/>
              </a:rPr>
              <a:t>Logic: Student has a WISEid and an enrollment in an Ed-Fi reportable school that overlaps the third Friday of September.</a:t>
            </a:r>
          </a:p>
          <a:p>
            <a:pPr marL="0" indent="0">
              <a:buNone/>
            </a:pPr>
            <a:endParaRPr lang="en-US" sz="2000" dirty="0"/>
          </a:p>
        </p:txBody>
      </p:sp>
    </p:spTree>
    <p:custDataLst>
      <p:tags r:id="rId1"/>
    </p:custDataLst>
    <p:extLst>
      <p:ext uri="{BB962C8B-B14F-4D97-AF65-F5344CB8AC3E}">
        <p14:creationId xmlns:p14="http://schemas.microsoft.com/office/powerpoint/2010/main" val="199479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PowerSchool, MBA </a:t>
            </a:r>
            <a:r>
              <a:rPr lang="en-US" sz="1600" b="1" i="1" dirty="0"/>
              <a:t>(1 of 2)</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5" name="Picture 4" descr="This is a screenshot of a teaching tool made by Marcia Brenner and Associates. It reads: &#10;&#10;TFS is published through the Enrollments and Demographics Category in the Data Exchange.&#10;&#10;Public Schools: Start page, student search, state/Province-WI, WISEdata Student Information, Count Date Status, 3rd Friday of September.&#10;&#10;Choice schools: Start page, student search, state/Province-WI, Choice Students, Count Date Status, 3rd Friday of September. &#10;&#10;Enrollment - Previous Enrollment, Entry Date, Edit Entry and Exit Dates as needed. &#10;If receiving errors for a previous school year the WISEdata reporting fields must be edited through the previous enrollment record. &#10;&#10;There are also two screenshots embedded within this screenshot. One showing what the PowerSchool SIS screen looks like when the above mentioned breadcrumbs are followed. &#10;&#10;The other is of a table. The header row has 2 sections: Status and Description.&#10;&#10;Status P - Present: Student is present for and actively receiving educational services on the count date. Services are provided by districts employees r a 3rd party (NOT another district) under the direct supervision of the district. If a student attended for any part of the count date, they would be considered present. &#10;&#10;Status A - Absent: Student is absent on a count date itself, yet actively receiving educational services on the count date. Services are provided by districts employees or a third party (NOT another district) under the direct supervision of the district. &#10;&#10;Status N - Not Receiving Services: Student is not actively receiving educational services from the school district. &#10;">
            <a:extLst>
              <a:ext uri="{FF2B5EF4-FFF2-40B4-BE49-F238E27FC236}">
                <a16:creationId xmlns:a16="http://schemas.microsoft.com/office/drawing/2014/main" id="{4225E1A7-F050-9006-FC1A-E87F14EAB6E2}"/>
              </a:ext>
            </a:extLst>
          </p:cNvPr>
          <p:cNvPicPr>
            <a:picLocks noChangeAspect="1"/>
          </p:cNvPicPr>
          <p:nvPr/>
        </p:nvPicPr>
        <p:blipFill>
          <a:blip r:embed="rId3"/>
          <a:stretch>
            <a:fillRect/>
          </a:stretch>
        </p:blipFill>
        <p:spPr>
          <a:xfrm>
            <a:off x="594176" y="922338"/>
            <a:ext cx="7955647" cy="410954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72014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PowerSchool, MBA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p>
        </p:txBody>
      </p:sp>
      <p:pic>
        <p:nvPicPr>
          <p:cNvPr id="4" name="Picture 3" descr="This is a screenshot of a teaching tool made by Marcia Brenner and Associates. It reads: &#10;&#10;Third Friday of September&#10;&#10;Schools/districts can use the PI-1563 Validation Tool to quickly identify those students who were present or absent on the count date. &#10;&#10;Select a student from the start page, State/Province-WI, PI-1563 Validation Tool">
            <a:extLst>
              <a:ext uri="{FF2B5EF4-FFF2-40B4-BE49-F238E27FC236}">
                <a16:creationId xmlns:a16="http://schemas.microsoft.com/office/drawing/2014/main" id="{01E4C807-E8A3-A215-9F05-F276B5D86F36}"/>
              </a:ext>
            </a:extLst>
          </p:cNvPr>
          <p:cNvPicPr>
            <a:picLocks noChangeAspect="1"/>
          </p:cNvPicPr>
          <p:nvPr/>
        </p:nvPicPr>
        <p:blipFill>
          <a:blip r:embed="rId3"/>
          <a:stretch>
            <a:fillRect/>
          </a:stretch>
        </p:blipFill>
        <p:spPr>
          <a:xfrm>
            <a:off x="858124" y="922338"/>
            <a:ext cx="7427752" cy="4026034"/>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56559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1C9DD-0161-4EEC-EB44-07CF354779B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JMC</a:t>
            </a:r>
          </a:p>
        </p:txBody>
      </p:sp>
      <p:sp>
        <p:nvSpPr>
          <p:cNvPr id="3" name="Text Placeholder 2">
            <a:extLst>
              <a:ext uri="{FF2B5EF4-FFF2-40B4-BE49-F238E27FC236}">
                <a16:creationId xmlns:a16="http://schemas.microsoft.com/office/drawing/2014/main" id="{A2A8C646-5B8E-A4CA-566F-76848849FAC8}"/>
              </a:ext>
            </a:extLst>
          </p:cNvPr>
          <p:cNvSpPr>
            <a:spLocks noGrp="1"/>
          </p:cNvSpPr>
          <p:nvPr>
            <p:ph type="body" sz="quarter" idx="14"/>
          </p:nvPr>
        </p:nvSpPr>
        <p:spPr>
          <a:xfrm>
            <a:off x="475200" y="922338"/>
            <a:ext cx="8215200" cy="2512779"/>
          </a:xfrm>
        </p:spPr>
        <p:txBody>
          <a:bodyPr>
            <a:noAutofit/>
          </a:bodyPr>
          <a:lstStyle/>
          <a:p>
            <a:pPr marL="164592" indent="-164592"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Set the date for the school year:</a:t>
            </a:r>
          </a:p>
          <a:p>
            <a:pPr marL="164592" lvl="1" indent="-164592" rtl="0"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Edit &gt; Edit School Data </a:t>
            </a:r>
          </a:p>
          <a:p>
            <a:pPr marL="164592" indent="-164592"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There is an article in our in-app documentation titled Editing school data for Wisconsin start year state reporting</a:t>
            </a:r>
            <a:r>
              <a:rPr lang="en-US" sz="1800" i="0" u="none" strike="noStrike">
                <a:solidFill>
                  <a:srgbClr val="000000"/>
                </a:solidFill>
                <a:effectLst/>
                <a:ea typeface="Lato" panose="020F0502020204030203" pitchFamily="34" charset="0"/>
                <a:cs typeface="Lato" panose="020F0502020204030203" pitchFamily="34" charset="0"/>
              </a:rPr>
              <a:t>.</a:t>
            </a:r>
            <a:endParaRPr lang="en-US" sz="1800" i="0" u="none" strike="noStrike" dirty="0">
              <a:solidFill>
                <a:srgbClr val="000000"/>
              </a:solidFill>
              <a:effectLst/>
              <a:ea typeface="Lato" panose="020F0502020204030203" pitchFamily="34" charset="0"/>
              <a:cs typeface="Lato" panose="020F0502020204030203" pitchFamily="34" charset="0"/>
            </a:endParaRPr>
          </a:p>
          <a:p>
            <a:pPr marL="164592" indent="-164592"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TFS </a:t>
            </a:r>
            <a:r>
              <a:rPr lang="en-US" sz="1800" i="0" u="none" strike="noStrike">
                <a:solidFill>
                  <a:srgbClr val="000000"/>
                </a:solidFill>
                <a:effectLst/>
                <a:ea typeface="Lato" panose="020F0502020204030203" pitchFamily="34" charset="0"/>
                <a:cs typeface="Lato" panose="020F0502020204030203" pitchFamily="34" charset="0"/>
              </a:rPr>
              <a:t>is </a:t>
            </a:r>
            <a:r>
              <a:rPr lang="en-US" sz="1800" i="0" u="none" strike="noStrike" dirty="0">
                <a:solidFill>
                  <a:srgbClr val="000000"/>
                </a:solidFill>
                <a:effectLst/>
                <a:ea typeface="Lato" panose="020F0502020204030203" pitchFamily="34" charset="0"/>
                <a:cs typeface="Lato" panose="020F0502020204030203" pitchFamily="34" charset="0"/>
              </a:rPr>
              <a:t>normally a calculated value</a:t>
            </a:r>
            <a:r>
              <a:rPr lang="en-US" sz="1800" i="0" u="none" strike="noStrike">
                <a:solidFill>
                  <a:srgbClr val="000000"/>
                </a:solidFill>
                <a:effectLst/>
                <a:ea typeface="Lato" panose="020F0502020204030203" pitchFamily="34" charset="0"/>
                <a:cs typeface="Lato" panose="020F0502020204030203" pitchFamily="34" charset="0"/>
              </a:rPr>
              <a:t>; however</a:t>
            </a:r>
            <a:r>
              <a:rPr lang="en-US" sz="1800" i="0" u="none" strike="noStrike" dirty="0">
                <a:solidFill>
                  <a:srgbClr val="000000"/>
                </a:solidFill>
                <a:effectLst/>
                <a:ea typeface="Lato" panose="020F0502020204030203" pitchFamily="34" charset="0"/>
                <a:cs typeface="Lato" panose="020F0502020204030203" pitchFamily="34" charset="0"/>
              </a:rPr>
              <a:t>, there is an override option available at:</a:t>
            </a:r>
          </a:p>
          <a:p>
            <a:pPr marL="507381" lvl="2" indent="-164592"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View Student Data - Enrollment tab</a:t>
            </a:r>
            <a:endParaRPr lang="en-US" sz="1800" b="1" i="0" u="none" strike="noStrike">
              <a:solidFill>
                <a:srgbClr val="000000"/>
              </a:solidFill>
              <a:effectLst/>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22906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WISEdata Portal </a:t>
            </a:r>
            <a:r>
              <a:rPr lang="en-US" sz="1600" b="1" i="1" dirty="0"/>
              <a:t>(1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3" name="Picture 2" descr="Screenshot of the WISEdata Portal enrollment screen for a specific student. &#10;&#10;The screenshot emphasizes that the student is annotated as TRUE for Included in 3rd Friday Sept Count.&#10;&#10;The TFS Receiving Services is an data element in the &quot;Count Inclusion TFS&quot; section of the enrollment screen, along with: determinants; Age on Count date and SEOA submitted; TFS Receiving  Services, Primary School, Enrollment in Effect on TFS, Enrollment Type, and Valid Grade. &#10;&#10;On this screenshot, TFS Receiving Services is set to &quot;P&quot; (present) and Included in 3rd Fri Sept Count = True. ">
            <a:extLst>
              <a:ext uri="{FF2B5EF4-FFF2-40B4-BE49-F238E27FC236}">
                <a16:creationId xmlns:a16="http://schemas.microsoft.com/office/drawing/2014/main" id="{3A864C85-8E36-9371-34B8-A4C7591F7D4B}"/>
              </a:ext>
            </a:extLst>
          </p:cNvPr>
          <p:cNvPicPr>
            <a:picLocks noChangeAspect="1"/>
          </p:cNvPicPr>
          <p:nvPr/>
        </p:nvPicPr>
        <p:blipFill>
          <a:blip r:embed="rId4"/>
          <a:stretch>
            <a:fillRect/>
          </a:stretch>
        </p:blipFill>
        <p:spPr>
          <a:xfrm>
            <a:off x="42862" y="1214438"/>
            <a:ext cx="9058275" cy="2714625"/>
          </a:xfrm>
          <a:prstGeom prst="rect">
            <a:avLst/>
          </a:prstGeom>
        </p:spPr>
      </p:pic>
      <p:sp>
        <p:nvSpPr>
          <p:cNvPr id="5" name="Rectangle 4">
            <a:extLst>
              <a:ext uri="{FF2B5EF4-FFF2-40B4-BE49-F238E27FC236}">
                <a16:creationId xmlns:a16="http://schemas.microsoft.com/office/drawing/2014/main" id="{1745E2C4-BE7F-05EE-92C4-7C1BCC5417B5}"/>
              </a:ext>
              <a:ext uri="{C183D7F6-B498-43B3-948B-1728B52AA6E4}">
                <adec:decorative xmlns:adec="http://schemas.microsoft.com/office/drawing/2017/decorative" val="1"/>
              </a:ext>
            </a:extLst>
          </p:cNvPr>
          <p:cNvSpPr/>
          <p:nvPr/>
        </p:nvSpPr>
        <p:spPr>
          <a:xfrm>
            <a:off x="4895745" y="1398111"/>
            <a:ext cx="1283516" cy="444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EF7FB4-FC3C-4133-B7AF-A71ACB8420F5}"/>
              </a:ext>
              <a:ext uri="{C183D7F6-B498-43B3-948B-1728B52AA6E4}">
                <adec:decorative xmlns:adec="http://schemas.microsoft.com/office/drawing/2017/decorative" val="1"/>
              </a:ext>
            </a:extLst>
          </p:cNvPr>
          <p:cNvSpPr/>
          <p:nvPr/>
        </p:nvSpPr>
        <p:spPr>
          <a:xfrm>
            <a:off x="2497055" y="3305794"/>
            <a:ext cx="1082284" cy="2031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C91993-147A-02EE-831C-59BAE9E8D890}"/>
              </a:ext>
            </a:extLst>
          </p:cNvPr>
          <p:cNvSpPr txBox="1"/>
          <p:nvPr/>
        </p:nvSpPr>
        <p:spPr>
          <a:xfrm>
            <a:off x="4482456" y="416328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5"/>
              </a:rPr>
              <a:t>How-to: Audit for TFS  Data </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405910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r>
              <a:rPr lang="en-US" dirty="0"/>
              <a:t>Sample with XL</a:t>
            </a:r>
            <a:r>
              <a:rPr lang="en-US" baseline="0" dirty="0"/>
              <a:t> chart or image</a:t>
            </a:r>
            <a:endParaRPr lang="en-US" dirty="0"/>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a:t>Agenda</a:t>
            </a:r>
          </a:p>
        </p:txBody>
      </p:sp>
      <p:sp>
        <p:nvSpPr>
          <p:cNvPr id="7" name="TextBox 6">
            <a:extLst>
              <a:ext uri="{FF2B5EF4-FFF2-40B4-BE49-F238E27FC236}">
                <a16:creationId xmlns:a16="http://schemas.microsoft.com/office/drawing/2014/main" id="{FD3077E0-13CA-A51A-655A-ACE5520FDC61}"/>
              </a:ext>
            </a:extLst>
          </p:cNvPr>
          <p:cNvSpPr txBox="1"/>
          <p:nvPr/>
        </p:nvSpPr>
        <p:spPr>
          <a:xfrm>
            <a:off x="1868656" y="1063645"/>
            <a:ext cx="5276894" cy="3016210"/>
          </a:xfrm>
          <a:prstGeom prst="rect">
            <a:avLst/>
          </a:prstGeom>
          <a:noFill/>
        </p:spPr>
        <p:txBody>
          <a:bodyPr wrap="none" rtlCol="0">
            <a:no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Data Flow</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Vendor Resources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Enrollment</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TFS (Third Friday of September) Count Inclusion</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Economic Disadvantaged Status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Graduates</a:t>
            </a:r>
          </a:p>
          <a:p>
            <a:pPr marL="285750" indent="-285750">
              <a:buFont typeface="Arial" panose="020B0604020202020204" pitchFamily="34" charset="0"/>
              <a:buChar char="•"/>
            </a:pPr>
            <a:endParaRPr lang="en-US" sz="1800"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9414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656B6-6AEF-9AE8-0CD7-A62FF2BE6E2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TFS – WISEdata Portal </a:t>
            </a:r>
            <a:r>
              <a:rPr kumimoji="0" lang="en-US" sz="1600" b="1" i="1" u="none" strike="noStrike" kern="1200" cap="none" spc="0" normalizeH="0" baseline="0" noProof="0" dirty="0">
                <a:ln>
                  <a:noFill/>
                </a:ln>
                <a:solidFill>
                  <a:schemeClr val="bg1"/>
                </a:solidFill>
                <a:effectLst/>
                <a:uLnTx/>
                <a:uFillTx/>
                <a:latin typeface="Lato Black"/>
                <a:ea typeface="Lato Black"/>
                <a:cs typeface="Lato Black"/>
              </a:rPr>
              <a:t>(2</a:t>
            </a:r>
            <a:r>
              <a:rPr kumimoji="0" lang="en-US" sz="1600" b="1" i="1" u="none" strike="noStrike" kern="1200" cap="none" spc="0" normalizeH="0" noProof="0" dirty="0">
                <a:ln>
                  <a:noFill/>
                </a:ln>
                <a:solidFill>
                  <a:schemeClr val="bg1"/>
                </a:solidFill>
                <a:effectLst/>
                <a:uLnTx/>
                <a:uFillTx/>
                <a:latin typeface="Lato Black"/>
                <a:ea typeface="Lato Black"/>
                <a:cs typeface="Lato Black"/>
              </a:rPr>
              <a:t> of 3)</a:t>
            </a:r>
            <a:endParaRPr kumimoji="0" lang="en-US" sz="1600" b="1" i="1" u="none" strike="noStrike" kern="1200" cap="none" spc="0" normalizeH="0" baseline="0" noProof="0" dirty="0">
              <a:ln>
                <a:noFill/>
              </a:ln>
              <a:solidFill>
                <a:schemeClr val="bg1"/>
              </a:solidFill>
              <a:effectLst/>
              <a:uLnTx/>
              <a:uFillTx/>
              <a:latin typeface="Lato Black"/>
              <a:ea typeface="Lato Black"/>
              <a:cs typeface="Lato Black"/>
            </a:endParaRPr>
          </a:p>
        </p:txBody>
      </p:sp>
      <p:pic>
        <p:nvPicPr>
          <p:cNvPr id="3" name="Picture 2" descr="Screenshot of the WISEdata Portal enrollment screen for a specific student. &#10;&#10;this student has overlapping enrollment records, &#10;&#10;The first enrollment record started on Sept 5, 2023, and was given an effective end date of Sept 6, 2023 because the 2nd enrollment record begins on Sept 7, 2023. &#10;&#10;The screenshot emphasizes that the student is annotated as TRUE for Included in 3rd Friday Sept Count on the most recent enrollment, beginning on Sept 7, 2023, and FALSO for the prior enrollment (Sept 5-6).&#10;&#10;On this screenshot, under the Count Inclusion Header, the TFS Receiving Services is set to &quot;P&quot; (present) but the Enrollment in Effect on TFS date = False.">
            <a:extLst>
              <a:ext uri="{FF2B5EF4-FFF2-40B4-BE49-F238E27FC236}">
                <a16:creationId xmlns:a16="http://schemas.microsoft.com/office/drawing/2014/main" id="{FF9CA9D7-5656-4D4D-D920-04098DBA5A6E}"/>
              </a:ext>
            </a:extLst>
          </p:cNvPr>
          <p:cNvPicPr>
            <a:picLocks noChangeAspect="1"/>
          </p:cNvPicPr>
          <p:nvPr/>
        </p:nvPicPr>
        <p:blipFill>
          <a:blip r:embed="rId4"/>
          <a:stretch>
            <a:fillRect/>
          </a:stretch>
        </p:blipFill>
        <p:spPr>
          <a:xfrm>
            <a:off x="80211" y="1008686"/>
            <a:ext cx="8983578" cy="3336681"/>
          </a:xfrm>
          <a:prstGeom prst="rect">
            <a:avLst/>
          </a:prstGeom>
        </p:spPr>
      </p:pic>
    </p:spTree>
    <p:custDataLst>
      <p:tags r:id="rId1"/>
    </p:custDataLst>
    <p:extLst>
      <p:ext uri="{BB962C8B-B14F-4D97-AF65-F5344CB8AC3E}">
        <p14:creationId xmlns:p14="http://schemas.microsoft.com/office/powerpoint/2010/main" val="107885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WISEdata Portal </a:t>
            </a:r>
            <a:r>
              <a:rPr lang="en-US" sz="1600" b="1" i="1" dirty="0">
                <a:latin typeface="Lato Black"/>
                <a:ea typeface="Lato Black"/>
                <a:cs typeface="Lato Black"/>
              </a:rPr>
              <a:t>(3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3" name="Picture 2" descr="Screenshot of the WISEdata Portal Mass Enrollments export, columns, AE (DPI Count Inclusion for 3rd Friday of September) and AFE (DPI Count Inclusion for October 1 Child Count).">
            <a:extLst>
              <a:ext uri="{FF2B5EF4-FFF2-40B4-BE49-F238E27FC236}">
                <a16:creationId xmlns:a16="http://schemas.microsoft.com/office/drawing/2014/main" id="{E62E933F-FD9B-BADA-25F2-B639D72D2F35}"/>
              </a:ext>
            </a:extLst>
          </p:cNvPr>
          <p:cNvPicPr>
            <a:picLocks noChangeAspect="1"/>
          </p:cNvPicPr>
          <p:nvPr/>
        </p:nvPicPr>
        <p:blipFill rotWithShape="1">
          <a:blip r:embed="rId4"/>
          <a:srcRect l="1510" r="621"/>
          <a:stretch/>
        </p:blipFill>
        <p:spPr>
          <a:xfrm>
            <a:off x="1516455" y="2473355"/>
            <a:ext cx="6111089" cy="1551108"/>
          </a:xfrm>
          <a:prstGeom prst="rect">
            <a:avLst/>
          </a:prstGeom>
          <a:ln w="3175">
            <a:solidFill>
              <a:schemeClr val="tx1">
                <a:lumMod val="50000"/>
                <a:lumOff val="50000"/>
              </a:schemeClr>
            </a:solidFill>
          </a:ln>
        </p:spPr>
      </p:pic>
      <p:sp>
        <p:nvSpPr>
          <p:cNvPr id="4" name="TextBox 3">
            <a:extLst>
              <a:ext uri="{FF2B5EF4-FFF2-40B4-BE49-F238E27FC236}">
                <a16:creationId xmlns:a16="http://schemas.microsoft.com/office/drawing/2014/main" id="{328B60AB-8E73-BA9C-7F1B-AD6CB1C94CA5}"/>
              </a:ext>
            </a:extLst>
          </p:cNvPr>
          <p:cNvSpPr txBox="1"/>
          <p:nvPr/>
        </p:nvSpPr>
        <p:spPr>
          <a:xfrm>
            <a:off x="398353" y="992896"/>
            <a:ext cx="8280952" cy="1081578"/>
          </a:xfrm>
          <a:prstGeom prst="rect">
            <a:avLst/>
          </a:prstGeom>
          <a:noFill/>
        </p:spPr>
        <p:txBody>
          <a:bodyPr wrap="square" rtlCol="0">
            <a:no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Exports &gt; Mass Enrollment &gt; column AE and AF</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DPI Count Inclusion – what the system overwrites as the inclusion value based on additional records submitted</a:t>
            </a:r>
          </a:p>
        </p:txBody>
      </p:sp>
      <p:pic>
        <p:nvPicPr>
          <p:cNvPr id="5" name="Picture 4" descr="A screenshot of the Download and Definition buttons available on all WISEdata Exports. ">
            <a:extLst>
              <a:ext uri="{FF2B5EF4-FFF2-40B4-BE49-F238E27FC236}">
                <a16:creationId xmlns:a16="http://schemas.microsoft.com/office/drawing/2014/main" id="{E24FD89F-AB7D-F2C2-9116-164C8042B965}"/>
              </a:ext>
            </a:extLst>
          </p:cNvPr>
          <p:cNvPicPr>
            <a:picLocks noChangeAspect="1"/>
          </p:cNvPicPr>
          <p:nvPr/>
        </p:nvPicPr>
        <p:blipFill rotWithShape="1">
          <a:blip r:embed="rId5"/>
          <a:srcRect l="4835" t="14924" r="4558" b="12091"/>
          <a:stretch/>
        </p:blipFill>
        <p:spPr>
          <a:xfrm>
            <a:off x="7195157" y="992896"/>
            <a:ext cx="1550490" cy="32681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64653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2D195-FCD0-654F-47B0-4ED890DA5B6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WISEdash for Districts</a:t>
            </a:r>
          </a:p>
        </p:txBody>
      </p:sp>
      <p:pic>
        <p:nvPicPr>
          <p:cNvPr id="3" name="Picture 2" descr="Screenshot of the Data Quality Indicator for the WISEdash for Districts TFS snapshot dashboard. The DQI is for Count Inclusion TFS, True = Yes. This example shows that 5,639 students match this criteria. ">
            <a:extLst>
              <a:ext uri="{FF2B5EF4-FFF2-40B4-BE49-F238E27FC236}">
                <a16:creationId xmlns:a16="http://schemas.microsoft.com/office/drawing/2014/main" id="{2222C0D5-5956-66C0-3D85-72DD6757EA43}"/>
              </a:ext>
            </a:extLst>
          </p:cNvPr>
          <p:cNvPicPr>
            <a:picLocks noChangeAspect="1"/>
          </p:cNvPicPr>
          <p:nvPr/>
        </p:nvPicPr>
        <p:blipFill>
          <a:blip r:embed="rId4"/>
          <a:stretch>
            <a:fillRect/>
          </a:stretch>
        </p:blipFill>
        <p:spPr>
          <a:xfrm>
            <a:off x="440833" y="1186064"/>
            <a:ext cx="3408609" cy="1572028"/>
          </a:xfrm>
          <a:prstGeom prst="rect">
            <a:avLst/>
          </a:prstGeom>
          <a:ln w="3175">
            <a:solidFill>
              <a:schemeClr val="tx1">
                <a:lumMod val="50000"/>
                <a:lumOff val="50000"/>
              </a:schemeClr>
            </a:solidFill>
          </a:ln>
        </p:spPr>
      </p:pic>
      <p:pic>
        <p:nvPicPr>
          <p:cNvPr id="4" name="Picture 3" descr="A screenshot of the dynamic crosstabs on the WISEdash for Districts TFS snapshot dashboard. The filter &quot;Count Incl TFS&quot; is placed in the Rows position. This creates a dynamic crosstab table that reveals 5,639 students = Yes (the same data revealed on the Data Quality Indicator), and 2 Students = No, for a total of 5,6,41 students. ">
            <a:extLst>
              <a:ext uri="{FF2B5EF4-FFF2-40B4-BE49-F238E27FC236}">
                <a16:creationId xmlns:a16="http://schemas.microsoft.com/office/drawing/2014/main" id="{36EFD8F9-023F-CDCC-38FF-10931236191D}"/>
              </a:ext>
            </a:extLst>
          </p:cNvPr>
          <p:cNvPicPr>
            <a:picLocks noChangeAspect="1"/>
          </p:cNvPicPr>
          <p:nvPr/>
        </p:nvPicPr>
        <p:blipFill>
          <a:blip r:embed="rId5"/>
          <a:stretch>
            <a:fillRect/>
          </a:stretch>
        </p:blipFill>
        <p:spPr>
          <a:xfrm>
            <a:off x="4257071" y="1183515"/>
            <a:ext cx="4429125" cy="358140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00623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77422-EFC7-4B5A-5D65-72AB7FFD178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TFS – Report Card</a:t>
            </a:r>
          </a:p>
        </p:txBody>
      </p:sp>
      <p:sp>
        <p:nvSpPr>
          <p:cNvPr id="5" name="TextBox 4">
            <a:extLst>
              <a:ext uri="{FF2B5EF4-FFF2-40B4-BE49-F238E27FC236}">
                <a16:creationId xmlns:a16="http://schemas.microsoft.com/office/drawing/2014/main" id="{D5EDAF15-C6C9-5493-4CF8-245F3E035A78}"/>
              </a:ext>
            </a:extLst>
          </p:cNvPr>
          <p:cNvSpPr txBox="1"/>
          <p:nvPr/>
        </p:nvSpPr>
        <p:spPr>
          <a:xfrm>
            <a:off x="468000" y="922338"/>
            <a:ext cx="8229600" cy="1309782"/>
          </a:xfrm>
          <a:prstGeom prst="rect">
            <a:avLst/>
          </a:prstGeom>
          <a:noFill/>
        </p:spPr>
        <p:txBody>
          <a:bodyPr wrap="square" lIns="91440" tIns="45720" rIns="91440" bIns="45720" rtlCol="0" anchor="t">
            <a:noAutofit/>
          </a:bodyPr>
          <a:lstStyle/>
          <a:p>
            <a:pPr marL="164592" indent="-164592">
              <a:lnSpc>
                <a:spcPct val="150000"/>
              </a:lnSpc>
              <a:spcAft>
                <a:spcPts val="180"/>
              </a:spcAft>
            </a:pPr>
            <a:r>
              <a:rPr lang="en-US" sz="1800" b="1" dirty="0">
                <a:solidFill>
                  <a:srgbClr val="000000"/>
                </a:solidFill>
                <a:latin typeface="Lato"/>
                <a:ea typeface="Lato"/>
                <a:cs typeface="Lato"/>
              </a:rPr>
              <a:t>S</a:t>
            </a:r>
            <a:r>
              <a:rPr lang="en-US" sz="1800" b="1" i="0" u="none" strike="noStrike" dirty="0">
                <a:solidFill>
                  <a:srgbClr val="000000"/>
                </a:solidFill>
                <a:effectLst/>
                <a:latin typeface="Lato"/>
                <a:ea typeface="Lato"/>
                <a:cs typeface="Lato"/>
              </a:rPr>
              <a:t>tudents with TFS Count Inclusion = Yes </a:t>
            </a:r>
            <a:endParaRPr lang="en-US" sz="1800" b="1" dirty="0">
              <a:solidFill>
                <a:srgbClr val="000000"/>
              </a:solidFill>
              <a:latin typeface="Lato"/>
              <a:ea typeface="Lato"/>
              <a:cs typeface="Lato"/>
            </a:endParaRPr>
          </a:p>
          <a:p>
            <a:pPr marL="164592" indent="-164592">
              <a:lnSpc>
                <a:spcPct val="150000"/>
              </a:lnSpc>
              <a:spcAft>
                <a:spcPts val="180"/>
              </a:spcAft>
              <a:buFont typeface="Arial"/>
              <a:buChar char="•"/>
            </a:pPr>
            <a:r>
              <a:rPr lang="en-US" sz="1800" b="1" i="0" u="none" strike="noStrike" dirty="0">
                <a:solidFill>
                  <a:srgbClr val="000000"/>
                </a:solidFill>
                <a:effectLst/>
                <a:latin typeface="Lato"/>
                <a:ea typeface="Lato"/>
                <a:cs typeface="Lato"/>
              </a:rPr>
              <a:t>included in enrollment number and demographic calculations displayed on the front page</a:t>
            </a:r>
          </a:p>
        </p:txBody>
      </p:sp>
      <p:pic>
        <p:nvPicPr>
          <p:cNvPr id="1030" name="Picture 6" descr="Screenshot of a ESEA DPI Report card. The screenshot is highlighting an enrollment number of 450, across the grades kindergarten through 5th grade, with 9.1% of the enrolled students being &quot;Open Enrolled.&quot;">
            <a:extLst>
              <a:ext uri="{FF2B5EF4-FFF2-40B4-BE49-F238E27FC236}">
                <a16:creationId xmlns:a16="http://schemas.microsoft.com/office/drawing/2014/main" id="{E854D9AA-1B7F-9443-A7CB-F0424F0A5F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199064"/>
            <a:ext cx="5943600" cy="1600200"/>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942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EA792-70C9-4EEF-56E6-184CCE1B84E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TFS/CC - IDEA Accountability</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C4A1A4FF-BD1C-5993-7797-1A97FA5157F3}"/>
              </a:ext>
            </a:extLst>
          </p:cNvPr>
          <p:cNvSpPr>
            <a:spLocks noGrp="1"/>
          </p:cNvSpPr>
          <p:nvPr>
            <p:ph type="body" sz="quarter" idx="14"/>
          </p:nvPr>
        </p:nvSpPr>
        <p:spPr>
          <a:xfrm>
            <a:off x="453600" y="1386262"/>
            <a:ext cx="8236800" cy="2512779"/>
          </a:xfrm>
        </p:spPr>
        <p:txBody>
          <a:bodyPr vert="horz" lIns="91440" tIns="45720" rIns="91440" bIns="45720" rtlCol="0" anchor="t">
            <a:noAutofit/>
          </a:bodyPr>
          <a:lstStyle/>
          <a:p>
            <a:pPr marL="164592" indent="-164592">
              <a:spcAft>
                <a:spcPts val="180"/>
              </a:spcAft>
            </a:pPr>
            <a:r>
              <a:rPr lang="en-US" sz="1800" dirty="0">
                <a:latin typeface="Lato"/>
                <a:ea typeface="Lato"/>
                <a:cs typeface="Lato"/>
              </a:rPr>
              <a:t>Racial Equity in Special Education</a:t>
            </a:r>
            <a:endParaRPr lang="en-US" sz="1800" b="0" dirty="0"/>
          </a:p>
          <a:p>
            <a:pPr marL="164592" indent="-164592">
              <a:spcAft>
                <a:spcPts val="180"/>
              </a:spcAft>
            </a:pPr>
            <a:r>
              <a:rPr lang="en-US" sz="1800" b="1" dirty="0">
                <a:latin typeface="Lato"/>
                <a:ea typeface="Lato"/>
                <a:cs typeface="Lato"/>
              </a:rPr>
              <a:t>Identifications require plan, 15% reservation, CCEIS flags in WISEdata</a:t>
            </a:r>
          </a:p>
        </p:txBody>
      </p:sp>
    </p:spTree>
    <p:custDataLst>
      <p:tags r:id="rId1"/>
    </p:custDataLst>
    <p:extLst>
      <p:ext uri="{BB962C8B-B14F-4D97-AF65-F5344CB8AC3E}">
        <p14:creationId xmlns:p14="http://schemas.microsoft.com/office/powerpoint/2010/main" val="94151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31DE6-AB2D-3708-499B-0B65C87B8D5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Infinite Campus</a:t>
            </a:r>
          </a:p>
        </p:txBody>
      </p:sp>
      <p:sp>
        <p:nvSpPr>
          <p:cNvPr id="3" name="Text Placeholder 2">
            <a:extLst>
              <a:ext uri="{FF2B5EF4-FFF2-40B4-BE49-F238E27FC236}">
                <a16:creationId xmlns:a16="http://schemas.microsoft.com/office/drawing/2014/main" id="{3C153F71-0E20-323A-97A6-4BD4AC49EFEA}"/>
              </a:ext>
            </a:extLst>
          </p:cNvPr>
          <p:cNvSpPr>
            <a:spLocks noGrp="1"/>
          </p:cNvSpPr>
          <p:nvPr>
            <p:ph type="body" sz="quarter" idx="14"/>
          </p:nvPr>
        </p:nvSpPr>
        <p:spPr>
          <a:xfrm>
            <a:off x="457200" y="922338"/>
            <a:ext cx="8229600" cy="2512779"/>
          </a:xfrm>
        </p:spPr>
        <p:txBody>
          <a:bodyPr>
            <a:noAutofit/>
          </a:bodyPr>
          <a:lstStyle/>
          <a:p>
            <a:pPr marL="164592" indent="-164592" fontAlgn="base">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3"/>
              </a:rPr>
              <a:t>Wisconsin Ed-Fi Data v3.5 - Student Education Organization Associations | Infinite Campus</a:t>
            </a:r>
            <a:r>
              <a:rPr lang="en-US" sz="1800" i="0" u="none" strike="noStrike" dirty="0">
                <a:solidFill>
                  <a:srgbClr val="000000"/>
                </a:solidFill>
                <a:effectLst/>
                <a:ea typeface="Lato" panose="020F0502020204030203" pitchFamily="34" charset="0"/>
                <a:cs typeface="Lato" panose="020F0502020204030203" pitchFamily="34" charset="0"/>
              </a:rPr>
              <a:t> – </a:t>
            </a:r>
            <a:r>
              <a:rPr lang="en-US" sz="1800" i="0" u="none" strike="noStrike">
                <a:solidFill>
                  <a:srgbClr val="000000"/>
                </a:solidFill>
                <a:effectLst/>
                <a:ea typeface="Lato" panose="020F0502020204030203" pitchFamily="34" charset="0"/>
                <a:cs typeface="Lato" panose="020F0502020204030203" pitchFamily="34" charset="0"/>
              </a:rPr>
              <a:t>Economically</a:t>
            </a:r>
            <a:r>
              <a:rPr lang="en-US" sz="1800" i="0" u="none" strike="noStrike" dirty="0">
                <a:solidFill>
                  <a:srgbClr val="000000"/>
                </a:solidFill>
                <a:effectLst/>
                <a:ea typeface="Lato" panose="020F0502020204030203" pitchFamily="34" charset="0"/>
                <a:cs typeface="Lato" panose="020F0502020204030203" pitchFamily="34" charset="0"/>
              </a:rPr>
              <a:t> Disadvantaged information is found in Student Characteristics section</a:t>
            </a:r>
          </a:p>
          <a:p>
            <a:pPr marL="164592" indent="-164592" fontAlgn="base">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4"/>
              </a:rPr>
              <a:t>Wisconsin Ed-Fi Data v3.5 - Student School Food Service Program Associations | Infinite Campus</a:t>
            </a:r>
            <a:endParaRPr lang="en-US" sz="1800" i="0" u="none" strike="noStrike" dirty="0">
              <a:solidFill>
                <a:srgbClr val="000000"/>
              </a:solidFill>
              <a:effectLst/>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80805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D270-3141-E0F5-C73C-90C7DC18062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CEP Schools - Skyward</a:t>
            </a:r>
          </a:p>
        </p:txBody>
      </p:sp>
      <p:sp>
        <p:nvSpPr>
          <p:cNvPr id="3" name="Text Placeholder 2">
            <a:extLst>
              <a:ext uri="{FF2B5EF4-FFF2-40B4-BE49-F238E27FC236}">
                <a16:creationId xmlns:a16="http://schemas.microsoft.com/office/drawing/2014/main" id="{1217E7A6-5578-7560-9C83-778D10CF1B88}"/>
              </a:ext>
            </a:extLst>
          </p:cNvPr>
          <p:cNvSpPr>
            <a:spLocks noGrp="1"/>
          </p:cNvSpPr>
          <p:nvPr>
            <p:ph type="body" sz="quarter" idx="4294967295"/>
          </p:nvPr>
        </p:nvSpPr>
        <p:spPr>
          <a:xfrm>
            <a:off x="460800" y="922338"/>
            <a:ext cx="8229600" cy="3768725"/>
          </a:xfrm>
        </p:spPr>
        <p:txBody>
          <a:bodyPr>
            <a:noAutofit/>
          </a:bodyPr>
          <a:lstStyle/>
          <a:p>
            <a:pPr>
              <a:lnSpc>
                <a:spcPct val="150000"/>
              </a:lnSpc>
              <a:spcAft>
                <a:spcPts val="180"/>
              </a:spcAft>
            </a:pPr>
            <a:r>
              <a:rPr lang="en-US" sz="1800" dirty="0">
                <a:effectLst/>
                <a:ea typeface="Lato" panose="020F0502020204030203" pitchFamily="34" charset="0"/>
                <a:cs typeface="Lato" panose="020F0502020204030203" pitchFamily="34" charset="0"/>
              </a:rPr>
              <a:t>Regular Schools: </a:t>
            </a:r>
          </a:p>
          <a:p>
            <a:pPr>
              <a:lnSpc>
                <a:spcPct val="150000"/>
              </a:lnSpc>
              <a:spcAft>
                <a:spcPts val="180"/>
              </a:spcAft>
            </a:pPr>
            <a:r>
              <a:rPr lang="en-US" sz="1800" dirty="0">
                <a:effectLst/>
                <a:ea typeface="Lato" panose="020F0502020204030203" pitchFamily="34" charset="0"/>
                <a:cs typeface="Lato" panose="020F0502020204030203" pitchFamily="34" charset="0"/>
              </a:rPr>
              <a:t>The </a:t>
            </a:r>
            <a:r>
              <a:rPr lang="en-US" sz="1800">
                <a:effectLst/>
                <a:ea typeface="Lato" panose="020F0502020204030203" pitchFamily="34" charset="0"/>
                <a:cs typeface="Lato" panose="020F0502020204030203" pitchFamily="34" charset="0"/>
              </a:rPr>
              <a:t>Economically</a:t>
            </a:r>
            <a:r>
              <a:rPr lang="en-US" sz="1800" dirty="0">
                <a:effectLst/>
                <a:ea typeface="Lato" panose="020F0502020204030203" pitchFamily="34" charset="0"/>
                <a:cs typeface="Lato" panose="020F0502020204030203" pitchFamily="34" charset="0"/>
              </a:rPr>
              <a:t> Disadvantaged Student Characteristic in the SEOA is determined by the student’s Lunch Code. </a:t>
            </a:r>
          </a:p>
          <a:p>
            <a:pPr>
              <a:lnSpc>
                <a:spcPct val="150000"/>
              </a:lnSpc>
              <a:spcAft>
                <a:spcPts val="180"/>
              </a:spcAft>
            </a:pPr>
            <a:r>
              <a:rPr lang="en-US" sz="1800" dirty="0">
                <a:effectLst/>
                <a:ea typeface="Lato" panose="020F0502020204030203" pitchFamily="34" charset="0"/>
                <a:cs typeface="Lato" panose="020F0502020204030203" pitchFamily="34" charset="0"/>
              </a:rPr>
              <a:t>Free/Reduced sends a descriptor code of ED. </a:t>
            </a:r>
          </a:p>
          <a:p>
            <a:pPr>
              <a:lnSpc>
                <a:spcPct val="150000"/>
              </a:lnSpc>
              <a:spcAft>
                <a:spcPts val="180"/>
              </a:spcAft>
            </a:pPr>
            <a:r>
              <a:rPr lang="en-US" sz="1800" dirty="0">
                <a:effectLst/>
                <a:ea typeface="Lato" panose="020F0502020204030203" pitchFamily="34" charset="0"/>
                <a:cs typeface="Lato" panose="020F0502020204030203" pitchFamily="34" charset="0"/>
              </a:rPr>
              <a:t>Paid, Adult, Other sends a descriptor code of Not ED.</a:t>
            </a:r>
          </a:p>
          <a:p>
            <a:pPr marR="0">
              <a:lnSpc>
                <a:spcPct val="150000"/>
              </a:lnSpc>
              <a:spcBef>
                <a:spcPts val="0"/>
              </a:spcBef>
              <a:spcAft>
                <a:spcPts val="180"/>
              </a:spcAft>
              <a:buNone/>
            </a:pPr>
            <a:endParaRPr lang="en-US" sz="1800" dirty="0">
              <a:effectLst/>
              <a:ea typeface="Lato" panose="020F0502020204030203" pitchFamily="34" charset="0"/>
              <a:cs typeface="Lato" panose="020F0502020204030203" pitchFamily="34" charset="0"/>
            </a:endParaRPr>
          </a:p>
          <a:p>
            <a:pPr marR="0">
              <a:lnSpc>
                <a:spcPct val="150000"/>
              </a:lnSpc>
              <a:spcBef>
                <a:spcPts val="0"/>
              </a:spcBef>
              <a:spcAft>
                <a:spcPts val="180"/>
              </a:spcAft>
              <a:buNone/>
            </a:pPr>
            <a:r>
              <a:rPr lang="en-US" sz="1800" dirty="0">
                <a:effectLst/>
                <a:ea typeface="Lato" panose="020F0502020204030203" pitchFamily="34" charset="0"/>
                <a:cs typeface="Lato" panose="020F0502020204030203" pitchFamily="34" charset="0"/>
              </a:rPr>
              <a:t>Student Management &gt; Students &gt; Student Profile &gt; Special Programs &gt; Econ </a:t>
            </a:r>
            <a:r>
              <a:rPr lang="en-US" sz="1800" dirty="0" err="1">
                <a:effectLst/>
                <a:ea typeface="Lato" panose="020F0502020204030203" pitchFamily="34" charset="0"/>
                <a:cs typeface="Lato" panose="020F0502020204030203" pitchFamily="34" charset="0"/>
              </a:rPr>
              <a:t>Disadv</a:t>
            </a:r>
            <a:endParaRPr lang="en-US" sz="1800" dirty="0">
              <a:effectLst/>
              <a:ea typeface="Lato" panose="020F0502020204030203" pitchFamily="34" charset="0"/>
              <a:cs typeface="Lato" panose="020F0502020204030203" pitchFamily="34" charset="0"/>
            </a:endParaRPr>
          </a:p>
          <a:p>
            <a:pPr marL="0" indent="0">
              <a:buNone/>
            </a:pPr>
            <a:endParaRPr lang="en-US" sz="1600" b="0" dirty="0"/>
          </a:p>
        </p:txBody>
      </p:sp>
    </p:spTree>
    <p:custDataLst>
      <p:tags r:id="rId1"/>
    </p:custDataLst>
    <p:extLst>
      <p:ext uri="{BB962C8B-B14F-4D97-AF65-F5344CB8AC3E}">
        <p14:creationId xmlns:p14="http://schemas.microsoft.com/office/powerpoint/2010/main" val="300738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D270-3141-E0F5-C73C-90C7DC18062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Skyward</a:t>
            </a:r>
          </a:p>
        </p:txBody>
      </p:sp>
      <p:sp>
        <p:nvSpPr>
          <p:cNvPr id="3" name="Text Placeholder 2">
            <a:extLst>
              <a:ext uri="{FF2B5EF4-FFF2-40B4-BE49-F238E27FC236}">
                <a16:creationId xmlns:a16="http://schemas.microsoft.com/office/drawing/2014/main" id="{1217E7A6-5578-7560-9C83-778D10CF1B88}"/>
              </a:ext>
            </a:extLst>
          </p:cNvPr>
          <p:cNvSpPr>
            <a:spLocks noGrp="1"/>
          </p:cNvSpPr>
          <p:nvPr>
            <p:ph type="body" sz="quarter" idx="4294967295"/>
          </p:nvPr>
        </p:nvSpPr>
        <p:spPr>
          <a:xfrm>
            <a:off x="460800" y="922338"/>
            <a:ext cx="8229600" cy="3768725"/>
          </a:xfrm>
        </p:spPr>
        <p:txBody>
          <a:bodyPr>
            <a:noAutofit/>
          </a:bodyPr>
          <a:lstStyle/>
          <a:p>
            <a:pPr>
              <a:spcAft>
                <a:spcPts val="180"/>
              </a:spcAft>
            </a:pPr>
            <a:r>
              <a:rPr lang="en-US" sz="1800" dirty="0">
                <a:effectLst/>
                <a:ea typeface="Lato" panose="020F0502020204030203" pitchFamily="34" charset="0"/>
                <a:cs typeface="Lato" panose="020F0502020204030203" pitchFamily="34" charset="0"/>
              </a:rPr>
              <a:t>CEP Schools: </a:t>
            </a:r>
          </a:p>
          <a:p>
            <a:pPr>
              <a:spcAft>
                <a:spcPts val="180"/>
              </a:spcAft>
            </a:pPr>
            <a:r>
              <a:rPr lang="en-US" sz="1800" dirty="0">
                <a:effectLst/>
                <a:ea typeface="Lato" panose="020F0502020204030203" pitchFamily="34" charset="0"/>
                <a:cs typeface="Lato" panose="020F0502020204030203" pitchFamily="34" charset="0"/>
              </a:rPr>
              <a:t>When a School Code is checked as CEP, all students get a Free Lunch Code and send an SSFSPA with a status of Free. </a:t>
            </a:r>
          </a:p>
          <a:p>
            <a:pPr>
              <a:spcAft>
                <a:spcPts val="180"/>
              </a:spcAft>
            </a:pPr>
            <a:r>
              <a:rPr lang="en-US" sz="1800" dirty="0">
                <a:effectLst/>
                <a:ea typeface="Lato" panose="020F0502020204030203" pitchFamily="34" charset="0"/>
                <a:cs typeface="Lato" panose="020F0502020204030203" pitchFamily="34" charset="0"/>
              </a:rPr>
              <a:t>This is not always accurate to the student’s actual Economic Status, however. </a:t>
            </a:r>
          </a:p>
          <a:p>
            <a:pPr>
              <a:spcAft>
                <a:spcPts val="180"/>
              </a:spcAft>
            </a:pPr>
            <a:r>
              <a:rPr lang="en-US" sz="1800" dirty="0">
                <a:effectLst/>
                <a:ea typeface="Lato" panose="020F0502020204030203" pitchFamily="34" charset="0"/>
                <a:cs typeface="Lato" panose="020F0502020204030203" pitchFamily="34" charset="0"/>
              </a:rPr>
              <a:t>To accurately report the ED/Not ED student characteristic in the SEOA, a Special Programs Economic Disadvantaged record can be created for all students who qualify for Free/Reduced meals. </a:t>
            </a:r>
          </a:p>
          <a:p>
            <a:pPr>
              <a:spcAft>
                <a:spcPts val="180"/>
              </a:spcAft>
            </a:pPr>
            <a:r>
              <a:rPr lang="en-US" sz="1800" dirty="0">
                <a:effectLst/>
                <a:ea typeface="Lato" panose="020F0502020204030203" pitchFamily="34" charset="0"/>
                <a:cs typeface="Lato" panose="020F0502020204030203" pitchFamily="34" charset="0"/>
              </a:rPr>
              <a:t>Ed-Fi will check to see if a student has a Special Programs Econ Disadvantaged record and then report ED in the SEOA if the student does. </a:t>
            </a:r>
          </a:p>
          <a:p>
            <a:pPr>
              <a:spcAft>
                <a:spcPts val="180"/>
              </a:spcAft>
            </a:pPr>
            <a:r>
              <a:rPr lang="en-US" sz="1800" dirty="0">
                <a:effectLst/>
                <a:ea typeface="Lato" panose="020F0502020204030203" pitchFamily="34" charset="0"/>
                <a:cs typeface="Lato" panose="020F0502020204030203" pitchFamily="34" charset="0"/>
              </a:rPr>
              <a:t>If there is no Special Program Econ Disadvantaged record, the student will report Not ED. </a:t>
            </a:r>
          </a:p>
          <a:p>
            <a:pPr marR="0">
              <a:spcBef>
                <a:spcPts val="400"/>
              </a:spcBef>
              <a:spcAft>
                <a:spcPts val="180"/>
              </a:spcAft>
              <a:buNone/>
            </a:pPr>
            <a:r>
              <a:rPr lang="en-US" sz="1800" dirty="0">
                <a:effectLst/>
                <a:ea typeface="Lato" panose="020F0502020204030203" pitchFamily="34" charset="0"/>
                <a:cs typeface="Lato" panose="020F0502020204030203" pitchFamily="34" charset="0"/>
              </a:rPr>
              <a:t>Student Management &gt; Students &gt; Student Profile &gt; Special Programs &gt; Econ </a:t>
            </a:r>
            <a:r>
              <a:rPr lang="en-US" sz="1800" dirty="0" err="1">
                <a:effectLst/>
                <a:ea typeface="Lato" panose="020F0502020204030203" pitchFamily="34" charset="0"/>
                <a:cs typeface="Lato" panose="020F0502020204030203" pitchFamily="34" charset="0"/>
              </a:rPr>
              <a:t>Disadv</a:t>
            </a:r>
            <a:endParaRPr lang="en-US" sz="1800" dirty="0">
              <a:effectLst/>
              <a:ea typeface="Lato" panose="020F0502020204030203" pitchFamily="34" charset="0"/>
              <a:cs typeface="Lato" panose="020F0502020204030203" pitchFamily="34" charset="0"/>
            </a:endParaRPr>
          </a:p>
          <a:p>
            <a:pPr marL="0" indent="0">
              <a:buNone/>
            </a:pPr>
            <a:endParaRPr lang="en-US" sz="1600" b="0" dirty="0"/>
          </a:p>
        </p:txBody>
      </p:sp>
    </p:spTree>
    <p:custDataLst>
      <p:tags r:id="rId1"/>
    </p:custDataLst>
    <p:extLst>
      <p:ext uri="{BB962C8B-B14F-4D97-AF65-F5344CB8AC3E}">
        <p14:creationId xmlns:p14="http://schemas.microsoft.com/office/powerpoint/2010/main" val="17172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2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2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2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PowerSchool, MBA</a:t>
            </a:r>
            <a:r>
              <a:rPr lang="en-US" sz="3200" b="1" i="1" dirty="0"/>
              <a:t> </a:t>
            </a:r>
            <a:r>
              <a:rPr lang="en-US" sz="1800" b="1" i="1" dirty="0"/>
              <a:t>(1 of 2)</a:t>
            </a:r>
            <a:endParaRPr kumimoji="0" lang="en-US" sz="1800" b="1" i="0" u="none" strike="noStrike" kern="1200" cap="none" spc="0" normalizeH="0" baseline="0" noProof="0" dirty="0">
              <a:ln>
                <a:noFill/>
              </a:ln>
              <a:solidFill>
                <a:schemeClr val="bg1"/>
              </a:solidFill>
              <a:effectLst/>
              <a:uLnTx/>
              <a:uFillTx/>
              <a:ea typeface="+mn-ea"/>
              <a:cs typeface="+mn-cs"/>
            </a:endParaRPr>
          </a:p>
        </p:txBody>
      </p:sp>
      <p:pic>
        <p:nvPicPr>
          <p:cNvPr id="5" name="Picture 4" descr="This is a screenshot of a teaching tool made by Marcia Brenner and Associates. It reads: &#10;&#10;Public Schools - start page, select a student, State/Province/WI, WISEdata Student Information&#10;&#10;Choice Schools - start page, select a student, Choice Student&#10;&#10;Publishes as part of a student's Enrollment &amp; Demographic record in &quot;S_WI_STU_X.Economic_Status&quot;&#10;&#10;Then there is a screenshot of the PowerSchool student information system interface showing where economically disadvantages status data is displayed. &#10;&#10;When resolving WISEdata errors for the previous school year the economically disadvantages status needs to be edited through the Transfer Info, Previous Enrollments, Entry Date.">
            <a:extLst>
              <a:ext uri="{FF2B5EF4-FFF2-40B4-BE49-F238E27FC236}">
                <a16:creationId xmlns:a16="http://schemas.microsoft.com/office/drawing/2014/main" id="{CF4A7768-5035-8681-6796-1BC7A67B1C43}"/>
              </a:ext>
            </a:extLst>
          </p:cNvPr>
          <p:cNvPicPr>
            <a:picLocks noChangeAspect="1"/>
          </p:cNvPicPr>
          <p:nvPr/>
        </p:nvPicPr>
        <p:blipFill>
          <a:blip r:embed="rId3"/>
          <a:stretch>
            <a:fillRect/>
          </a:stretch>
        </p:blipFill>
        <p:spPr>
          <a:xfrm>
            <a:off x="532228" y="922338"/>
            <a:ext cx="8079544" cy="398831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363951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4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4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4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PowerSchool, MBA </a:t>
            </a:r>
            <a:r>
              <a:rPr lang="en-US" sz="1800" b="1" i="1" dirty="0"/>
              <a:t>(2 of 2)</a:t>
            </a:r>
            <a:endParaRPr kumimoji="0" lang="en-US" sz="1800" b="1" i="0" u="none" strike="noStrike" kern="1200" cap="none" spc="0" normalizeH="0" baseline="0" noProof="0" dirty="0">
              <a:ln>
                <a:noFill/>
              </a:ln>
              <a:solidFill>
                <a:schemeClr val="bg1"/>
              </a:solidFill>
              <a:effectLst/>
              <a:uLnTx/>
              <a:uFillTx/>
              <a:ea typeface="+mn-ea"/>
              <a:cs typeface="+mn-cs"/>
            </a:endParaRPr>
          </a:p>
        </p:txBody>
      </p:sp>
      <p:pic>
        <p:nvPicPr>
          <p:cNvPr id="3" name="Picture 2" descr="This is a screenshot of a teaching tool made by Marcia Brenner and Associates. It reads: &#10;&#10;Food Service Eligibility&#10;&#10;Publishes a Student Programs record.&#10;&#10;Records are created on the student's Lunch page.&#10;Start page, Student search, Lunch. &#10;&#10;Encourage users to review the Exports in the WISEdata Portal to confirm. &#10;&#10;Student School Food Service Program Associations. &#10;&#10;There is then a screenshot of the PowerSchool student Information System user interface showing where the Lunch screen is found in the SIS menu. ">
            <a:extLst>
              <a:ext uri="{FF2B5EF4-FFF2-40B4-BE49-F238E27FC236}">
                <a16:creationId xmlns:a16="http://schemas.microsoft.com/office/drawing/2014/main" id="{1227C303-B703-B836-BCC0-3D8767C0C695}"/>
              </a:ext>
            </a:extLst>
          </p:cNvPr>
          <p:cNvPicPr>
            <a:picLocks noChangeAspect="1"/>
          </p:cNvPicPr>
          <p:nvPr/>
        </p:nvPicPr>
        <p:blipFill>
          <a:blip r:embed="rId3"/>
          <a:stretch>
            <a:fillRect/>
          </a:stretch>
        </p:blipFill>
        <p:spPr>
          <a:xfrm>
            <a:off x="877373" y="922960"/>
            <a:ext cx="7397303" cy="414275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9804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idx="4294967295"/>
          </p:nvPr>
        </p:nvSpPr>
        <p:spPr>
          <a:xfrm>
            <a:off x="0" y="-7090"/>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Data Flow</a:t>
            </a:r>
          </a:p>
        </p:txBody>
      </p:sp>
      <p:grpSp>
        <p:nvGrpSpPr>
          <p:cNvPr id="13" name="Group 12" descr="A flow chart showing data flow: starts in LEA, or school/district, as entered into the student information system, then into the WISEdata Portal at DPI. Data that is in WISEdata today, show sup in WISEdash tomorrow, and the data from WISEdash is used to create joint federal notification packets and report cards.">
            <a:extLst>
              <a:ext uri="{FF2B5EF4-FFF2-40B4-BE49-F238E27FC236}">
                <a16:creationId xmlns:a16="http://schemas.microsoft.com/office/drawing/2014/main" id="{194075C5-D260-43D2-67CC-FD92F8B61BF3}"/>
              </a:ext>
            </a:extLst>
          </p:cNvPr>
          <p:cNvGrpSpPr/>
          <p:nvPr/>
        </p:nvGrpSpPr>
        <p:grpSpPr>
          <a:xfrm>
            <a:off x="285590" y="1817382"/>
            <a:ext cx="8452010" cy="1637481"/>
            <a:chOff x="590390" y="990068"/>
            <a:chExt cx="11304416" cy="2190102"/>
          </a:xfrm>
        </p:grpSpPr>
        <p:graphicFrame>
          <p:nvGraphicFramePr>
            <p:cNvPr id="2" name="Diagram 1">
              <a:extLst>
                <a:ext uri="{FF2B5EF4-FFF2-40B4-BE49-F238E27FC236}">
                  <a16:creationId xmlns:a16="http://schemas.microsoft.com/office/drawing/2014/main" id="{63D27665-E79A-F862-262E-1698CDD2DF9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12937"/>
                </p:ext>
              </p:extLst>
            </p:nvPr>
          </p:nvGraphicFramePr>
          <p:xfrm>
            <a:off x="590390" y="1768964"/>
            <a:ext cx="11304416" cy="1411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175C0101-9DF2-0502-8FE4-3B75B8C36456}"/>
                </a:ext>
                <a:ext uri="{C183D7F6-B498-43B3-948B-1728B52AA6E4}">
                  <adec:decorative xmlns:adec="http://schemas.microsoft.com/office/drawing/2017/decorative" val="1"/>
                </a:ext>
              </a:extLst>
            </p:cNvPr>
            <p:cNvSpPr/>
            <p:nvPr/>
          </p:nvSpPr>
          <p:spPr>
            <a:xfrm>
              <a:off x="5447211" y="1133577"/>
              <a:ext cx="1500467" cy="791047"/>
            </a:xfrm>
            <a:prstGeom prst="ellipse">
              <a:avLst/>
            </a:prstGeom>
            <a:solidFill>
              <a:schemeClr val="bg1"/>
            </a:solidFill>
            <a:ln>
              <a:noFill/>
            </a:ln>
            <a:effectLst>
              <a:outerShdw blurRad="50800" dist="38100" dir="2700000" algn="tl" rotWithShape="0">
                <a:srgbClr val="4FC7A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3C7B140-EF08-A411-7029-904B2F8749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641" y="1222691"/>
              <a:ext cx="1461475" cy="615715"/>
            </a:xfrm>
            <a:prstGeom prst="rect">
              <a:avLst/>
            </a:prstGeom>
          </p:spPr>
        </p:pic>
        <p:sp>
          <p:nvSpPr>
            <p:cNvPr id="5" name="Oval 4">
              <a:extLst>
                <a:ext uri="{FF2B5EF4-FFF2-40B4-BE49-F238E27FC236}">
                  <a16:creationId xmlns:a16="http://schemas.microsoft.com/office/drawing/2014/main" id="{10019310-0A0E-6F4B-884C-1790D7E34E1A}"/>
                </a:ext>
              </a:extLst>
            </p:cNvPr>
            <p:cNvSpPr/>
            <p:nvPr/>
          </p:nvSpPr>
          <p:spPr>
            <a:xfrm>
              <a:off x="1180011" y="1111669"/>
              <a:ext cx="1245870" cy="913448"/>
            </a:xfrm>
            <a:prstGeom prst="ellipse">
              <a:avLst/>
            </a:prstGeom>
            <a:solidFill>
              <a:schemeClr val="bg1"/>
            </a:solidFill>
            <a:ln>
              <a:noFill/>
            </a:ln>
            <a:effectLst>
              <a:outerShdw blurRad="50800" dist="38100" dir="2700000" algn="tl" rotWithShape="0">
                <a:srgbClr val="94BDE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CA0AC286-693C-755E-7726-F8EB8B33459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56542" y="990068"/>
              <a:ext cx="958849" cy="958849"/>
            </a:xfrm>
            <a:prstGeom prst="rect">
              <a:avLst/>
            </a:prstGeom>
          </p:spPr>
        </p:pic>
        <p:sp>
          <p:nvSpPr>
            <p:cNvPr id="7" name="Oval 6">
              <a:extLst>
                <a:ext uri="{FF2B5EF4-FFF2-40B4-BE49-F238E27FC236}">
                  <a16:creationId xmlns:a16="http://schemas.microsoft.com/office/drawing/2014/main" id="{AE11B2D5-E291-B4B8-7ED1-C9FF9059608F}"/>
                </a:ext>
              </a:extLst>
            </p:cNvPr>
            <p:cNvSpPr/>
            <p:nvPr/>
          </p:nvSpPr>
          <p:spPr>
            <a:xfrm>
              <a:off x="3321231" y="1024039"/>
              <a:ext cx="1245870" cy="913448"/>
            </a:xfrm>
            <a:prstGeom prst="ellipse">
              <a:avLst/>
            </a:prstGeom>
            <a:solidFill>
              <a:schemeClr val="bg1"/>
            </a:solidFill>
            <a:ln>
              <a:noFill/>
            </a:ln>
            <a:effectLst>
              <a:outerShdw blurRad="50800" dist="38100" dir="2700000" algn="tl" rotWithShape="0">
                <a:srgbClr val="4FABC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B704ECB-E9E1-4493-F2EC-F73F9E01266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61591" y="1148817"/>
              <a:ext cx="747713" cy="747713"/>
            </a:xfrm>
            <a:prstGeom prst="rect">
              <a:avLst/>
            </a:prstGeom>
          </p:spPr>
        </p:pic>
        <p:sp>
          <p:nvSpPr>
            <p:cNvPr id="9" name="Oval 8">
              <a:extLst>
                <a:ext uri="{FF2B5EF4-FFF2-40B4-BE49-F238E27FC236}">
                  <a16:creationId xmlns:a16="http://schemas.microsoft.com/office/drawing/2014/main" id="{565338B6-1A7C-916B-46FA-5402D168055B}"/>
                </a:ext>
                <a:ext uri="{C183D7F6-B498-43B3-948B-1728B52AA6E4}">
                  <adec:decorative xmlns:adec="http://schemas.microsoft.com/office/drawing/2017/decorative" val="1"/>
                </a:ext>
              </a:extLst>
            </p:cNvPr>
            <p:cNvSpPr/>
            <p:nvPr/>
          </p:nvSpPr>
          <p:spPr>
            <a:xfrm>
              <a:off x="7561761" y="1128020"/>
              <a:ext cx="1565910" cy="820897"/>
            </a:xfrm>
            <a:prstGeom prst="ellipse">
              <a:avLst/>
            </a:prstGeom>
            <a:solidFill>
              <a:schemeClr val="bg1"/>
            </a:solidFill>
            <a:ln>
              <a:noFill/>
            </a:ln>
            <a:effectLst>
              <a:outerShdw blurRad="50800" dist="38100" dir="2700000" algn="tl" rotWithShape="0">
                <a:srgbClr val="4CC27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22B4BBC2-94DB-5DD0-E708-6332E8C26C8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684159" y="1295660"/>
              <a:ext cx="1369917" cy="532007"/>
            </a:xfrm>
            <a:prstGeom prst="rect">
              <a:avLst/>
            </a:prstGeom>
          </p:spPr>
        </p:pic>
        <p:sp>
          <p:nvSpPr>
            <p:cNvPr id="11" name="Oval 10">
              <a:extLst>
                <a:ext uri="{FF2B5EF4-FFF2-40B4-BE49-F238E27FC236}">
                  <a16:creationId xmlns:a16="http://schemas.microsoft.com/office/drawing/2014/main" id="{8BE4EECF-3D87-6D99-F203-29BFFB15B592}"/>
                </a:ext>
              </a:extLst>
            </p:cNvPr>
            <p:cNvSpPr/>
            <p:nvPr/>
          </p:nvSpPr>
          <p:spPr>
            <a:xfrm>
              <a:off x="9767751" y="1130152"/>
              <a:ext cx="1554480" cy="818765"/>
            </a:xfrm>
            <a:prstGeom prst="ellipse">
              <a:avLst/>
            </a:prstGeom>
            <a:solidFill>
              <a:schemeClr val="bg1"/>
            </a:solidFill>
            <a:ln>
              <a:noFill/>
            </a:ln>
            <a:effectLst>
              <a:outerShdw blurRad="50800" dist="38100" dir="2700000" algn="tl" rotWithShape="0">
                <a:srgbClr val="70AD4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74CFD12A-4EB3-7EB6-B02F-3F198521794D}"/>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6725094" y="1967335"/>
            <a:ext cx="1162243" cy="596687"/>
          </a:xfrm>
          <a:prstGeom prst="rect">
            <a:avLst/>
          </a:prstGeom>
        </p:spPr>
      </p:pic>
      <p:pic>
        <p:nvPicPr>
          <p:cNvPr id="249" name="Picture 248">
            <a:extLst>
              <a:ext uri="{FF2B5EF4-FFF2-40B4-BE49-F238E27FC236}">
                <a16:creationId xmlns:a16="http://schemas.microsoft.com/office/drawing/2014/main" id="{473919B9-4B4A-F336-FBE7-6F51AC03EB28}"/>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823798" y="2003418"/>
            <a:ext cx="1159566" cy="540200"/>
          </a:xfrm>
          <a:prstGeom prst="rect">
            <a:avLst/>
          </a:prstGeom>
        </p:spPr>
      </p:pic>
    </p:spTree>
    <p:custDataLst>
      <p:tags r:id="rId1"/>
    </p:custDataLst>
    <p:extLst>
      <p:ext uri="{BB962C8B-B14F-4D97-AF65-F5344CB8AC3E}">
        <p14:creationId xmlns:p14="http://schemas.microsoft.com/office/powerpoint/2010/main" val="343815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1C9DD-0161-4EEC-EB44-07CF354779B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JMC</a:t>
            </a:r>
          </a:p>
        </p:txBody>
      </p:sp>
      <p:sp>
        <p:nvSpPr>
          <p:cNvPr id="3" name="Text Placeholder 2">
            <a:extLst>
              <a:ext uri="{FF2B5EF4-FFF2-40B4-BE49-F238E27FC236}">
                <a16:creationId xmlns:a16="http://schemas.microsoft.com/office/drawing/2014/main" id="{A2A8C646-5B8E-A4CA-566F-76848849FAC8}"/>
              </a:ext>
            </a:extLst>
          </p:cNvPr>
          <p:cNvSpPr>
            <a:spLocks noGrp="1"/>
          </p:cNvSpPr>
          <p:nvPr>
            <p:ph type="body" sz="quarter" idx="4294967295"/>
          </p:nvPr>
        </p:nvSpPr>
        <p:spPr>
          <a:xfrm>
            <a:off x="326879" y="922338"/>
            <a:ext cx="8490241" cy="2511425"/>
          </a:xfrm>
        </p:spPr>
        <p:txBody>
          <a:bodyPr>
            <a:noAutofit/>
          </a:bodyPr>
          <a:lstStyle/>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Economic Indicator </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View Student Data - Sensitive tab (user must have Sensitive data privileges)</a:t>
            </a:r>
          </a:p>
          <a:p>
            <a:pPr fontAlgn="base">
              <a:spcAft>
                <a:spcPts val="180"/>
              </a:spcAft>
              <a:buNone/>
            </a:pPr>
            <a:r>
              <a:rPr lang="en-US" sz="1800" i="0" u="none" strike="noStrike" dirty="0">
                <a:solidFill>
                  <a:srgbClr val="000000"/>
                </a:solidFill>
                <a:effectLst/>
                <a:ea typeface="Lato" panose="020F0502020204030203" pitchFamily="34" charset="0"/>
                <a:cs typeface="Lato" panose="020F0502020204030203" pitchFamily="34" charset="0"/>
              </a:rPr>
              <a:t>and/or Lunch &gt; Data &gt; Edit Student Lunch Data (if client uses our lunch module)</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Food Service Eligibilit</a:t>
            </a:r>
            <a:r>
              <a:rPr lang="en-US" sz="1800" dirty="0">
                <a:solidFill>
                  <a:srgbClr val="000000"/>
                </a:solidFill>
                <a:ea typeface="Lato" panose="020F0502020204030203" pitchFamily="34" charset="0"/>
                <a:cs typeface="Lato" panose="020F0502020204030203" pitchFamily="34" charset="0"/>
              </a:rPr>
              <a:t>y</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Most changes for this data come from 2 processes</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Lunch &gt; Free/Reduced &gt; Import Direct Certification</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Lunch &gt; Free/Reduced &gt; Determine Free or Reduced Status </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OR in our online parent app they can also submit a free or reduced lunch application data lives and can be tweaked at</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Lunch &gt; Data &gt; Edit Student Lunch Data</a:t>
            </a:r>
          </a:p>
          <a:p>
            <a:pPr fontAlgn="base">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There are articles for these pages/processes in our in-app documentation</a:t>
            </a:r>
            <a:r>
              <a:rPr lang="en-US" sz="1800" i="0" u="none" strike="noStrike">
                <a:solidFill>
                  <a:srgbClr val="000000"/>
                </a:solidFill>
                <a:effectLst/>
                <a:ea typeface="Lato" panose="020F0502020204030203" pitchFamily="34" charset="0"/>
                <a:cs typeface="Lato" panose="020F0502020204030203" pitchFamily="34" charset="0"/>
              </a:rPr>
              <a:t>.</a:t>
            </a:r>
            <a:endParaRPr lang="en-US" sz="1800" i="0" u="none" strike="noStrike" dirty="0">
              <a:solidFill>
                <a:srgbClr val="000000"/>
              </a:solidFill>
              <a:effectLst/>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936818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WISEdata Portal </a:t>
            </a:r>
            <a:r>
              <a:rPr lang="en-US" sz="1800" b="1" i="1" dirty="0"/>
              <a:t>(1 of 4)</a:t>
            </a:r>
            <a:endParaRPr kumimoji="0" lang="en-US" sz="1800" b="1" i="0" u="none" strike="noStrike" kern="1200" cap="none" spc="0" normalizeH="0" baseline="0" noProof="0" dirty="0">
              <a:ln>
                <a:noFill/>
              </a:ln>
              <a:solidFill>
                <a:schemeClr val="bg1"/>
              </a:solidFill>
              <a:effectLst/>
              <a:uLnTx/>
              <a:uFillTx/>
              <a:ea typeface="+mn-ea"/>
              <a:cs typeface="+mn-cs"/>
            </a:endParaRPr>
          </a:p>
        </p:txBody>
      </p:sp>
      <p:sp>
        <p:nvSpPr>
          <p:cNvPr id="3" name="Text Placeholder 2">
            <a:extLst>
              <a:ext uri="{FF2B5EF4-FFF2-40B4-BE49-F238E27FC236}">
                <a16:creationId xmlns:a16="http://schemas.microsoft.com/office/drawing/2014/main" id="{48476216-7389-351C-B713-8D0EBCFD215D}"/>
              </a:ext>
            </a:extLst>
          </p:cNvPr>
          <p:cNvSpPr>
            <a:spLocks noGrp="1"/>
          </p:cNvSpPr>
          <p:nvPr>
            <p:ph type="body" sz="quarter" idx="14"/>
          </p:nvPr>
        </p:nvSpPr>
        <p:spPr>
          <a:xfrm>
            <a:off x="453600" y="922338"/>
            <a:ext cx="8236800" cy="2512779"/>
          </a:xfrm>
        </p:spPr>
        <p:txBody>
          <a:bodyPr vert="horz" lIns="91440" tIns="45720" rIns="91440" bIns="45720" rtlCol="0" anchor="t">
            <a:noAutofit/>
          </a:bodyPr>
          <a:lstStyle/>
          <a:p>
            <a:pPr marL="164592" indent="-164592">
              <a:spcAft>
                <a:spcPts val="180"/>
              </a:spcAft>
              <a:buNone/>
            </a:pPr>
            <a:r>
              <a:rPr lang="en-US" sz="1800" dirty="0">
                <a:latin typeface="Lato"/>
                <a:ea typeface="Lato"/>
                <a:cs typeface="Lato"/>
              </a:rPr>
              <a:t>DPI calculated Econ </a:t>
            </a:r>
            <a:r>
              <a:rPr lang="en-US" sz="1800" dirty="0" err="1">
                <a:latin typeface="Lato"/>
                <a:ea typeface="Lato"/>
                <a:cs typeface="Lato"/>
              </a:rPr>
              <a:t>Disadv</a:t>
            </a:r>
            <a:r>
              <a:rPr lang="en-US" sz="1800" dirty="0">
                <a:latin typeface="Lato"/>
                <a:ea typeface="Lato"/>
                <a:cs typeface="Lato"/>
              </a:rPr>
              <a:t> Status is made up of two values:</a:t>
            </a:r>
          </a:p>
          <a:p>
            <a:pPr marL="164592" indent="-164592">
              <a:spcAft>
                <a:spcPts val="180"/>
              </a:spcAft>
            </a:pPr>
            <a:r>
              <a:rPr lang="en-US" sz="1800" dirty="0">
                <a:latin typeface="Lato"/>
                <a:ea typeface="Lato"/>
                <a:cs typeface="Lato"/>
              </a:rPr>
              <a:t>Econ Status in Demographics</a:t>
            </a:r>
          </a:p>
          <a:p>
            <a:pPr marL="164592" indent="-164592">
              <a:spcAft>
                <a:spcPts val="180"/>
              </a:spcAft>
            </a:pPr>
            <a:r>
              <a:rPr lang="en-US" sz="1800" dirty="0">
                <a:latin typeface="Lato"/>
                <a:ea typeface="Lato"/>
                <a:cs typeface="Lato"/>
              </a:rPr>
              <a:t>Food Service Eligibility </a:t>
            </a:r>
            <a:endParaRPr lang="en-US" sz="1800" dirty="0">
              <a:ea typeface="Lato"/>
              <a:cs typeface="Lato"/>
            </a:endParaRPr>
          </a:p>
        </p:txBody>
      </p:sp>
    </p:spTree>
    <p:custDataLst>
      <p:tags r:id="rId1"/>
    </p:custDataLst>
    <p:extLst>
      <p:ext uri="{BB962C8B-B14F-4D97-AF65-F5344CB8AC3E}">
        <p14:creationId xmlns:p14="http://schemas.microsoft.com/office/powerpoint/2010/main" val="2532220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WISEdata Portal </a:t>
            </a:r>
            <a:r>
              <a:rPr lang="en-US" sz="1800" b="1" i="1" dirty="0"/>
              <a:t>(2 of 4)</a:t>
            </a:r>
            <a:endParaRPr kumimoji="0" lang="en-US" sz="1800" b="1" i="0" u="none" strike="noStrike" kern="1200" cap="none" spc="0" normalizeH="0" baseline="0" noProof="0" dirty="0">
              <a:ln>
                <a:noFill/>
              </a:ln>
              <a:solidFill>
                <a:schemeClr val="bg1"/>
              </a:solidFill>
              <a:effectLst/>
              <a:uLnTx/>
              <a:uFillTx/>
              <a:ea typeface="+mn-ea"/>
              <a:cs typeface="+mn-cs"/>
            </a:endParaRPr>
          </a:p>
        </p:txBody>
      </p:sp>
      <p:pic>
        <p:nvPicPr>
          <p:cNvPr id="9" name="Picture 8" descr="Screenshot of the WISEdata Portal School Level Demographics screen for the location of economically disadvantaged status data,">
            <a:extLst>
              <a:ext uri="{FF2B5EF4-FFF2-40B4-BE49-F238E27FC236}">
                <a16:creationId xmlns:a16="http://schemas.microsoft.com/office/drawing/2014/main" id="{1F67866C-194D-78AB-2473-E00F926DE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6608"/>
            <a:ext cx="9144000" cy="1789889"/>
          </a:xfrm>
          <a:prstGeom prst="rect">
            <a:avLst/>
          </a:prstGeom>
          <a:ln w="3175">
            <a:solidFill>
              <a:schemeClr val="tx1">
                <a:lumMod val="50000"/>
                <a:lumOff val="50000"/>
              </a:schemeClr>
            </a:solidFill>
          </a:ln>
        </p:spPr>
      </p:pic>
      <p:sp>
        <p:nvSpPr>
          <p:cNvPr id="14" name="TextBox 13">
            <a:extLst>
              <a:ext uri="{FF2B5EF4-FFF2-40B4-BE49-F238E27FC236}">
                <a16:creationId xmlns:a16="http://schemas.microsoft.com/office/drawing/2014/main" id="{22C7E048-2A12-711F-59E7-969F75615EB6}"/>
              </a:ext>
            </a:extLst>
          </p:cNvPr>
          <p:cNvSpPr txBox="1"/>
          <p:nvPr/>
        </p:nvSpPr>
        <p:spPr>
          <a:xfrm>
            <a:off x="475199" y="2802493"/>
            <a:ext cx="4301627" cy="646331"/>
          </a:xfrm>
          <a:prstGeom prst="rect">
            <a:avLst/>
          </a:prstGeom>
          <a:noFill/>
        </p:spPr>
        <p:txBody>
          <a:bodyPr wrap="square" rtlCol="0">
            <a:spAutoFit/>
          </a:bodyPr>
          <a:lstStyle/>
          <a:p>
            <a:pPr marL="164592" indent="-164592">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Demographics &gt; Demographics – School Level &gt; Characteristics</a:t>
            </a:r>
          </a:p>
        </p:txBody>
      </p:sp>
      <p:sp>
        <p:nvSpPr>
          <p:cNvPr id="15" name="TextBox 14">
            <a:extLst>
              <a:ext uri="{FF2B5EF4-FFF2-40B4-BE49-F238E27FC236}">
                <a16:creationId xmlns:a16="http://schemas.microsoft.com/office/drawing/2014/main" id="{BA6449AF-3F86-9327-3D99-069D880FE581}"/>
              </a:ext>
            </a:extLst>
          </p:cNvPr>
          <p:cNvSpPr txBox="1"/>
          <p:nvPr/>
        </p:nvSpPr>
        <p:spPr>
          <a:xfrm>
            <a:off x="475198" y="3448824"/>
            <a:ext cx="4301628" cy="646331"/>
          </a:xfrm>
          <a:prstGeom prst="rect">
            <a:avLst/>
          </a:prstGeom>
          <a:noFill/>
        </p:spPr>
        <p:txBody>
          <a:bodyPr wrap="square" rtlCol="0">
            <a:spAutoFit/>
          </a:bodyPr>
          <a:lstStyle/>
          <a:p>
            <a:pPr marL="164592" indent="-164592">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Exports &gt; Student Characteristics &gt; column Y and Z</a:t>
            </a:r>
          </a:p>
        </p:txBody>
      </p:sp>
      <p:pic>
        <p:nvPicPr>
          <p:cNvPr id="11" name="Picture 10" descr="Screenshot of the Y &amp; Z columns of the Student Characteristics WISEdata Portal Export showing Economic Disadvantaged Status (True or False) for column Y and Not Economically Disadvantaged Status (True or False) for column Z. ">
            <a:extLst>
              <a:ext uri="{FF2B5EF4-FFF2-40B4-BE49-F238E27FC236}">
                <a16:creationId xmlns:a16="http://schemas.microsoft.com/office/drawing/2014/main" id="{D6FA73CC-CA7A-46DF-C0E6-A559999B0A8A}"/>
              </a:ext>
            </a:extLst>
          </p:cNvPr>
          <p:cNvPicPr>
            <a:picLocks noChangeAspect="1"/>
          </p:cNvPicPr>
          <p:nvPr/>
        </p:nvPicPr>
        <p:blipFill rotWithShape="1">
          <a:blip r:embed="rId5"/>
          <a:srcRect l="1930" r="1820"/>
          <a:stretch/>
        </p:blipFill>
        <p:spPr>
          <a:xfrm>
            <a:off x="4974508" y="2818417"/>
            <a:ext cx="3701491" cy="1360385"/>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0EB92E96-CFB6-4C62-47E5-1A1D5EBC707F}"/>
              </a:ext>
            </a:extLst>
          </p:cNvPr>
          <p:cNvSpPr txBox="1"/>
          <p:nvPr/>
        </p:nvSpPr>
        <p:spPr>
          <a:xfrm>
            <a:off x="4482456" y="416328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6"/>
              </a:rPr>
              <a:t>How-to: Audit for Econ </a:t>
            </a:r>
            <a:r>
              <a:rPr kumimoji="0" lang="en-US" sz="1800" b="1" i="0" u="none" strike="noStrike" kern="1200" cap="none" spc="0" normalizeH="0" baseline="0" noProof="0" dirty="0" err="1">
                <a:ln>
                  <a:noFill/>
                </a:ln>
                <a:solidFill>
                  <a:prstClr val="black"/>
                </a:solidFill>
                <a:effectLst/>
                <a:uLnTx/>
                <a:uFillTx/>
                <a:latin typeface="Lato" panose="020F0502020204030203" pitchFamily="34" charset="0"/>
                <a:ea typeface="+mn-ea"/>
                <a:cs typeface="+mn-cs"/>
                <a:hlinkClick r:id="rId6"/>
              </a:rPr>
              <a:t>Disadv</a:t>
            </a: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6"/>
              </a:rPr>
              <a:t>  Data </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360321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WISEdata Portal </a:t>
            </a:r>
            <a:r>
              <a:rPr lang="en-US" sz="1800" b="1" i="1" dirty="0"/>
              <a:t>(3 of 4)</a:t>
            </a:r>
            <a:endParaRPr kumimoji="0" lang="en-US" sz="1800" b="1" i="0" u="none" strike="noStrike" kern="1200" cap="none" spc="0" normalizeH="0" baseline="0" noProof="0" dirty="0">
              <a:ln>
                <a:noFill/>
              </a:ln>
              <a:solidFill>
                <a:schemeClr val="bg1"/>
              </a:solidFill>
              <a:effectLst/>
              <a:uLnTx/>
              <a:uFillTx/>
              <a:ea typeface="+mn-ea"/>
              <a:cs typeface="+mn-cs"/>
            </a:endParaRPr>
          </a:p>
        </p:txBody>
      </p:sp>
      <p:pic>
        <p:nvPicPr>
          <p:cNvPr id="4" name="Picture 3" descr="A screenshot of the WISEdata Portal student detail information screen, Food Service Program data location. ">
            <a:extLst>
              <a:ext uri="{FF2B5EF4-FFF2-40B4-BE49-F238E27FC236}">
                <a16:creationId xmlns:a16="http://schemas.microsoft.com/office/drawing/2014/main" id="{A5CC4A05-0719-B5C7-CAFA-C4B02D03B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7049"/>
            <a:ext cx="9144000" cy="803287"/>
          </a:xfrm>
          <a:prstGeom prst="rect">
            <a:avLst/>
          </a:prstGeom>
          <a:ln w="3175">
            <a:solidFill>
              <a:schemeClr val="tx1">
                <a:lumMod val="50000"/>
                <a:lumOff val="50000"/>
              </a:schemeClr>
            </a:solidFill>
          </a:ln>
        </p:spPr>
      </p:pic>
      <p:sp>
        <p:nvSpPr>
          <p:cNvPr id="13" name="TextBox 12">
            <a:extLst>
              <a:ext uri="{FF2B5EF4-FFF2-40B4-BE49-F238E27FC236}">
                <a16:creationId xmlns:a16="http://schemas.microsoft.com/office/drawing/2014/main" id="{CB1BFF5B-2F8F-6574-586F-2F8FF50B49F5}"/>
              </a:ext>
            </a:extLst>
          </p:cNvPr>
          <p:cNvSpPr txBox="1"/>
          <p:nvPr/>
        </p:nvSpPr>
        <p:spPr>
          <a:xfrm>
            <a:off x="496131" y="2074149"/>
            <a:ext cx="8151738" cy="646331"/>
          </a:xfrm>
          <a:prstGeom prst="rect">
            <a:avLst/>
          </a:prstGeom>
          <a:noFill/>
        </p:spPr>
        <p:txBody>
          <a:bodyPr wrap="square" rtlCol="0">
            <a:noAutofit/>
          </a:bodyPr>
          <a:lstStyle/>
          <a:p>
            <a:pPr marL="164592" indent="-164592">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Exports &gt; Programs &gt; Student School Food Service Program Associations &gt; Column L</a:t>
            </a:r>
          </a:p>
        </p:txBody>
      </p:sp>
      <p:pic>
        <p:nvPicPr>
          <p:cNvPr id="8" name="Picture 7" descr="Screenshot of the L column of the Student Food Service program associations WISEdata Portal Export showing School Food Service Program Service for column L, displaying either: Full-priced or Free. ">
            <a:extLst>
              <a:ext uri="{FF2B5EF4-FFF2-40B4-BE49-F238E27FC236}">
                <a16:creationId xmlns:a16="http://schemas.microsoft.com/office/drawing/2014/main" id="{35253558-2237-C048-FA95-4DC7850026BC}"/>
              </a:ext>
            </a:extLst>
          </p:cNvPr>
          <p:cNvPicPr>
            <a:picLocks noChangeAspect="1"/>
          </p:cNvPicPr>
          <p:nvPr/>
        </p:nvPicPr>
        <p:blipFill rotWithShape="1">
          <a:blip r:embed="rId5"/>
          <a:srcRect l="2260" r="2650"/>
          <a:stretch/>
        </p:blipFill>
        <p:spPr>
          <a:xfrm>
            <a:off x="5450401" y="2670080"/>
            <a:ext cx="3124800" cy="186690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965067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45EC99-BB72-FE6E-978F-5904D6A0E34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WISEdata Portal </a:t>
            </a:r>
            <a:r>
              <a:rPr lang="en-US" sz="1800" b="1" i="1" dirty="0"/>
              <a:t>(4 of 4)</a:t>
            </a:r>
            <a:endParaRPr kumimoji="0" lang="en-US" sz="1800" b="1" i="0" u="none" strike="noStrike" kern="1200" cap="none" spc="0" normalizeH="0" baseline="0" noProof="0" dirty="0">
              <a:ln>
                <a:noFill/>
              </a:ln>
              <a:solidFill>
                <a:schemeClr val="bg1"/>
              </a:solidFill>
              <a:effectLst/>
              <a:uLnTx/>
              <a:uFillTx/>
              <a:ea typeface="+mn-ea"/>
              <a:cs typeface="+mn-cs"/>
            </a:endParaRPr>
          </a:p>
        </p:txBody>
      </p:sp>
      <p:sp>
        <p:nvSpPr>
          <p:cNvPr id="4" name="TextBox 3">
            <a:extLst>
              <a:ext uri="{FF2B5EF4-FFF2-40B4-BE49-F238E27FC236}">
                <a16:creationId xmlns:a16="http://schemas.microsoft.com/office/drawing/2014/main" id="{00987FB2-47E0-2D0C-F398-7FB29E9DF575}"/>
              </a:ext>
            </a:extLst>
          </p:cNvPr>
          <p:cNvSpPr txBox="1"/>
          <p:nvPr/>
        </p:nvSpPr>
        <p:spPr>
          <a:xfrm>
            <a:off x="472190" y="1001501"/>
            <a:ext cx="8072203" cy="646331"/>
          </a:xfrm>
          <a:prstGeom prst="rect">
            <a:avLst/>
          </a:prstGeom>
          <a:noFill/>
        </p:spPr>
        <p:txBody>
          <a:bodyPr wrap="square" rtlCol="0">
            <a:noAutofit/>
          </a:bodyPr>
          <a:lstStyle/>
          <a:p>
            <a:pPr marL="164592" indent="-164592">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Exports &gt; Enrollment – 3rd Friday of September &gt; Student School Food Service Program Associations &gt; Column L</a:t>
            </a:r>
          </a:p>
        </p:txBody>
      </p:sp>
      <p:pic>
        <p:nvPicPr>
          <p:cNvPr id="7" name="Picture 6" descr="A screenshot of the Download and Definition buttons available on all WISEdata Exports. ">
            <a:extLst>
              <a:ext uri="{FF2B5EF4-FFF2-40B4-BE49-F238E27FC236}">
                <a16:creationId xmlns:a16="http://schemas.microsoft.com/office/drawing/2014/main" id="{A39D251B-97A3-88F8-085B-439F7D27BBB6}"/>
              </a:ext>
            </a:extLst>
          </p:cNvPr>
          <p:cNvPicPr>
            <a:picLocks noChangeAspect="1"/>
          </p:cNvPicPr>
          <p:nvPr/>
        </p:nvPicPr>
        <p:blipFill rotWithShape="1">
          <a:blip r:embed="rId4"/>
          <a:srcRect l="4835" t="14924" r="4558" b="12091"/>
          <a:stretch/>
        </p:blipFill>
        <p:spPr>
          <a:xfrm>
            <a:off x="481408" y="1676382"/>
            <a:ext cx="1550490" cy="326819"/>
          </a:xfrm>
          <a:prstGeom prst="rect">
            <a:avLst/>
          </a:prstGeom>
          <a:ln w="3175">
            <a:solidFill>
              <a:schemeClr val="tx1">
                <a:lumMod val="50000"/>
                <a:lumOff val="50000"/>
              </a:schemeClr>
            </a:solidFill>
          </a:ln>
        </p:spPr>
      </p:pic>
      <p:pic>
        <p:nvPicPr>
          <p:cNvPr id="8" name="Picture 7" descr="Screenshot of Enrollment, 3rd Friday of September, Student School Food Service Program Associations Export column L">
            <a:extLst>
              <a:ext uri="{FF2B5EF4-FFF2-40B4-BE49-F238E27FC236}">
                <a16:creationId xmlns:a16="http://schemas.microsoft.com/office/drawing/2014/main" id="{B6A4886C-6676-B326-C01E-395F3B3C5C42}"/>
              </a:ext>
            </a:extLst>
          </p:cNvPr>
          <p:cNvPicPr>
            <a:picLocks noChangeAspect="1"/>
          </p:cNvPicPr>
          <p:nvPr/>
        </p:nvPicPr>
        <p:blipFill rotWithShape="1">
          <a:blip r:embed="rId5"/>
          <a:srcRect l="3916" r="1704"/>
          <a:stretch/>
        </p:blipFill>
        <p:spPr>
          <a:xfrm>
            <a:off x="472190" y="2224831"/>
            <a:ext cx="3119417" cy="1695450"/>
          </a:xfrm>
          <a:prstGeom prst="rect">
            <a:avLst/>
          </a:prstGeom>
          <a:ln w="3175">
            <a:solidFill>
              <a:schemeClr val="tx1">
                <a:lumMod val="50000"/>
                <a:lumOff val="50000"/>
              </a:schemeClr>
            </a:solidFill>
          </a:ln>
        </p:spPr>
      </p:pic>
      <p:cxnSp>
        <p:nvCxnSpPr>
          <p:cNvPr id="16" name="Straight Arrow Connector 15">
            <a:extLst>
              <a:ext uri="{FF2B5EF4-FFF2-40B4-BE49-F238E27FC236}">
                <a16:creationId xmlns:a16="http://schemas.microsoft.com/office/drawing/2014/main" id="{F423D727-88CB-163D-69B4-AE3A6E165F26}"/>
              </a:ext>
              <a:ext uri="{C183D7F6-B498-43B3-948B-1728B52AA6E4}">
                <adec:decorative xmlns:adec="http://schemas.microsoft.com/office/drawing/2017/decorative" val="1"/>
              </a:ext>
            </a:extLst>
          </p:cNvPr>
          <p:cNvCxnSpPr/>
          <p:nvPr/>
        </p:nvCxnSpPr>
        <p:spPr>
          <a:xfrm>
            <a:off x="1566613" y="3065872"/>
            <a:ext cx="2323038" cy="0"/>
          </a:xfrm>
          <a:prstGeom prst="straightConnector1">
            <a:avLst/>
          </a:prstGeom>
          <a:ln w="57150">
            <a:solidFill>
              <a:srgbClr val="0066CC"/>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E1C5F7D8-7BF9-3B28-8057-194BF15ACD74}"/>
              </a:ext>
            </a:extLst>
          </p:cNvPr>
          <p:cNvGraphicFramePr>
            <a:graphicFrameLocks noGrp="1"/>
          </p:cNvGraphicFramePr>
          <p:nvPr>
            <p:extLst>
              <p:ext uri="{D42A27DB-BD31-4B8C-83A1-F6EECF244321}">
                <p14:modId xmlns:p14="http://schemas.microsoft.com/office/powerpoint/2010/main" val="3716225595"/>
              </p:ext>
            </p:extLst>
          </p:nvPr>
        </p:nvGraphicFramePr>
        <p:xfrm>
          <a:off x="4077326" y="1633957"/>
          <a:ext cx="4591476" cy="3012127"/>
        </p:xfrm>
        <a:graphic>
          <a:graphicData uri="http://schemas.openxmlformats.org/drawingml/2006/table">
            <a:tbl>
              <a:tblPr firstRow="1" bandRow="1">
                <a:tableStyleId>{FABFCF23-3B69-468F-B69F-88F6DE6A72F2}</a:tableStyleId>
              </a:tblPr>
              <a:tblGrid>
                <a:gridCol w="1530492">
                  <a:extLst>
                    <a:ext uri="{9D8B030D-6E8A-4147-A177-3AD203B41FA5}">
                      <a16:colId xmlns:a16="http://schemas.microsoft.com/office/drawing/2014/main" val="314087994"/>
                    </a:ext>
                  </a:extLst>
                </a:gridCol>
                <a:gridCol w="1530492">
                  <a:extLst>
                    <a:ext uri="{9D8B030D-6E8A-4147-A177-3AD203B41FA5}">
                      <a16:colId xmlns:a16="http://schemas.microsoft.com/office/drawing/2014/main" val="3188544538"/>
                    </a:ext>
                  </a:extLst>
                </a:gridCol>
                <a:gridCol w="1530492">
                  <a:extLst>
                    <a:ext uri="{9D8B030D-6E8A-4147-A177-3AD203B41FA5}">
                      <a16:colId xmlns:a16="http://schemas.microsoft.com/office/drawing/2014/main" val="2026637127"/>
                    </a:ext>
                  </a:extLst>
                </a:gridCol>
              </a:tblGrid>
              <a:tr h="512063">
                <a:tc>
                  <a:txBody>
                    <a:bodyPr/>
                    <a:lstStyle/>
                    <a:p>
                      <a:pPr algn="ctr"/>
                      <a:r>
                        <a:rPr lang="en-US" sz="1050" dirty="0">
                          <a:latin typeface="Lato" panose="020F0502020204030203" pitchFamily="34" charset="0"/>
                        </a:rPr>
                        <a:t>Part 1: Food Services Eligibility</a:t>
                      </a:r>
                    </a:p>
                  </a:txBody>
                  <a:tcPr marL="3249" marR="3249" marT="3249" marB="3249" anchor="ctr">
                    <a:solidFill>
                      <a:srgbClr val="0066CC"/>
                    </a:solidFill>
                  </a:tcPr>
                </a:tc>
                <a:tc>
                  <a:txBody>
                    <a:bodyPr/>
                    <a:lstStyle/>
                    <a:p>
                      <a:pPr algn="ctr"/>
                      <a:r>
                        <a:rPr lang="en-US" sz="1050" dirty="0">
                          <a:latin typeface="Lato" panose="020F0502020204030203" pitchFamily="34" charset="0"/>
                        </a:rPr>
                        <a:t>Part 2: Economically Disadvantaged Status</a:t>
                      </a:r>
                    </a:p>
                  </a:txBody>
                  <a:tcPr marL="3249" marR="3249" marT="3249" marB="3249" anchor="ctr">
                    <a:solidFill>
                      <a:srgbClr val="0066CC"/>
                    </a:solidFill>
                  </a:tcPr>
                </a:tc>
                <a:tc>
                  <a:txBody>
                    <a:bodyPr/>
                    <a:lstStyle/>
                    <a:p>
                      <a:pPr algn="ctr"/>
                      <a:r>
                        <a:rPr lang="en-US" sz="1050" dirty="0">
                          <a:latin typeface="Lato" panose="020F0502020204030203" pitchFamily="34" charset="0"/>
                        </a:rPr>
                        <a:t>Result: Economically Disadvantaged Type (FRAN)</a:t>
                      </a:r>
                    </a:p>
                  </a:txBody>
                  <a:tcPr marL="3249" marR="3249" marT="3249" marB="3249" anchor="ctr">
                    <a:solidFill>
                      <a:srgbClr val="0066CC"/>
                    </a:solidFill>
                  </a:tcPr>
                </a:tc>
                <a:extLst>
                  <a:ext uri="{0D108BD9-81ED-4DB2-BD59-A6C34878D82A}">
                    <a16:rowId xmlns:a16="http://schemas.microsoft.com/office/drawing/2014/main" val="3661204030"/>
                  </a:ext>
                </a:extLst>
              </a:tr>
              <a:tr h="259923">
                <a:tc>
                  <a:txBody>
                    <a:bodyPr/>
                    <a:lstStyle/>
                    <a:p>
                      <a:pPr algn="ctr"/>
                      <a:r>
                        <a:rPr lang="en-US" sz="1050" dirty="0">
                          <a:latin typeface="Lato" panose="020F0502020204030203" pitchFamily="34" charset="0"/>
                        </a:rPr>
                        <a:t>Free Lunch</a:t>
                      </a:r>
                    </a:p>
                  </a:txBody>
                  <a:tcPr marL="3249" marR="3249" marT="3249" marB="3249" anchor="ctr">
                    <a:lnR w="12700" cap="flat" cmpd="sng" algn="ctr">
                      <a:solidFill>
                        <a:srgbClr val="0066CC"/>
                      </a:solidFill>
                      <a:prstDash val="solid"/>
                      <a:round/>
                      <a:headEnd type="none" w="med" len="med"/>
                      <a:tailEnd type="none" w="med" len="med"/>
                    </a:lnR>
                  </a:tcPr>
                </a:tc>
                <a:tc rowSpan="4">
                  <a:txBody>
                    <a:bodyPr/>
                    <a:lstStyle/>
                    <a:p>
                      <a:pPr algn="ctr"/>
                      <a:r>
                        <a:rPr lang="en-US" sz="1050" dirty="0">
                          <a:latin typeface="Lato" panose="020F0502020204030203" pitchFamily="34" charset="0"/>
                        </a:rPr>
                        <a:t>Yes</a:t>
                      </a:r>
                    </a:p>
                  </a:txBody>
                  <a:tcPr marL="3249" marR="3249" marT="3249" marB="3249"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tcPr>
                </a:tc>
                <a:tc>
                  <a:txBody>
                    <a:bodyPr/>
                    <a:lstStyle/>
                    <a:p>
                      <a:pPr algn="ctr"/>
                      <a:r>
                        <a:rPr lang="en-US" sz="1050">
                          <a:latin typeface="Lato" panose="020F0502020204030203" pitchFamily="34" charset="0"/>
                        </a:rPr>
                        <a:t>F: Eligible for Free Lunch</a:t>
                      </a:r>
                    </a:p>
                  </a:txBody>
                  <a:tcPr marL="3249" marR="3249" marT="3249" marB="3249" anchor="ctr">
                    <a:lnL w="12700" cap="flat" cmpd="sng" algn="ctr">
                      <a:solidFill>
                        <a:srgbClr val="0066CC"/>
                      </a:solidFill>
                      <a:prstDash val="solid"/>
                      <a:round/>
                      <a:headEnd type="none" w="med" len="med"/>
                      <a:tailEnd type="none" w="med" len="med"/>
                    </a:lnL>
                  </a:tcPr>
                </a:tc>
                <a:extLst>
                  <a:ext uri="{0D108BD9-81ED-4DB2-BD59-A6C34878D82A}">
                    <a16:rowId xmlns:a16="http://schemas.microsoft.com/office/drawing/2014/main" val="3814311236"/>
                  </a:ext>
                </a:extLst>
              </a:tr>
              <a:tr h="385993">
                <a:tc>
                  <a:txBody>
                    <a:bodyPr/>
                    <a:lstStyle/>
                    <a:p>
                      <a:pPr algn="ctr"/>
                      <a:r>
                        <a:rPr lang="en-US" sz="1050" dirty="0">
                          <a:latin typeface="Lato" panose="020F0502020204030203" pitchFamily="34" charset="0"/>
                        </a:rPr>
                        <a:t>Reduced-Price Lunch</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a:txBody>
                    <a:bodyPr/>
                    <a:lstStyle/>
                    <a:p>
                      <a:pPr algn="ctr"/>
                      <a:r>
                        <a:rPr lang="en-US" sz="1050" dirty="0">
                          <a:latin typeface="Lato" panose="020F0502020204030203" pitchFamily="34" charset="0"/>
                        </a:rPr>
                        <a:t>R: Eligible for Reduced-Price Lunch</a:t>
                      </a:r>
                    </a:p>
                  </a:txBody>
                  <a:tcPr marL="3249" marR="3249" marT="3249" marB="3249" anchor="ctr">
                    <a:lnL w="12700" cap="flat" cmpd="sng" algn="ctr">
                      <a:solidFill>
                        <a:srgbClr val="0066CC"/>
                      </a:solidFill>
                      <a:prstDash val="solid"/>
                      <a:round/>
                      <a:headEnd type="none" w="med" len="med"/>
                      <a:tailEnd type="none" w="med" len="med"/>
                    </a:lnL>
                  </a:tcPr>
                </a:tc>
                <a:extLst>
                  <a:ext uri="{0D108BD9-81ED-4DB2-BD59-A6C34878D82A}">
                    <a16:rowId xmlns:a16="http://schemas.microsoft.com/office/drawing/2014/main" val="2290871513"/>
                  </a:ext>
                </a:extLst>
              </a:tr>
              <a:tr h="512063">
                <a:tc>
                  <a:txBody>
                    <a:bodyPr/>
                    <a:lstStyle/>
                    <a:p>
                      <a:pPr algn="ctr"/>
                      <a:r>
                        <a:rPr lang="en-US" sz="1050" dirty="0">
                          <a:latin typeface="Lato" panose="020F0502020204030203" pitchFamily="34" charset="0"/>
                        </a:rPr>
                        <a:t>Full-Price Lunch</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a:txBody>
                    <a:bodyPr/>
                    <a:lstStyle/>
                    <a:p>
                      <a:pPr algn="ctr"/>
                      <a:r>
                        <a:rPr lang="en-US" sz="1050" dirty="0">
                          <a:latin typeface="Lato" panose="020F0502020204030203" pitchFamily="34" charset="0"/>
                        </a:rPr>
                        <a:t>A: Economic Disadvantaged - Alt Mechanism</a:t>
                      </a:r>
                    </a:p>
                  </a:txBody>
                  <a:tcPr marL="3249" marR="3249" marT="3249" marB="3249" anchor="ctr">
                    <a:lnL w="12700" cap="flat" cmpd="sng" algn="ctr">
                      <a:solidFill>
                        <a:srgbClr val="0066CC"/>
                      </a:solidFill>
                      <a:prstDash val="solid"/>
                      <a:round/>
                      <a:headEnd type="none" w="med" len="med"/>
                      <a:tailEnd type="none" w="med" len="med"/>
                    </a:lnL>
                  </a:tcPr>
                </a:tc>
                <a:extLst>
                  <a:ext uri="{0D108BD9-81ED-4DB2-BD59-A6C34878D82A}">
                    <a16:rowId xmlns:a16="http://schemas.microsoft.com/office/drawing/2014/main" val="1695567707"/>
                  </a:ext>
                </a:extLst>
              </a:tr>
              <a:tr h="512063">
                <a:tc>
                  <a:txBody>
                    <a:bodyPr/>
                    <a:lstStyle/>
                    <a:p>
                      <a:pPr algn="ctr"/>
                      <a:r>
                        <a:rPr lang="en-US" sz="1050" dirty="0">
                          <a:latin typeface="Lato" panose="020F0502020204030203" pitchFamily="34" charset="0"/>
                        </a:rPr>
                        <a:t>Unknown</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a:txBody>
                    <a:bodyPr/>
                    <a:lstStyle/>
                    <a:p>
                      <a:pPr algn="ctr"/>
                      <a:r>
                        <a:rPr lang="en-US" sz="1050" dirty="0">
                          <a:latin typeface="Lato" panose="020F0502020204030203" pitchFamily="34" charset="0"/>
                        </a:rPr>
                        <a:t>A: Economic Disadvantaged - Alt Mechanism</a:t>
                      </a:r>
                    </a:p>
                  </a:txBody>
                  <a:tcPr marL="3249" marR="3249" marT="3249" marB="3249" anchor="ctr">
                    <a:lnL w="12700" cap="flat" cmpd="sng" algn="ctr">
                      <a:solidFill>
                        <a:srgbClr val="0066CC"/>
                      </a:solidFill>
                      <a:prstDash val="solid"/>
                      <a:round/>
                      <a:headEnd type="none" w="med" len="med"/>
                      <a:tailEnd type="none" w="med" len="med"/>
                    </a:lnL>
                  </a:tcPr>
                </a:tc>
                <a:extLst>
                  <a:ext uri="{0D108BD9-81ED-4DB2-BD59-A6C34878D82A}">
                    <a16:rowId xmlns:a16="http://schemas.microsoft.com/office/drawing/2014/main" val="278899618"/>
                  </a:ext>
                </a:extLst>
              </a:tr>
              <a:tr h="135542">
                <a:tc>
                  <a:txBody>
                    <a:bodyPr/>
                    <a:lstStyle/>
                    <a:p>
                      <a:pPr algn="ctr"/>
                      <a:r>
                        <a:rPr lang="en-US" sz="1050" dirty="0">
                          <a:latin typeface="Lato" panose="020F0502020204030203" pitchFamily="34" charset="0"/>
                        </a:rPr>
                        <a:t>Free Lunch</a:t>
                      </a:r>
                    </a:p>
                  </a:txBody>
                  <a:tcPr marL="3249" marR="3249" marT="3249" marB="3249" anchor="ctr">
                    <a:lnR w="12700" cap="flat" cmpd="sng" algn="ctr">
                      <a:solidFill>
                        <a:srgbClr val="0066CC"/>
                      </a:solidFill>
                      <a:prstDash val="solid"/>
                      <a:round/>
                      <a:headEnd type="none" w="med" len="med"/>
                      <a:tailEnd type="none" w="med" len="med"/>
                    </a:lnR>
                  </a:tcPr>
                </a:tc>
                <a:tc rowSpan="4">
                  <a:txBody>
                    <a:bodyPr/>
                    <a:lstStyle/>
                    <a:p>
                      <a:pPr algn="ctr"/>
                      <a:r>
                        <a:rPr lang="en-US" sz="1050" dirty="0">
                          <a:latin typeface="Lato" panose="020F0502020204030203" pitchFamily="34" charset="0"/>
                        </a:rPr>
                        <a:t>No</a:t>
                      </a:r>
                    </a:p>
                  </a:txBody>
                  <a:tcPr marL="3249" marR="3249" marT="3249" marB="3249"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tcPr>
                </a:tc>
                <a:tc rowSpan="4">
                  <a:txBody>
                    <a:bodyPr/>
                    <a:lstStyle/>
                    <a:p>
                      <a:pPr algn="ctr"/>
                      <a:r>
                        <a:rPr lang="en-US" sz="1050" dirty="0">
                          <a:latin typeface="Lato" panose="020F0502020204030203" pitchFamily="34" charset="0"/>
                        </a:rPr>
                        <a:t>N: Not Economically Disadvantaged</a:t>
                      </a:r>
                    </a:p>
                  </a:txBody>
                  <a:tcPr marL="3249" marR="3249" marT="3249" marB="3249" anchor="ctr">
                    <a:lnL w="12700" cap="flat" cmpd="sng" algn="ctr">
                      <a:solidFill>
                        <a:srgbClr val="0066CC"/>
                      </a:solidFill>
                      <a:prstDash val="solid"/>
                      <a:round/>
                      <a:headEnd type="none" w="med" len="med"/>
                      <a:tailEnd type="none" w="med" len="med"/>
                    </a:lnL>
                  </a:tcPr>
                </a:tc>
                <a:extLst>
                  <a:ext uri="{0D108BD9-81ED-4DB2-BD59-A6C34878D82A}">
                    <a16:rowId xmlns:a16="http://schemas.microsoft.com/office/drawing/2014/main" val="3273595930"/>
                  </a:ext>
                </a:extLst>
              </a:tr>
              <a:tr h="259923">
                <a:tc>
                  <a:txBody>
                    <a:bodyPr/>
                    <a:lstStyle/>
                    <a:p>
                      <a:pPr algn="ctr"/>
                      <a:r>
                        <a:rPr lang="en-US" sz="1050" dirty="0">
                          <a:latin typeface="Lato" panose="020F0502020204030203" pitchFamily="34" charset="0"/>
                        </a:rPr>
                        <a:t>Reduced-Price Lunch</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75155239"/>
                  </a:ext>
                </a:extLst>
              </a:tr>
              <a:tr h="259923">
                <a:tc>
                  <a:txBody>
                    <a:bodyPr/>
                    <a:lstStyle/>
                    <a:p>
                      <a:pPr algn="ctr"/>
                      <a:r>
                        <a:rPr lang="en-US" sz="900" dirty="0">
                          <a:latin typeface="Lato" panose="020F0502020204030203" pitchFamily="34" charset="0"/>
                        </a:rPr>
                        <a:t>Full-Price Lunch</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4269947"/>
                  </a:ext>
                </a:extLst>
              </a:tr>
              <a:tr h="135542">
                <a:tc>
                  <a:txBody>
                    <a:bodyPr/>
                    <a:lstStyle/>
                    <a:p>
                      <a:pPr algn="ctr"/>
                      <a:r>
                        <a:rPr lang="en-US" sz="900" dirty="0">
                          <a:latin typeface="Lato" panose="020F0502020204030203" pitchFamily="34" charset="0"/>
                        </a:rPr>
                        <a:t>Unknown</a:t>
                      </a:r>
                    </a:p>
                  </a:txBody>
                  <a:tcPr marL="3249" marR="3249" marT="3249" marB="3249" anchor="ctr">
                    <a:lnR w="12700" cap="flat" cmpd="sng" algn="ctr">
                      <a:solidFill>
                        <a:srgbClr val="0066CC"/>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0097154"/>
                  </a:ext>
                </a:extLst>
              </a:tr>
            </a:tbl>
          </a:graphicData>
        </a:graphic>
      </p:graphicFrame>
    </p:spTree>
    <p:custDataLst>
      <p:tags r:id="rId1"/>
    </p:custDataLst>
    <p:extLst>
      <p:ext uri="{BB962C8B-B14F-4D97-AF65-F5344CB8AC3E}">
        <p14:creationId xmlns:p14="http://schemas.microsoft.com/office/powerpoint/2010/main" val="407223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2D195-FCD0-654F-47B0-4ED890DA5B6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WISEdash for Districts</a:t>
            </a:r>
          </a:p>
        </p:txBody>
      </p:sp>
      <p:pic>
        <p:nvPicPr>
          <p:cNvPr id="4" name="Picture 3" descr="WISEdash for Districts Snapshot, TFS dashboard, apply &quot;Econ' filter">
            <a:extLst>
              <a:ext uri="{FF2B5EF4-FFF2-40B4-BE49-F238E27FC236}">
                <a16:creationId xmlns:a16="http://schemas.microsoft.com/office/drawing/2014/main" id="{C9824ACE-3FC4-0CCB-417F-E2E420E92D25}"/>
              </a:ext>
            </a:extLst>
          </p:cNvPr>
          <p:cNvPicPr>
            <a:picLocks noChangeAspect="1"/>
          </p:cNvPicPr>
          <p:nvPr/>
        </p:nvPicPr>
        <p:blipFill>
          <a:blip r:embed="rId4"/>
          <a:stretch>
            <a:fillRect/>
          </a:stretch>
        </p:blipFill>
        <p:spPr>
          <a:xfrm>
            <a:off x="0" y="1178378"/>
            <a:ext cx="9144000" cy="278674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15569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77422-EFC7-4B5A-5D65-72AB7FFD178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Econ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Disadv</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Status – Report Card</a:t>
            </a:r>
          </a:p>
        </p:txBody>
      </p:sp>
      <p:sp>
        <p:nvSpPr>
          <p:cNvPr id="3" name="Text Placeholder 2">
            <a:extLst>
              <a:ext uri="{FF2B5EF4-FFF2-40B4-BE49-F238E27FC236}">
                <a16:creationId xmlns:a16="http://schemas.microsoft.com/office/drawing/2014/main" id="{6709BBC9-E966-EEF2-3EAD-4FF768B90D0A}"/>
              </a:ext>
            </a:extLst>
          </p:cNvPr>
          <p:cNvSpPr>
            <a:spLocks noGrp="1"/>
          </p:cNvSpPr>
          <p:nvPr>
            <p:ph type="body" sz="quarter" idx="14"/>
          </p:nvPr>
        </p:nvSpPr>
        <p:spPr>
          <a:xfrm>
            <a:off x="482399" y="1083753"/>
            <a:ext cx="3122735" cy="2800062"/>
          </a:xfrm>
        </p:spPr>
        <p:txBody>
          <a:bodyPr vert="horz" lIns="91440" tIns="45720" rIns="91440" bIns="45720" rtlCol="0" anchor="t">
            <a:noAutofit/>
          </a:bodyPr>
          <a:lstStyle/>
          <a:p>
            <a:pPr marL="164592" indent="-164592">
              <a:lnSpc>
                <a:spcPct val="100000"/>
              </a:lnSpc>
              <a:spcAft>
                <a:spcPts val="180"/>
              </a:spcAft>
            </a:pPr>
            <a:r>
              <a:rPr lang="en-US" sz="1800" dirty="0">
                <a:solidFill>
                  <a:srgbClr val="000000"/>
                </a:solidFill>
                <a:latin typeface="Lato"/>
                <a:ea typeface="Lato"/>
                <a:cs typeface="Lato"/>
              </a:rPr>
              <a:t>Percentage displayed = econ disadvantaged among those with TFS Count Inclusion = ’Yes’. </a:t>
            </a:r>
            <a:endParaRPr lang="en-US" sz="1800" dirty="0">
              <a:latin typeface="Lato"/>
              <a:ea typeface="Lato"/>
              <a:cs typeface="Lato"/>
            </a:endParaRPr>
          </a:p>
          <a:p>
            <a:pPr marL="164592" indent="-164592">
              <a:lnSpc>
                <a:spcPct val="100000"/>
              </a:lnSpc>
              <a:spcAft>
                <a:spcPts val="180"/>
              </a:spcAft>
            </a:pPr>
            <a:r>
              <a:rPr lang="en-US" sz="1800" dirty="0">
                <a:solidFill>
                  <a:srgbClr val="000000"/>
                </a:solidFill>
                <a:latin typeface="Lato"/>
                <a:ea typeface="Lato"/>
                <a:cs typeface="Lato"/>
              </a:rPr>
              <a:t>This </a:t>
            </a:r>
            <a:r>
              <a:rPr lang="en-US" sz="1800" i="0" u="none" strike="noStrike" dirty="0">
                <a:solidFill>
                  <a:srgbClr val="000000"/>
                </a:solidFill>
                <a:effectLst/>
                <a:latin typeface="Lato"/>
                <a:ea typeface="Lato"/>
                <a:cs typeface="Lato"/>
              </a:rPr>
              <a:t>percentage </a:t>
            </a:r>
            <a:r>
              <a:rPr lang="en-US" sz="1800" dirty="0">
                <a:solidFill>
                  <a:srgbClr val="000000"/>
                </a:solidFill>
                <a:latin typeface="Lato"/>
                <a:ea typeface="Lato"/>
                <a:cs typeface="Lato"/>
              </a:rPr>
              <a:t>also determines the </a:t>
            </a:r>
            <a:r>
              <a:rPr lang="en-US" sz="1800" i="0" u="none" strike="noStrike" dirty="0">
                <a:solidFill>
                  <a:srgbClr val="000000"/>
                </a:solidFill>
                <a:effectLst/>
                <a:latin typeface="Lato"/>
                <a:ea typeface="Lato"/>
                <a:cs typeface="Lato"/>
              </a:rPr>
              <a:t>relative weight of Achievement and Growth in </a:t>
            </a:r>
            <a:r>
              <a:rPr lang="en-US" sz="1800" dirty="0">
                <a:solidFill>
                  <a:srgbClr val="000000"/>
                </a:solidFill>
                <a:latin typeface="Lato"/>
                <a:ea typeface="Lato"/>
                <a:cs typeface="Lato"/>
              </a:rPr>
              <a:t>calculating the report</a:t>
            </a:r>
            <a:r>
              <a:rPr lang="en-US" sz="1800" i="0" u="none" strike="noStrike" dirty="0">
                <a:solidFill>
                  <a:srgbClr val="000000"/>
                </a:solidFill>
                <a:effectLst/>
                <a:latin typeface="Lato"/>
                <a:ea typeface="Lato"/>
                <a:cs typeface="Lato"/>
              </a:rPr>
              <a:t> card overall score</a:t>
            </a:r>
            <a:r>
              <a:rPr lang="en-US" sz="1800" dirty="0">
                <a:solidFill>
                  <a:srgbClr val="000000"/>
                </a:solidFill>
                <a:latin typeface="Lato"/>
                <a:ea typeface="Lato"/>
                <a:cs typeface="Lato"/>
              </a:rPr>
              <a:t>. </a:t>
            </a:r>
          </a:p>
        </p:txBody>
      </p:sp>
      <p:pic>
        <p:nvPicPr>
          <p:cNvPr id="2052" name="Picture 4" descr="Screenshot of a sample report card highlighting economic disadvantaged status data.">
            <a:extLst>
              <a:ext uri="{FF2B5EF4-FFF2-40B4-BE49-F238E27FC236}">
                <a16:creationId xmlns:a16="http://schemas.microsoft.com/office/drawing/2014/main" id="{77DB89BD-7A7E-E96C-FF64-AF45FAF975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7954" y="1083753"/>
            <a:ext cx="5461822" cy="2975993"/>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39D5D2-70C9-7701-7D44-0C4064BBE84E}"/>
              </a:ext>
            </a:extLst>
          </p:cNvPr>
          <p:cNvSpPr txBox="1"/>
          <p:nvPr/>
        </p:nvSpPr>
        <p:spPr>
          <a:xfrm>
            <a:off x="4311000" y="4221161"/>
            <a:ext cx="4545000" cy="369332"/>
          </a:xfrm>
          <a:prstGeom prst="rect">
            <a:avLst/>
          </a:prstGeom>
          <a:noFill/>
        </p:spPr>
        <p:txBody>
          <a:bodyPr wrap="square">
            <a:noAutofit/>
          </a:bodyPr>
          <a:lstStyle/>
          <a:p>
            <a:pPr marL="0" indent="0" algn="r">
              <a:lnSpc>
                <a:spcPct val="100000"/>
              </a:lnSpc>
              <a:spcAft>
                <a:spcPts val="1200"/>
              </a:spcAft>
              <a:buNone/>
            </a:pPr>
            <a:r>
              <a:rPr lang="en-US" sz="1800" b="1" dirty="0">
                <a:solidFill>
                  <a:srgbClr val="000000"/>
                </a:solidFill>
                <a:latin typeface="Lato"/>
                <a:ea typeface="Lato"/>
                <a:cs typeface="Lato"/>
              </a:rPr>
              <a:t>See the </a:t>
            </a:r>
            <a:r>
              <a:rPr lang="en-US" sz="1800" b="1" dirty="0">
                <a:solidFill>
                  <a:srgbClr val="000000"/>
                </a:solidFill>
                <a:latin typeface="Lato"/>
                <a:ea typeface="Lato"/>
                <a:cs typeface="Lato"/>
                <a:hlinkClick r:id="rId5"/>
              </a:rPr>
              <a:t>report card weighting calculator</a:t>
            </a:r>
            <a:r>
              <a:rPr lang="en-US" sz="1800" b="1" dirty="0">
                <a:solidFill>
                  <a:srgbClr val="000000"/>
                </a:solidFill>
                <a:latin typeface="Lato"/>
                <a:ea typeface="Lato"/>
                <a:cs typeface="Lato"/>
              </a:rPr>
              <a:t>. </a:t>
            </a:r>
            <a:endParaRPr lang="en-US" sz="1800" b="1" dirty="0">
              <a:latin typeface="Lato"/>
              <a:ea typeface="Lato"/>
              <a:cs typeface="Lato"/>
            </a:endParaRPr>
          </a:p>
        </p:txBody>
      </p:sp>
    </p:spTree>
    <p:custDataLst>
      <p:tags r:id="rId1"/>
    </p:custDataLst>
    <p:extLst>
      <p:ext uri="{BB962C8B-B14F-4D97-AF65-F5344CB8AC3E}">
        <p14:creationId xmlns:p14="http://schemas.microsoft.com/office/powerpoint/2010/main" val="348250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71D2-7507-7916-86C7-06B230EDDD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74EAA-4F06-F958-48C7-420813CA9CE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Econ </a:t>
            </a: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Disadv</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Status – </a:t>
            </a:r>
            <a:b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b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ESSA student group calculations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Lato Black"/>
              <a:cs typeface="Lato Black"/>
            </a:endParaRPr>
          </a:p>
        </p:txBody>
      </p:sp>
      <p:sp>
        <p:nvSpPr>
          <p:cNvPr id="3" name="Text Placeholder 2">
            <a:extLst>
              <a:ext uri="{FF2B5EF4-FFF2-40B4-BE49-F238E27FC236}">
                <a16:creationId xmlns:a16="http://schemas.microsoft.com/office/drawing/2014/main" id="{C0C5435D-5503-B5DD-52FC-16130CF7F39A}"/>
              </a:ext>
            </a:extLst>
          </p:cNvPr>
          <p:cNvSpPr>
            <a:spLocks noGrp="1"/>
          </p:cNvSpPr>
          <p:nvPr>
            <p:ph type="body" sz="quarter" idx="14"/>
          </p:nvPr>
        </p:nvSpPr>
        <p:spPr>
          <a:xfrm>
            <a:off x="475199" y="1063124"/>
            <a:ext cx="2979633" cy="2483435"/>
          </a:xfrm>
        </p:spPr>
        <p:txBody>
          <a:bodyPr vert="horz" lIns="91440" tIns="45720" rIns="91440" bIns="45720" rtlCol="0" anchor="t">
            <a:noAutofit/>
          </a:bodyPr>
          <a:lstStyle/>
          <a:p>
            <a:pPr marL="164592" indent="-164592">
              <a:lnSpc>
                <a:spcPct val="100000"/>
              </a:lnSpc>
              <a:spcAft>
                <a:spcPts val="180"/>
              </a:spcAft>
            </a:pPr>
            <a:r>
              <a:rPr lang="en-US" sz="1800" dirty="0">
                <a:solidFill>
                  <a:srgbClr val="000000"/>
                </a:solidFill>
                <a:latin typeface="Lato"/>
                <a:ea typeface="Lato"/>
                <a:cs typeface="Lato"/>
              </a:rPr>
              <a:t>Econ disadvantaged status for students is also used for student group level accountability calculations of achievement, growth, absenteeism, and graduation.</a:t>
            </a:r>
            <a:endParaRPr lang="en-US" sz="1800" dirty="0">
              <a:solidFill>
                <a:srgbClr val="000000"/>
              </a:solidFill>
              <a:ea typeface="Lato" panose="020F0502020204030203" pitchFamily="34" charset="0"/>
              <a:cs typeface="Lato" panose="020F0502020204030203" pitchFamily="34" charset="0"/>
            </a:endParaRPr>
          </a:p>
        </p:txBody>
      </p:sp>
      <p:pic>
        <p:nvPicPr>
          <p:cNvPr id="2052" name="Picture 4" descr="A screenshot of the Report Card indicator scores and percentile ranks displaying a table with all student data and data by subgroups by race, economic disadvantaged status, EL status and students with disability status. economic disadvantaged status is highlighted.">
            <a:extLst>
              <a:ext uri="{FF2B5EF4-FFF2-40B4-BE49-F238E27FC236}">
                <a16:creationId xmlns:a16="http://schemas.microsoft.com/office/drawing/2014/main" id="{02195E97-B68C-0AA4-91BC-637DDDF9A906}"/>
              </a:ext>
            </a:extLst>
          </p:cNvPr>
          <p:cNvPicPr>
            <a:picLocks noChangeAspect="1" noChangeArrowheads="1"/>
          </p:cNvPicPr>
          <p:nvPr/>
        </p:nvPicPr>
        <p:blipFill>
          <a:blip r:embed="rId4"/>
          <a:srcRect/>
          <a:stretch>
            <a:fillRect/>
          </a:stretch>
        </p:blipFill>
        <p:spPr bwMode="auto">
          <a:xfrm>
            <a:off x="3398918" y="1089562"/>
            <a:ext cx="5461822" cy="2483435"/>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E80ADF-0D99-3E6F-6B6D-B8BEE53F48B6}"/>
              </a:ext>
            </a:extLst>
          </p:cNvPr>
          <p:cNvSpPr txBox="1"/>
          <p:nvPr/>
        </p:nvSpPr>
        <p:spPr>
          <a:xfrm>
            <a:off x="475199" y="3572997"/>
            <a:ext cx="8385541" cy="646331"/>
          </a:xfrm>
          <a:prstGeom prst="rect">
            <a:avLst/>
          </a:prstGeom>
          <a:noFill/>
        </p:spPr>
        <p:txBody>
          <a:bodyPr wrap="square">
            <a:noAutofit/>
          </a:bodyPr>
          <a:lstStyle/>
          <a:p>
            <a:pPr marL="164592" indent="-164592">
              <a:lnSpc>
                <a:spcPct val="100000"/>
              </a:lnSpc>
              <a:buFont typeface="Arial" panose="020B0604020202020204" pitchFamily="34" charset="0"/>
              <a:buChar char="•"/>
            </a:pPr>
            <a:r>
              <a:rPr lang="en-US" sz="1800" b="1" dirty="0">
                <a:solidFill>
                  <a:srgbClr val="000000"/>
                </a:solidFill>
                <a:latin typeface="Lato"/>
                <a:ea typeface="Lato"/>
                <a:cs typeface="Lato"/>
              </a:rPr>
              <a:t>This is especially important for ESSA Targeted Support (TSI) and Additional </a:t>
            </a:r>
          </a:p>
          <a:p>
            <a:pPr marL="0" indent="0" algn="r">
              <a:lnSpc>
                <a:spcPct val="100000"/>
              </a:lnSpc>
              <a:buNone/>
            </a:pPr>
            <a:r>
              <a:rPr lang="en-US" sz="1800" b="1" dirty="0">
                <a:solidFill>
                  <a:srgbClr val="000000"/>
                </a:solidFill>
                <a:latin typeface="Lato"/>
                <a:ea typeface="Lato"/>
                <a:cs typeface="Lato"/>
              </a:rPr>
              <a:t>Targeted Support (ATSI) identifications. </a:t>
            </a:r>
            <a:endParaRPr lang="en-US" sz="1800" b="1" dirty="0">
              <a:ea typeface="Lato"/>
              <a:cs typeface="Lato"/>
            </a:endParaRPr>
          </a:p>
        </p:txBody>
      </p:sp>
    </p:spTree>
    <p:custDataLst>
      <p:tags r:id="rId1"/>
    </p:custDataLst>
    <p:extLst>
      <p:ext uri="{BB962C8B-B14F-4D97-AF65-F5344CB8AC3E}">
        <p14:creationId xmlns:p14="http://schemas.microsoft.com/office/powerpoint/2010/main" val="181248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31DE6-AB2D-3708-499B-0B65C87B8D5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Infinite Campus</a:t>
            </a:r>
          </a:p>
        </p:txBody>
      </p:sp>
      <p:sp>
        <p:nvSpPr>
          <p:cNvPr id="3" name="Text Placeholder 2">
            <a:extLst>
              <a:ext uri="{FF2B5EF4-FFF2-40B4-BE49-F238E27FC236}">
                <a16:creationId xmlns:a16="http://schemas.microsoft.com/office/drawing/2014/main" id="{3C153F71-0E20-323A-97A6-4BD4AC49EFEA}"/>
              </a:ext>
            </a:extLst>
          </p:cNvPr>
          <p:cNvSpPr>
            <a:spLocks noGrp="1"/>
          </p:cNvSpPr>
          <p:nvPr>
            <p:ph type="body" sz="quarter" idx="14"/>
          </p:nvPr>
        </p:nvSpPr>
        <p:spPr>
          <a:xfrm>
            <a:off x="457200" y="922338"/>
            <a:ext cx="8229600" cy="2512779"/>
          </a:xfrm>
        </p:spPr>
        <p:txBody>
          <a:bodyPr>
            <a:noAutofit/>
          </a:bodyPr>
          <a:lstStyle/>
          <a:p>
            <a:pPr marL="164592" indent="-164592">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3"/>
              </a:rPr>
              <a:t>Wisconsin Ed-Fi Data v3.5 - Student Academic Records | Infinite Campus</a:t>
            </a:r>
            <a:r>
              <a:rPr lang="en-US" sz="1800" i="0" u="none" strike="noStrike" dirty="0">
                <a:solidFill>
                  <a:srgbClr val="000000"/>
                </a:solidFill>
                <a:effectLst/>
                <a:ea typeface="Lato" panose="020F0502020204030203" pitchFamily="34" charset="0"/>
                <a:cs typeface="Lato" panose="020F0502020204030203" pitchFamily="34" charset="0"/>
              </a:rPr>
              <a:t> – See Arrays &gt; Diplomas for information on Diploma Type</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419460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D270-3141-E0F5-C73C-90C7DC18062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Skyward</a:t>
            </a:r>
          </a:p>
        </p:txBody>
      </p:sp>
      <p:sp>
        <p:nvSpPr>
          <p:cNvPr id="3" name="Text Placeholder 2">
            <a:extLst>
              <a:ext uri="{FF2B5EF4-FFF2-40B4-BE49-F238E27FC236}">
                <a16:creationId xmlns:a16="http://schemas.microsoft.com/office/drawing/2014/main" id="{1217E7A6-5578-7560-9C83-778D10CF1B88}"/>
              </a:ext>
            </a:extLst>
          </p:cNvPr>
          <p:cNvSpPr>
            <a:spLocks noGrp="1"/>
          </p:cNvSpPr>
          <p:nvPr>
            <p:ph type="body" sz="quarter" idx="4294967295"/>
          </p:nvPr>
        </p:nvSpPr>
        <p:spPr>
          <a:xfrm>
            <a:off x="460800" y="922338"/>
            <a:ext cx="8236800" cy="3635375"/>
          </a:xfrm>
        </p:spPr>
        <p:txBody>
          <a:bodyPr>
            <a:noAutofit/>
          </a:bodyPr>
          <a:lstStyle/>
          <a:p>
            <a:pPr>
              <a:spcAft>
                <a:spcPts val="180"/>
              </a:spcAft>
            </a:pPr>
            <a:r>
              <a:rPr lang="en-US" sz="1800" dirty="0">
                <a:effectLst/>
                <a:ea typeface="Lato" panose="020F0502020204030203" pitchFamily="34" charset="0"/>
                <a:cs typeface="Lato" panose="020F0502020204030203" pitchFamily="34" charset="0"/>
              </a:rPr>
              <a:t>Withdrawal Code Crosswalk: Student Management &gt; Students &gt; Setup &gt; Codes &gt; Withdrawal Codes</a:t>
            </a:r>
          </a:p>
          <a:p>
            <a:pPr>
              <a:spcAft>
                <a:spcPts val="180"/>
              </a:spcAft>
            </a:pPr>
            <a:r>
              <a:rPr lang="en-US" sz="1800" dirty="0">
                <a:effectLst/>
                <a:ea typeface="Lato" panose="020F0502020204030203" pitchFamily="34" charset="0"/>
                <a:cs typeface="Lato" panose="020F0502020204030203" pitchFamily="34" charset="0"/>
              </a:rPr>
              <a:t>Chose HSC in the State Withdrawal Type </a:t>
            </a:r>
          </a:p>
          <a:p>
            <a:pPr>
              <a:spcAft>
                <a:spcPts val="180"/>
              </a:spcAft>
            </a:pPr>
            <a:r>
              <a:rPr lang="en-US" sz="1800" dirty="0">
                <a:effectLst/>
                <a:ea typeface="Lato" panose="020F0502020204030203" pitchFamily="34" charset="0"/>
                <a:cs typeface="Lato" panose="020F0502020204030203" pitchFamily="34" charset="0"/>
              </a:rPr>
              <a:t>Choose type of diploma or completion credentials in Credential Type</a:t>
            </a:r>
          </a:p>
          <a:p>
            <a:pPr marL="164592" marR="0" lvl="1" indent="-164592">
              <a:lnSpc>
                <a:spcPct val="100000"/>
              </a:lnSpc>
              <a:spcBef>
                <a:spcPts val="0"/>
              </a:spcBef>
              <a:spcAft>
                <a:spcPts val="180"/>
              </a:spcAft>
              <a:buFont typeface="Arial" panose="020B0604020202020204" pitchFamily="34" charset="0"/>
              <a:buChar char="•"/>
            </a:pPr>
            <a:r>
              <a:rPr lang="en-US" sz="1800" b="1" dirty="0">
                <a:effectLst/>
                <a:ea typeface="Lato" panose="020F0502020204030203" pitchFamily="34" charset="0"/>
                <a:cs typeface="Lato" panose="020F0502020204030203" pitchFamily="34" charset="0"/>
              </a:rPr>
              <a:t>Regular High School Diploma</a:t>
            </a:r>
          </a:p>
          <a:p>
            <a:pPr marL="164592" marR="0" lvl="1" indent="-164592">
              <a:lnSpc>
                <a:spcPct val="100000"/>
              </a:lnSpc>
              <a:spcBef>
                <a:spcPts val="0"/>
              </a:spcBef>
              <a:spcAft>
                <a:spcPts val="180"/>
              </a:spcAft>
              <a:buFont typeface="Arial" panose="020B0604020202020204" pitchFamily="34" charset="0"/>
              <a:buChar char="•"/>
            </a:pPr>
            <a:r>
              <a:rPr lang="en-US" sz="1800" b="1" dirty="0">
                <a:effectLst/>
                <a:ea typeface="Lato" panose="020F0502020204030203" pitchFamily="34" charset="0"/>
                <a:cs typeface="Lato" panose="020F0502020204030203" pitchFamily="34" charset="0"/>
              </a:rPr>
              <a:t>High School Equivalency Diploma</a:t>
            </a:r>
          </a:p>
          <a:p>
            <a:pPr marL="164592" marR="0" lvl="1" indent="-164592">
              <a:lnSpc>
                <a:spcPct val="100000"/>
              </a:lnSpc>
              <a:spcBef>
                <a:spcPts val="0"/>
              </a:spcBef>
              <a:spcAft>
                <a:spcPts val="180"/>
              </a:spcAft>
              <a:buFont typeface="Arial" panose="020B0604020202020204" pitchFamily="34" charset="0"/>
              <a:buChar char="•"/>
            </a:pPr>
            <a:r>
              <a:rPr lang="en-US" sz="1800" b="1" dirty="0">
                <a:effectLst/>
                <a:ea typeface="Lato" panose="020F0502020204030203" pitchFamily="34" charset="0"/>
                <a:cs typeface="Lato" panose="020F0502020204030203" pitchFamily="34" charset="0"/>
              </a:rPr>
              <a:t>Other High School Completion Credentials</a:t>
            </a:r>
          </a:p>
          <a:p>
            <a:pPr>
              <a:spcAft>
                <a:spcPts val="180"/>
              </a:spcAft>
            </a:pPr>
            <a:r>
              <a:rPr lang="en-US" sz="1800" dirty="0">
                <a:effectLst/>
                <a:ea typeface="Lato" panose="020F0502020204030203" pitchFamily="34" charset="0"/>
                <a:cs typeface="Lato" panose="020F0502020204030203" pitchFamily="34" charset="0"/>
              </a:rPr>
              <a:t>Logic: Selecting a Withdrawal Code that is </a:t>
            </a:r>
            <a:r>
              <a:rPr lang="en-US" sz="1800" dirty="0" err="1">
                <a:effectLst/>
                <a:ea typeface="Lato" panose="020F0502020204030203" pitchFamily="34" charset="0"/>
                <a:cs typeface="Lato" panose="020F0502020204030203" pitchFamily="34" charset="0"/>
              </a:rPr>
              <a:t>crosswalked</a:t>
            </a:r>
            <a:r>
              <a:rPr lang="en-US" sz="1800" dirty="0">
                <a:effectLst/>
                <a:ea typeface="Lato" panose="020F0502020204030203" pitchFamily="34" charset="0"/>
                <a:cs typeface="Lato" panose="020F0502020204030203" pitchFamily="34" charset="0"/>
              </a:rPr>
              <a:t> to HSC will report the student as graduated in Ed-Fi and will send a </a:t>
            </a:r>
            <a:r>
              <a:rPr lang="en-US" sz="1800" dirty="0" err="1">
                <a:effectLst/>
                <a:ea typeface="Lato" panose="020F0502020204030203" pitchFamily="34" charset="0"/>
                <a:cs typeface="Lato" panose="020F0502020204030203" pitchFamily="34" charset="0"/>
              </a:rPr>
              <a:t>StudentAcademicRecord</a:t>
            </a:r>
            <a:r>
              <a:rPr lang="en-US" sz="1800" dirty="0">
                <a:effectLst/>
                <a:ea typeface="Lato" panose="020F0502020204030203" pitchFamily="34" charset="0"/>
                <a:cs typeface="Lato" panose="020F0502020204030203" pitchFamily="34" charset="0"/>
              </a:rPr>
              <a:t> based on the code’s Credential Type.</a:t>
            </a:r>
          </a:p>
          <a:p>
            <a:pPr marL="0" indent="0">
              <a:buNone/>
            </a:pPr>
            <a:endParaRPr lang="en-US" dirty="0"/>
          </a:p>
        </p:txBody>
      </p:sp>
    </p:spTree>
    <p:custDataLst>
      <p:tags r:id="rId1"/>
    </p:custDataLst>
    <p:extLst>
      <p:ext uri="{BB962C8B-B14F-4D97-AF65-F5344CB8AC3E}">
        <p14:creationId xmlns:p14="http://schemas.microsoft.com/office/powerpoint/2010/main" val="85256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Vendor Resources</a:t>
            </a:r>
          </a:p>
        </p:txBody>
      </p:sp>
      <p:sp>
        <p:nvSpPr>
          <p:cNvPr id="3" name="Text Placeholder 2"/>
          <p:cNvSpPr>
            <a:spLocks noGrp="1"/>
          </p:cNvSpPr>
          <p:nvPr>
            <p:ph type="body" sz="quarter" idx="14"/>
          </p:nvPr>
        </p:nvSpPr>
        <p:spPr>
          <a:xfrm>
            <a:off x="3029487" y="1220346"/>
            <a:ext cx="3085025" cy="2702807"/>
          </a:xfrm>
        </p:spPr>
        <p:txBody>
          <a:bodyPr>
            <a:noAutofit/>
          </a:bodyPr>
          <a:lstStyle/>
          <a:p>
            <a:pPr marL="164592" indent="-164592">
              <a:lnSpc>
                <a:spcPct val="100000"/>
              </a:lnSpc>
              <a:spcAft>
                <a:spcPts val="1800"/>
              </a:spcAft>
              <a:buFont typeface="Arial" panose="020B0604020202020204" pitchFamily="34" charset="0"/>
              <a:buChar char="•"/>
            </a:pPr>
            <a:r>
              <a:rPr lang="en-US" sz="1800" dirty="0"/>
              <a:t>Infinite Campus</a:t>
            </a:r>
          </a:p>
          <a:p>
            <a:pPr marL="164592" indent="-164592">
              <a:lnSpc>
                <a:spcPct val="100000"/>
              </a:lnSpc>
              <a:spcAft>
                <a:spcPts val="1800"/>
              </a:spcAft>
              <a:buFont typeface="Arial" panose="020B0604020202020204" pitchFamily="34" charset="0"/>
              <a:buChar char="•"/>
            </a:pPr>
            <a:r>
              <a:rPr lang="en-US" sz="1800" dirty="0"/>
              <a:t>Skyward</a:t>
            </a:r>
          </a:p>
          <a:p>
            <a:pPr marL="164592" indent="-164592">
              <a:lnSpc>
                <a:spcPct val="100000"/>
              </a:lnSpc>
              <a:spcAft>
                <a:spcPts val="1800"/>
              </a:spcAft>
              <a:buFont typeface="Arial" panose="020B0604020202020204" pitchFamily="34" charset="0"/>
              <a:buChar char="•"/>
            </a:pPr>
            <a:r>
              <a:rPr lang="en-US" sz="1800" dirty="0"/>
              <a:t>PowerSchool, MBA</a:t>
            </a:r>
          </a:p>
          <a:p>
            <a:pPr marL="164592" indent="-164592">
              <a:lnSpc>
                <a:spcPct val="100000"/>
              </a:lnSpc>
              <a:spcAft>
                <a:spcPts val="1800"/>
              </a:spcAft>
              <a:buFont typeface="Arial" panose="020B0604020202020204" pitchFamily="34" charset="0"/>
              <a:buChar char="•"/>
            </a:pPr>
            <a:r>
              <a:rPr lang="en-US" sz="1800" dirty="0"/>
              <a:t>JMC</a:t>
            </a:r>
          </a:p>
        </p:txBody>
      </p:sp>
    </p:spTree>
    <p:custDataLst>
      <p:tags r:id="rId1"/>
    </p:custDataLst>
    <p:extLst>
      <p:ext uri="{BB962C8B-B14F-4D97-AF65-F5344CB8AC3E}">
        <p14:creationId xmlns:p14="http://schemas.microsoft.com/office/powerpoint/2010/main" val="835893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PowerSchool, MBA </a:t>
            </a:r>
            <a:r>
              <a:rPr lang="en-US" sz="1600" b="1" i="1" dirty="0"/>
              <a:t>(1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3" name="Picture 2" descr="This is a screenshot of a teaching tool made by Marcia Brenner and Associates. It reads: &#10;&#10;Reporting Graduates&#10;&#10;Below are the fields that must be populated for Graduates prior to running the End of Year process:&#10;Completed School term, repeat grade indicator, exit type and high school completion credentials.">
            <a:extLst>
              <a:ext uri="{FF2B5EF4-FFF2-40B4-BE49-F238E27FC236}">
                <a16:creationId xmlns:a16="http://schemas.microsoft.com/office/drawing/2014/main" id="{DEDE9FEC-D0B8-724E-8E15-7F6DD306F3F4}"/>
              </a:ext>
            </a:extLst>
          </p:cNvPr>
          <p:cNvPicPr>
            <a:picLocks noChangeAspect="1"/>
          </p:cNvPicPr>
          <p:nvPr/>
        </p:nvPicPr>
        <p:blipFill>
          <a:blip r:embed="rId3"/>
          <a:stretch>
            <a:fillRect/>
          </a:stretch>
        </p:blipFill>
        <p:spPr>
          <a:xfrm>
            <a:off x="362218" y="922338"/>
            <a:ext cx="8419564" cy="4090717"/>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573853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PowerSchool</a:t>
            </a:r>
            <a:r>
              <a:rPr lang="en-US" b="1" dirty="0">
                <a:ea typeface="+mn-ea"/>
                <a:cs typeface="+mn-cs"/>
              </a:rPr>
              <a:t>, MBA </a:t>
            </a:r>
            <a:r>
              <a:rPr lang="en-US" sz="1600" b="1" i="1" dirty="0">
                <a:ea typeface="+mn-ea"/>
                <a:cs typeface="+mn-cs"/>
              </a:rPr>
              <a:t>(2 of 3)</a:t>
            </a:r>
            <a:endParaRPr kumimoji="0" lang="en-US" sz="1600" b="1" i="1" u="none" strike="noStrike" kern="1200" cap="none" spc="0" normalizeH="0" baseline="0" noProof="0" dirty="0">
              <a:ln>
                <a:noFill/>
              </a:ln>
              <a:solidFill>
                <a:schemeClr val="bg1"/>
              </a:solidFill>
              <a:effectLst/>
              <a:uLnTx/>
              <a:uFillTx/>
              <a:ea typeface="+mn-ea"/>
              <a:cs typeface="+mn-cs"/>
            </a:endParaRPr>
          </a:p>
        </p:txBody>
      </p:sp>
      <p:pic>
        <p:nvPicPr>
          <p:cNvPr id="5" name="Picture 4" descr="This is a screenshot of a teaching tool made by Marcia Brenner and Associates. &#10;&#10;There are two screenshots of the Power School student information system user interface showing where graduate data elements must be entered when the breadcrumbs from slide 39 are used. &#10;&#10;It reads: &#10;Student's published Academic Record indicates the student received a regular diploma and as an Exit type of HSC. ">
            <a:extLst>
              <a:ext uri="{FF2B5EF4-FFF2-40B4-BE49-F238E27FC236}">
                <a16:creationId xmlns:a16="http://schemas.microsoft.com/office/drawing/2014/main" id="{EA251185-E8D7-CD49-FC40-9D8DD704DA48}"/>
              </a:ext>
            </a:extLst>
          </p:cNvPr>
          <p:cNvPicPr>
            <a:picLocks noChangeAspect="1"/>
          </p:cNvPicPr>
          <p:nvPr/>
        </p:nvPicPr>
        <p:blipFill>
          <a:blip r:embed="rId3"/>
          <a:stretch>
            <a:fillRect/>
          </a:stretch>
        </p:blipFill>
        <p:spPr>
          <a:xfrm>
            <a:off x="826905" y="922338"/>
            <a:ext cx="7490190" cy="416392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117451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PowerSchool, MBA </a:t>
            </a:r>
            <a:r>
              <a:rPr kumimoji="0" lang="en-US" sz="1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(3 of 3)</a:t>
            </a:r>
          </a:p>
        </p:txBody>
      </p:sp>
      <p:pic>
        <p:nvPicPr>
          <p:cNvPr id="4" name="Picture 3" descr="This is a screenshot of a teaching tool made by Marcia Brenner and Associates. It reads: &#10;&#10;Reporting Graduates, Continued. &#10;&#10;A Grade 12 Non-Graduate: Repeat Grade indicator only shows if Completed School Term is Yes. This is only required when a student will repeat the same grade in the immediately following school year. &#10;&#10;High school completion credential shows when they exit type is HSC, so you must first remove the completion credential type and then indicate a student's exit type. &#10;&#10;Exit type in this case: Use TC if the student will return in the fall. Use ODO if the student will not return to school in the fall. &#10;&#10;If you do not know what will happen in the fall, make your best guess and correct, if necessary, in the fall. ">
            <a:extLst>
              <a:ext uri="{FF2B5EF4-FFF2-40B4-BE49-F238E27FC236}">
                <a16:creationId xmlns:a16="http://schemas.microsoft.com/office/drawing/2014/main" id="{BA83DB35-D554-E4A0-F96B-F4D0DCEF20A9}"/>
              </a:ext>
            </a:extLst>
          </p:cNvPr>
          <p:cNvPicPr>
            <a:picLocks noChangeAspect="1"/>
          </p:cNvPicPr>
          <p:nvPr/>
        </p:nvPicPr>
        <p:blipFill>
          <a:blip r:embed="rId3"/>
          <a:stretch>
            <a:fillRect/>
          </a:stretch>
        </p:blipFill>
        <p:spPr>
          <a:xfrm>
            <a:off x="985226" y="922338"/>
            <a:ext cx="7173548" cy="379827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889941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1C9DD-0161-4EEC-EB44-07CF354779B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JMC</a:t>
            </a:r>
          </a:p>
        </p:txBody>
      </p:sp>
      <p:sp>
        <p:nvSpPr>
          <p:cNvPr id="3" name="Text Placeholder 2">
            <a:extLst>
              <a:ext uri="{FF2B5EF4-FFF2-40B4-BE49-F238E27FC236}">
                <a16:creationId xmlns:a16="http://schemas.microsoft.com/office/drawing/2014/main" id="{A2A8C646-5B8E-A4CA-566F-76848849FAC8}"/>
              </a:ext>
            </a:extLst>
          </p:cNvPr>
          <p:cNvSpPr>
            <a:spLocks noGrp="1"/>
          </p:cNvSpPr>
          <p:nvPr>
            <p:ph type="body" sz="quarter" idx="14"/>
          </p:nvPr>
        </p:nvSpPr>
        <p:spPr>
          <a:xfrm>
            <a:off x="457200" y="922338"/>
            <a:ext cx="8229599" cy="2512779"/>
          </a:xfrm>
        </p:spPr>
        <p:txBody>
          <a:bodyPr>
            <a:noAutofit/>
          </a:bodyPr>
          <a:lstStyle/>
          <a:p>
            <a:pPr marL="164592" indent="-164592">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There is an article for this process in our in-app documentation called Wisconsin End Year: Checklist tab that details the data elements and sequence for setting these correctly</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301597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WISEdata Portal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3)</a:t>
            </a:r>
          </a:p>
        </p:txBody>
      </p:sp>
      <p:sp>
        <p:nvSpPr>
          <p:cNvPr id="4" name="Text Placeholder 2">
            <a:extLst>
              <a:ext uri="{FF2B5EF4-FFF2-40B4-BE49-F238E27FC236}">
                <a16:creationId xmlns:a16="http://schemas.microsoft.com/office/drawing/2014/main" id="{6DEEFCBA-A35B-FCF2-C9CA-E5201B845D6F}"/>
              </a:ext>
            </a:extLst>
          </p:cNvPr>
          <p:cNvSpPr>
            <a:spLocks noGrp="1"/>
          </p:cNvSpPr>
          <p:nvPr>
            <p:ph type="body" sz="quarter" idx="14"/>
          </p:nvPr>
        </p:nvSpPr>
        <p:spPr>
          <a:xfrm>
            <a:off x="460800" y="922338"/>
            <a:ext cx="8222400" cy="2512779"/>
          </a:xfrm>
        </p:spPr>
        <p:txBody>
          <a:bodyPr>
            <a:noAutofit/>
          </a:bodyPr>
          <a:lstStyle/>
          <a:p>
            <a:pPr marL="164592" indent="-164592">
              <a:spcAft>
                <a:spcPts val="180"/>
              </a:spcAft>
              <a:buNone/>
            </a:pPr>
            <a:r>
              <a:rPr lang="en-US" sz="1800" dirty="0"/>
              <a:t>DPI collects Graduates using two values</a:t>
            </a:r>
          </a:p>
          <a:p>
            <a:pPr marL="164592" indent="-164592">
              <a:spcAft>
                <a:spcPts val="180"/>
              </a:spcAft>
            </a:pPr>
            <a:r>
              <a:rPr lang="en-US" sz="1800" dirty="0"/>
              <a:t>HSC exit type </a:t>
            </a:r>
          </a:p>
          <a:p>
            <a:pPr marL="164592" indent="-164592">
              <a:spcAft>
                <a:spcPts val="180"/>
              </a:spcAft>
            </a:pPr>
            <a:r>
              <a:rPr lang="en-US" sz="1800" dirty="0"/>
              <a:t>Academic Credential</a:t>
            </a:r>
          </a:p>
        </p:txBody>
      </p:sp>
    </p:spTree>
    <p:custDataLst>
      <p:tags r:id="rId1"/>
    </p:custDataLst>
    <p:extLst>
      <p:ext uri="{BB962C8B-B14F-4D97-AF65-F5344CB8AC3E}">
        <p14:creationId xmlns:p14="http://schemas.microsoft.com/office/powerpoint/2010/main" val="470279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WISEdata Portal </a:t>
            </a:r>
            <a:r>
              <a:rPr lang="en-US" sz="1600" b="1" i="1" dirty="0"/>
              <a:t>(2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7" name="Picture 6" descr="Graduate data on WISEdata Portal student specific detail screen within enrollment record. ">
            <a:extLst>
              <a:ext uri="{FF2B5EF4-FFF2-40B4-BE49-F238E27FC236}">
                <a16:creationId xmlns:a16="http://schemas.microsoft.com/office/drawing/2014/main" id="{F16703C2-D881-42DF-385D-073AC4F97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47" y="1105584"/>
            <a:ext cx="8758106" cy="2045554"/>
          </a:xfrm>
          <a:prstGeom prst="rect">
            <a:avLst/>
          </a:prstGeom>
          <a:ln w="3175">
            <a:solidFill>
              <a:schemeClr val="tx1">
                <a:lumMod val="50000"/>
                <a:lumOff val="50000"/>
              </a:schemeClr>
            </a:solidFill>
          </a:ln>
        </p:spPr>
      </p:pic>
      <p:pic>
        <p:nvPicPr>
          <p:cNvPr id="9" name="Picture 8" descr="Academic Record found on student specific screen on WISEdata Portal">
            <a:extLst>
              <a:ext uri="{FF2B5EF4-FFF2-40B4-BE49-F238E27FC236}">
                <a16:creationId xmlns:a16="http://schemas.microsoft.com/office/drawing/2014/main" id="{058ACCC7-AF86-2799-410A-D322CB3CE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5" y="3517474"/>
            <a:ext cx="9060110" cy="785753"/>
          </a:xfrm>
          <a:prstGeom prst="rect">
            <a:avLst/>
          </a:prstGeom>
          <a:ln w="3175">
            <a:solidFill>
              <a:schemeClr val="tx1">
                <a:lumMod val="50000"/>
                <a:lumOff val="50000"/>
              </a:schemeClr>
            </a:solidFill>
          </a:ln>
        </p:spPr>
      </p:pic>
      <p:sp>
        <p:nvSpPr>
          <p:cNvPr id="3" name="TextBox 2">
            <a:extLst>
              <a:ext uri="{FF2B5EF4-FFF2-40B4-BE49-F238E27FC236}">
                <a16:creationId xmlns:a16="http://schemas.microsoft.com/office/drawing/2014/main" id="{EDAADE7B-F5BD-EF6C-685D-C3E087D45C21}"/>
              </a:ext>
            </a:extLst>
          </p:cNvPr>
          <p:cNvSpPr txBox="1"/>
          <p:nvPr/>
        </p:nvSpPr>
        <p:spPr>
          <a:xfrm>
            <a:off x="4650705" y="403791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6"/>
              </a:rPr>
              <a:t>How-to: Audit for Grad Data (public)</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
        <p:nvSpPr>
          <p:cNvPr id="4" name="TextBox 3">
            <a:extLst>
              <a:ext uri="{FF2B5EF4-FFF2-40B4-BE49-F238E27FC236}">
                <a16:creationId xmlns:a16="http://schemas.microsoft.com/office/drawing/2014/main" id="{EBD8F180-342D-68AD-9B5E-70EFFEE591A8}"/>
              </a:ext>
            </a:extLst>
          </p:cNvPr>
          <p:cNvSpPr txBox="1"/>
          <p:nvPr/>
        </p:nvSpPr>
        <p:spPr>
          <a:xfrm>
            <a:off x="4917023" y="4303227"/>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7"/>
              </a:rPr>
              <a:t>How-to: Audit for Grad Data (Choice)</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1466870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WISEdata Portal </a:t>
            </a:r>
            <a:r>
              <a:rPr lang="en-US" sz="1600" b="1" i="1" dirty="0"/>
              <a:t>(3 of 3)</a:t>
            </a:r>
            <a:endParaRPr kumimoji="0" lang="en-US" sz="1600" b="1" i="0" u="none" strike="noStrike" kern="1200" cap="none" spc="0" normalizeH="0" baseline="0" noProof="0" dirty="0">
              <a:ln>
                <a:noFill/>
              </a:ln>
              <a:solidFill>
                <a:schemeClr val="bg1"/>
              </a:solidFill>
              <a:effectLst/>
              <a:uLnTx/>
              <a:uFillTx/>
              <a:ea typeface="+mn-ea"/>
              <a:cs typeface="+mn-cs"/>
            </a:endParaRPr>
          </a:p>
        </p:txBody>
      </p:sp>
      <p:pic>
        <p:nvPicPr>
          <p:cNvPr id="7" name="Picture 6" descr="WISEdata Portal High school completion export, columns O and P. ">
            <a:extLst>
              <a:ext uri="{FF2B5EF4-FFF2-40B4-BE49-F238E27FC236}">
                <a16:creationId xmlns:a16="http://schemas.microsoft.com/office/drawing/2014/main" id="{5BEDFF07-6120-F930-5C48-534090F361D6}"/>
              </a:ext>
            </a:extLst>
          </p:cNvPr>
          <p:cNvPicPr>
            <a:picLocks noChangeAspect="1"/>
          </p:cNvPicPr>
          <p:nvPr/>
        </p:nvPicPr>
        <p:blipFill rotWithShape="1">
          <a:blip r:embed="rId4"/>
          <a:srcRect l="2347" r="-1"/>
          <a:stretch/>
        </p:blipFill>
        <p:spPr>
          <a:xfrm>
            <a:off x="5558400" y="2571750"/>
            <a:ext cx="2902054" cy="1781175"/>
          </a:xfrm>
          <a:prstGeom prst="rect">
            <a:avLst/>
          </a:prstGeom>
          <a:ln w="3175">
            <a:solidFill>
              <a:schemeClr val="tx1">
                <a:lumMod val="50000"/>
                <a:lumOff val="50000"/>
              </a:schemeClr>
            </a:solidFill>
          </a:ln>
        </p:spPr>
      </p:pic>
      <p:sp>
        <p:nvSpPr>
          <p:cNvPr id="8" name="TextBox 7">
            <a:extLst>
              <a:ext uri="{FF2B5EF4-FFF2-40B4-BE49-F238E27FC236}">
                <a16:creationId xmlns:a16="http://schemas.microsoft.com/office/drawing/2014/main" id="{2A758E85-6E88-D9D2-CA62-9D2A376B7DB3}"/>
              </a:ext>
            </a:extLst>
          </p:cNvPr>
          <p:cNvSpPr txBox="1"/>
          <p:nvPr/>
        </p:nvSpPr>
        <p:spPr>
          <a:xfrm>
            <a:off x="227940" y="1032888"/>
            <a:ext cx="8688120" cy="1579920"/>
          </a:xfrm>
          <a:prstGeom prst="rect">
            <a:avLst/>
          </a:prstGeom>
          <a:noFill/>
        </p:spPr>
        <p:txBody>
          <a:bodyPr wrap="square" rtlCol="0">
            <a:no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rPr>
              <a:t>Exports &gt; High School Completion &gt; </a:t>
            </a:r>
            <a:r>
              <a:rPr lang="en-US" sz="1800" b="1">
                <a:latin typeface="Lato" panose="020F0502020204030203" pitchFamily="34" charset="0"/>
              </a:rPr>
              <a:t>Columns</a:t>
            </a:r>
            <a:r>
              <a:rPr lang="en-US" sz="1800" b="1" dirty="0">
                <a:latin typeface="Lato" panose="020F0502020204030203" pitchFamily="34" charset="0"/>
              </a:rPr>
              <a:t> O and P</a:t>
            </a:r>
          </a:p>
          <a:p>
            <a:pPr marL="164592" indent="-164592">
              <a:spcAft>
                <a:spcPts val="180"/>
              </a:spcAft>
              <a:buFont typeface="Arial" panose="020B0604020202020204" pitchFamily="34" charset="0"/>
              <a:buChar char="•"/>
            </a:pPr>
            <a:endParaRPr lang="en-US" sz="1800" b="1" dirty="0">
              <a:latin typeface="Lato" panose="020F0502020204030203" pitchFamily="34" charset="0"/>
            </a:endParaRPr>
          </a:p>
          <a:p>
            <a:pPr marL="164592" indent="-164592">
              <a:spcAft>
                <a:spcPts val="180"/>
              </a:spcAft>
              <a:buFont typeface="Arial" panose="020B0604020202020204" pitchFamily="34" charset="0"/>
              <a:buChar char="•"/>
            </a:pPr>
            <a:r>
              <a:rPr lang="en-US" sz="1800" b="1" dirty="0">
                <a:latin typeface="Lato" panose="020F0502020204030203" pitchFamily="34" charset="0"/>
              </a:rPr>
              <a:t>Term Descriptor – when did the student complete their requirements</a:t>
            </a:r>
          </a:p>
          <a:p>
            <a:pPr marL="164592" indent="-164592">
              <a:spcAft>
                <a:spcPts val="180"/>
              </a:spcAft>
              <a:buFont typeface="Arial" panose="020B0604020202020204" pitchFamily="34" charset="0"/>
              <a:buChar char="•"/>
            </a:pPr>
            <a:endParaRPr lang="en-US" sz="1800" b="1" dirty="0">
              <a:latin typeface="Lato" panose="020F0502020204030203" pitchFamily="34" charset="0"/>
            </a:endParaRPr>
          </a:p>
          <a:p>
            <a:pPr marL="164592" indent="-164592">
              <a:spcAft>
                <a:spcPts val="180"/>
              </a:spcAft>
              <a:buFont typeface="Arial" panose="020B0604020202020204" pitchFamily="34" charset="0"/>
              <a:buChar char="•"/>
            </a:pPr>
            <a:r>
              <a:rPr lang="en-US" sz="1800" b="1" dirty="0">
                <a:latin typeface="Lato" panose="020F0502020204030203" pitchFamily="34" charset="0"/>
              </a:rPr>
              <a:t>Diploma Type – credential type student earned</a:t>
            </a:r>
          </a:p>
        </p:txBody>
      </p:sp>
    </p:spTree>
    <p:custDataLst>
      <p:tags r:id="rId1"/>
    </p:custDataLst>
    <p:extLst>
      <p:ext uri="{BB962C8B-B14F-4D97-AF65-F5344CB8AC3E}">
        <p14:creationId xmlns:p14="http://schemas.microsoft.com/office/powerpoint/2010/main" val="1327933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2D195-FCD0-654F-47B0-4ED890DA5B6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WISEdash for Districts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pic>
        <p:nvPicPr>
          <p:cNvPr id="5" name="Picture 4" descr="High school completion exit and retention dynamic crosstabs on WISEdash for Districts.">
            <a:extLst>
              <a:ext uri="{FF2B5EF4-FFF2-40B4-BE49-F238E27FC236}">
                <a16:creationId xmlns:a16="http://schemas.microsoft.com/office/drawing/2014/main" id="{47104020-1BBC-1B8A-EA0C-7F51C931B336}"/>
              </a:ext>
            </a:extLst>
          </p:cNvPr>
          <p:cNvPicPr>
            <a:picLocks noChangeAspect="1"/>
          </p:cNvPicPr>
          <p:nvPr/>
        </p:nvPicPr>
        <p:blipFill>
          <a:blip r:embed="rId4"/>
          <a:stretch>
            <a:fillRect/>
          </a:stretch>
        </p:blipFill>
        <p:spPr>
          <a:xfrm>
            <a:off x="159390" y="1072483"/>
            <a:ext cx="6241409" cy="2470434"/>
          </a:xfrm>
          <a:prstGeom prst="rect">
            <a:avLst/>
          </a:prstGeom>
          <a:ln w="3175">
            <a:solidFill>
              <a:schemeClr val="tx1">
                <a:lumMod val="50000"/>
                <a:lumOff val="50000"/>
              </a:schemeClr>
            </a:solidFill>
          </a:ln>
        </p:spPr>
      </p:pic>
      <p:pic>
        <p:nvPicPr>
          <p:cNvPr id="7" name="Picture 6" descr="Image of high school completion cohorts in WISEdash for Districts">
            <a:extLst>
              <a:ext uri="{FF2B5EF4-FFF2-40B4-BE49-F238E27FC236}">
                <a16:creationId xmlns:a16="http://schemas.microsoft.com/office/drawing/2014/main" id="{53F513E2-0241-F8B9-39F5-A1FD2AB726E7}"/>
              </a:ext>
            </a:extLst>
          </p:cNvPr>
          <p:cNvPicPr>
            <a:picLocks noChangeAspect="1"/>
          </p:cNvPicPr>
          <p:nvPr/>
        </p:nvPicPr>
        <p:blipFill>
          <a:blip r:embed="rId5"/>
          <a:stretch>
            <a:fillRect/>
          </a:stretch>
        </p:blipFill>
        <p:spPr>
          <a:xfrm>
            <a:off x="5126847" y="1686914"/>
            <a:ext cx="3705583" cy="3187817"/>
          </a:xfrm>
          <a:prstGeom prst="rect">
            <a:avLst/>
          </a:prstGeom>
          <a:ln w="3175">
            <a:solidFill>
              <a:schemeClr val="tx1">
                <a:lumMod val="50000"/>
                <a:lumOff val="50000"/>
              </a:schemeClr>
            </a:solidFill>
          </a:ln>
        </p:spPr>
      </p:pic>
      <p:sp>
        <p:nvSpPr>
          <p:cNvPr id="8" name="Rectangle 7">
            <a:extLst>
              <a:ext uri="{FF2B5EF4-FFF2-40B4-BE49-F238E27FC236}">
                <a16:creationId xmlns:a16="http://schemas.microsoft.com/office/drawing/2014/main" id="{5150B81F-6AB1-A397-0FFB-11C34B45DA7D}"/>
              </a:ext>
              <a:ext uri="{C183D7F6-B498-43B3-948B-1728B52AA6E4}">
                <adec:decorative xmlns:adec="http://schemas.microsoft.com/office/drawing/2017/decorative" val="1"/>
              </a:ext>
            </a:extLst>
          </p:cNvPr>
          <p:cNvSpPr/>
          <p:nvPr/>
        </p:nvSpPr>
        <p:spPr>
          <a:xfrm>
            <a:off x="3154261" y="2877424"/>
            <a:ext cx="377504" cy="604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704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8BD52-3DCA-CE4A-E8DB-757F884057F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0">
              <a:lnSpc>
                <a:spcPct val="100000"/>
              </a:lnSpc>
              <a:spcBef>
                <a:spcPts val="0"/>
              </a:spcBef>
              <a:spcAft>
                <a:spcPts val="3000"/>
              </a:spcAf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Graduates – WISEdash for Districts </a:t>
            </a:r>
            <a:r>
              <a:rPr lang="en-US" sz="1600" b="1" i="1" dirty="0"/>
              <a:t>(2 of 2)</a:t>
            </a:r>
            <a:endParaRPr kumimoji="0" lang="en-US" sz="1600" b="1" i="0" u="none" strike="noStrike" kern="1200" cap="none" spc="0" normalizeH="0" baseline="0" noProof="0" dirty="0">
              <a:ln>
                <a:noFill/>
              </a:ln>
              <a:solidFill>
                <a:schemeClr val="bg1"/>
              </a:solidFill>
              <a:effectLst/>
              <a:uLnTx/>
              <a:uFillTx/>
              <a:ea typeface="+mn-ea"/>
              <a:cs typeface="+mn-cs"/>
            </a:endParaRPr>
          </a:p>
        </p:txBody>
      </p:sp>
      <p:sp>
        <p:nvSpPr>
          <p:cNvPr id="3" name="TextBox 2">
            <a:extLst>
              <a:ext uri="{FF2B5EF4-FFF2-40B4-BE49-F238E27FC236}">
                <a16:creationId xmlns:a16="http://schemas.microsoft.com/office/drawing/2014/main" id="{AF3E3AD7-E6F5-59AF-F808-55A064D53210}"/>
              </a:ext>
            </a:extLst>
          </p:cNvPr>
          <p:cNvSpPr txBox="1"/>
          <p:nvPr/>
        </p:nvSpPr>
        <p:spPr>
          <a:xfrm>
            <a:off x="504554" y="968255"/>
            <a:ext cx="4816954" cy="3539430"/>
          </a:xfrm>
          <a:prstGeom prst="rect">
            <a:avLst/>
          </a:prstGeom>
          <a:noFill/>
        </p:spPr>
        <p:txBody>
          <a:bodyPr wrap="square" lIns="91440" tIns="45720" rIns="91440" bIns="45720" rtlCol="0" anchor="t">
            <a:noAutofit/>
          </a:bodyPr>
          <a:lstStyle/>
          <a:p>
            <a:pPr marL="164592" indent="-164592">
              <a:spcAft>
                <a:spcPts val="180"/>
              </a:spcAft>
              <a:buFont typeface="Arial" panose="020B0604020202020204" pitchFamily="34" charset="0"/>
              <a:buChar char="•"/>
            </a:pPr>
            <a:r>
              <a:rPr lang="en-US" sz="1800" b="1" dirty="0">
                <a:latin typeface="Lato"/>
                <a:ea typeface="Lato"/>
                <a:cs typeface="Lato"/>
              </a:rPr>
              <a:t>Year-End Data Quality Indicator 4 Year Graduation Rate</a:t>
            </a:r>
          </a:p>
          <a:p>
            <a:pPr marL="164592" indent="-164592">
              <a:spcAft>
                <a:spcPts val="180"/>
              </a:spcAft>
              <a:buFont typeface="Arial" panose="020B0604020202020204" pitchFamily="34" charset="0"/>
              <a:buChar char="•"/>
            </a:pPr>
            <a:r>
              <a:rPr lang="en-US" sz="1800" b="1" dirty="0">
                <a:latin typeface="Lato"/>
                <a:ea typeface="Lato"/>
                <a:cs typeface="Lato"/>
              </a:rPr>
              <a:t>HS Completion for Grad Cohort (4 Year or Less) Dashboard</a:t>
            </a:r>
          </a:p>
          <a:p>
            <a:pPr marL="164592" lvl="1" indent="-164592">
              <a:spcAft>
                <a:spcPts val="180"/>
              </a:spcAft>
              <a:buFont typeface="Arial" panose="020B0604020202020204" pitchFamily="34" charset="0"/>
              <a:buChar char="•"/>
            </a:pPr>
            <a:r>
              <a:rPr lang="en-US" sz="1800" b="1" dirty="0">
                <a:latin typeface="Lato"/>
                <a:ea typeface="Lato"/>
                <a:cs typeface="Lato"/>
              </a:rPr>
              <a:t>The Snapshot dashboard data only include the 4-year or less rate for that year’s graduating cohort</a:t>
            </a:r>
          </a:p>
          <a:p>
            <a:pPr marL="164592" indent="-164592">
              <a:spcAft>
                <a:spcPts val="180"/>
              </a:spcAft>
              <a:buFont typeface="Arial" panose="020B0604020202020204" pitchFamily="34" charset="0"/>
              <a:buChar char="•"/>
            </a:pPr>
            <a:r>
              <a:rPr lang="en-US" sz="1800" b="1">
                <a:latin typeface="Lato"/>
                <a:ea typeface="Lato"/>
                <a:cs typeface="Lato"/>
              </a:rPr>
              <a:t>Review students who </a:t>
            </a:r>
            <a:r>
              <a:rPr lang="en-US" sz="1800" b="1" dirty="0">
                <a:latin typeface="Lato"/>
                <a:ea typeface="Lato"/>
                <a:cs typeface="Lato"/>
              </a:rPr>
              <a:t>graduate after their cohort in the </a:t>
            </a:r>
          </a:p>
          <a:p>
            <a:pPr marL="164592" indent="-164592">
              <a:spcAft>
                <a:spcPts val="180"/>
              </a:spcAft>
            </a:pPr>
            <a:r>
              <a:rPr lang="en-US" sz="1800" b="1" dirty="0">
                <a:latin typeface="Lato"/>
                <a:ea typeface="Lato"/>
                <a:cs typeface="Lato"/>
              </a:rPr>
              <a:t>	Menu &gt;Topics &gt; Graduation &gt; </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indent="-164592">
              <a:spcAft>
                <a:spcPts val="180"/>
              </a:spcAft>
            </a:pPr>
            <a:r>
              <a:rPr lang="en-US" sz="1800" b="1" dirty="0">
                <a:latin typeface="Lato"/>
                <a:ea typeface="Lato"/>
                <a:cs typeface="Lato"/>
              </a:rPr>
              <a:t>	HS Completion Rates dashboards</a:t>
            </a:r>
          </a:p>
          <a:p>
            <a:pPr marL="285750" indent="-285750">
              <a:buFont typeface="Arial" panose="020B0604020202020204" pitchFamily="34" charset="0"/>
              <a:buChar char="•"/>
            </a:pPr>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Image of high school completion cohorts in WISEdash for Districts.">
            <a:extLst>
              <a:ext uri="{FF2B5EF4-FFF2-40B4-BE49-F238E27FC236}">
                <a16:creationId xmlns:a16="http://schemas.microsoft.com/office/drawing/2014/main" id="{D4319D25-E394-08A5-198B-34EE2BD46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028" y="1005019"/>
            <a:ext cx="3205418" cy="2759978"/>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8FD9AB09-D150-0CB6-A2B5-1C26A07E00FC}"/>
              </a:ext>
            </a:extLst>
          </p:cNvPr>
          <p:cNvSpPr txBox="1"/>
          <p:nvPr/>
        </p:nvSpPr>
        <p:spPr>
          <a:xfrm>
            <a:off x="504554" y="4201467"/>
            <a:ext cx="6282249" cy="830997"/>
          </a:xfrm>
          <a:prstGeom prst="rect">
            <a:avLst/>
          </a:prstGeom>
          <a:noFill/>
        </p:spPr>
        <p:txBody>
          <a:bodyPr wrap="square">
            <a:spAutoFit/>
          </a:bodyPr>
          <a:lstStyle/>
          <a:p>
            <a:pPr marL="285750" indent="-285750" algn="r">
              <a:buFont typeface="Arial" panose="020B0604020202020204" pitchFamily="34" charset="0"/>
              <a:buChar char="•"/>
            </a:pPr>
            <a:r>
              <a:rPr lang="en-US" sz="1600" b="1" i="1" dirty="0">
                <a:latin typeface="Lato"/>
                <a:ea typeface="Lato"/>
                <a:cs typeface="Lato"/>
              </a:rPr>
              <a:t>Grad Rate percentage includes all students when you click it</a:t>
            </a:r>
            <a:r>
              <a:rPr lang="en-US" sz="1600" b="1" i="1">
                <a:latin typeface="Lato"/>
                <a:ea typeface="Lato"/>
                <a:cs typeface="Lato"/>
              </a:rPr>
              <a:t>,</a:t>
            </a:r>
            <a:r>
              <a:rPr lang="en-US" sz="1600" b="1" i="1" dirty="0">
                <a:latin typeface="Lato"/>
                <a:ea typeface="Lato"/>
                <a:cs typeface="Lato"/>
              </a:rPr>
              <a:t> so you will need to filter column Completion Status for non-completer student list to review</a:t>
            </a:r>
            <a:r>
              <a:rPr lang="en-US" sz="1600" b="1" i="1">
                <a:latin typeface="Lato"/>
                <a:ea typeface="Lato"/>
                <a:cs typeface="Lato"/>
              </a:rPr>
              <a:t>.</a:t>
            </a:r>
            <a:r>
              <a:rPr lang="en-US" sz="1600" b="1" i="1" dirty="0">
                <a:latin typeface="Lato"/>
                <a:ea typeface="Lato"/>
                <a:cs typeface="Lato"/>
              </a:rPr>
              <a:t> </a:t>
            </a:r>
            <a:endParaRPr lang="en-US" sz="1600" b="1" i="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descr="Data quality indicator for the snapshot year end dashboard dynamic crosstabs in WISEdash for Districts. ">
            <a:extLst>
              <a:ext uri="{FF2B5EF4-FFF2-40B4-BE49-F238E27FC236}">
                <a16:creationId xmlns:a16="http://schemas.microsoft.com/office/drawing/2014/main" id="{5C048FC4-F583-9B6E-29BD-0D1BFC2FFC7E}"/>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803" y="3847678"/>
            <a:ext cx="1852643" cy="1212102"/>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932775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77422-EFC7-4B5A-5D65-72AB7FFD178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Graduates – </a:t>
            </a:r>
            <a:b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b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Report Card &amp; ESSA Accountability</a:t>
            </a:r>
          </a:p>
        </p:txBody>
      </p:sp>
      <p:sp>
        <p:nvSpPr>
          <p:cNvPr id="3" name="Text Placeholder 2">
            <a:extLst>
              <a:ext uri="{FF2B5EF4-FFF2-40B4-BE49-F238E27FC236}">
                <a16:creationId xmlns:a16="http://schemas.microsoft.com/office/drawing/2014/main" id="{6709BBC9-E966-EEF2-3EAD-4FF768B90D0A}"/>
              </a:ext>
            </a:extLst>
          </p:cNvPr>
          <p:cNvSpPr>
            <a:spLocks noGrp="1"/>
          </p:cNvSpPr>
          <p:nvPr>
            <p:ph type="body" sz="quarter" idx="4294967295"/>
          </p:nvPr>
        </p:nvSpPr>
        <p:spPr>
          <a:xfrm>
            <a:off x="464185" y="922338"/>
            <a:ext cx="4107815" cy="3752850"/>
          </a:xfrm>
        </p:spPr>
        <p:txBody>
          <a:bodyPr vert="horz" lIns="91440" tIns="45720" rIns="91440" bIns="45720" rtlCol="0" anchor="t">
            <a:noAutofit/>
          </a:bodyPr>
          <a:lstStyle/>
          <a:p>
            <a:pPr marL="164465" indent="-164465">
              <a:spcAft>
                <a:spcPts val="180"/>
              </a:spcAft>
            </a:pPr>
            <a:r>
              <a:rPr lang="en-US" sz="1800" dirty="0">
                <a:solidFill>
                  <a:srgbClr val="000000"/>
                </a:solidFill>
                <a:latin typeface="Lato"/>
                <a:ea typeface="Lato"/>
                <a:cs typeface="Lato"/>
              </a:rPr>
              <a:t>O</a:t>
            </a:r>
            <a:r>
              <a:rPr lang="en-US" sz="1800" i="0" u="none" strike="noStrike" dirty="0">
                <a:solidFill>
                  <a:srgbClr val="000000"/>
                </a:solidFill>
                <a:effectLst/>
                <a:latin typeface="Lato"/>
                <a:ea typeface="Lato"/>
                <a:cs typeface="Lato"/>
              </a:rPr>
              <a:t>nly Diploma Type = Regular </a:t>
            </a:r>
            <a:r>
              <a:rPr lang="en-US" sz="1800" dirty="0">
                <a:solidFill>
                  <a:srgbClr val="000000"/>
                </a:solidFill>
                <a:latin typeface="Lato"/>
                <a:ea typeface="Lato"/>
                <a:cs typeface="Lato"/>
              </a:rPr>
              <a:t>included</a:t>
            </a:r>
            <a:endParaRPr lang="en-US" dirty="0">
              <a:solidFill>
                <a:srgbClr val="000000"/>
              </a:solidFill>
              <a:latin typeface="Lato"/>
              <a:ea typeface="Lato"/>
              <a:cs typeface="Lato"/>
            </a:endParaRPr>
          </a:p>
          <a:p>
            <a:pPr marL="164465" indent="-164465">
              <a:spcAft>
                <a:spcPts val="180"/>
              </a:spcAft>
            </a:pPr>
            <a:r>
              <a:rPr lang="en-US" sz="1800" dirty="0">
                <a:solidFill>
                  <a:srgbClr val="000000"/>
                </a:solidFill>
                <a:latin typeface="Lato"/>
                <a:ea typeface="Lato"/>
                <a:cs typeface="Lato"/>
              </a:rPr>
              <a:t>As with the WISEdash data quality indicator, </a:t>
            </a:r>
            <a:r>
              <a:rPr lang="en-US" sz="1800" dirty="0">
                <a:solidFill>
                  <a:srgbClr val="000000"/>
                </a:solidFill>
                <a:latin typeface="Lato"/>
                <a:ea typeface="Lato"/>
                <a:cs typeface="Lato"/>
                <a:hlinkClick r:id="rId4"/>
              </a:rPr>
              <a:t>only students in the appropriate cohort will be included in the graduation rate</a:t>
            </a:r>
            <a:r>
              <a:rPr lang="en-US" sz="1800" dirty="0">
                <a:solidFill>
                  <a:srgbClr val="000000"/>
                </a:solidFill>
                <a:latin typeface="Lato"/>
                <a:ea typeface="Lato"/>
                <a:cs typeface="Lato"/>
              </a:rPr>
              <a:t>. </a:t>
            </a:r>
            <a:endParaRPr lang="en-US" sz="1800" dirty="0">
              <a:latin typeface="Lato"/>
              <a:ea typeface="Lato"/>
              <a:cs typeface="Lato"/>
            </a:endParaRPr>
          </a:p>
          <a:p>
            <a:pPr marL="164465" indent="-164465">
              <a:spcAft>
                <a:spcPts val="180"/>
              </a:spcAft>
            </a:pPr>
            <a:r>
              <a:rPr lang="en-US" sz="1800" dirty="0">
                <a:solidFill>
                  <a:srgbClr val="000000"/>
                </a:solidFill>
                <a:latin typeface="Lato"/>
                <a:ea typeface="Lato"/>
                <a:cs typeface="Lato"/>
              </a:rPr>
              <a:t>Students</a:t>
            </a:r>
            <a:r>
              <a:rPr lang="en-US" sz="1800" i="0" u="none" strike="noStrike" dirty="0">
                <a:solidFill>
                  <a:srgbClr val="000000"/>
                </a:solidFill>
                <a:effectLst/>
                <a:latin typeface="Lato"/>
                <a:ea typeface="Lato"/>
                <a:cs typeface="Lato"/>
              </a:rPr>
              <a:t> </a:t>
            </a:r>
            <a:r>
              <a:rPr lang="en-US" sz="1800" dirty="0">
                <a:solidFill>
                  <a:srgbClr val="000000"/>
                </a:solidFill>
                <a:latin typeface="Lato"/>
                <a:ea typeface="Lato"/>
                <a:cs typeface="Lato"/>
              </a:rPr>
              <a:t>are included in rates for the </a:t>
            </a:r>
            <a:r>
              <a:rPr lang="en-US" sz="1800" dirty="0">
                <a:solidFill>
                  <a:srgbClr val="000000"/>
                </a:solidFill>
                <a:latin typeface="Lato"/>
                <a:ea typeface="Lato"/>
                <a:cs typeface="Lato"/>
                <a:hlinkClick r:id="rId5"/>
              </a:rPr>
              <a:t>district/school of accountability</a:t>
            </a:r>
            <a:r>
              <a:rPr lang="en-US" sz="1800" dirty="0">
                <a:solidFill>
                  <a:srgbClr val="000000"/>
                </a:solidFill>
                <a:latin typeface="Lato"/>
                <a:ea typeface="Lato"/>
                <a:cs typeface="Lato"/>
              </a:rPr>
              <a:t> -- those </a:t>
            </a:r>
            <a:r>
              <a:rPr lang="en-US" sz="1800" i="0" u="none" strike="noStrike" dirty="0">
                <a:solidFill>
                  <a:srgbClr val="000000"/>
                </a:solidFill>
                <a:effectLst/>
                <a:latin typeface="Lato"/>
                <a:ea typeface="Lato"/>
                <a:cs typeface="Lato"/>
              </a:rPr>
              <a:t>in detention </a:t>
            </a:r>
            <a:r>
              <a:rPr lang="en-US" sz="1800" dirty="0">
                <a:solidFill>
                  <a:srgbClr val="000000"/>
                </a:solidFill>
                <a:latin typeface="Lato"/>
                <a:ea typeface="Lato"/>
                <a:cs typeface="Lato"/>
              </a:rPr>
              <a:t>center/jail</a:t>
            </a:r>
            <a:r>
              <a:rPr lang="en-US" sz="1800" i="0" u="none" strike="noStrike" dirty="0">
                <a:solidFill>
                  <a:srgbClr val="000000"/>
                </a:solidFill>
                <a:effectLst/>
                <a:latin typeface="Lato"/>
                <a:ea typeface="Lato"/>
                <a:cs typeface="Lato"/>
              </a:rPr>
              <a:t> </a:t>
            </a:r>
            <a:r>
              <a:rPr lang="en-US" sz="1800" dirty="0">
                <a:solidFill>
                  <a:srgbClr val="000000"/>
                </a:solidFill>
                <a:latin typeface="Lato"/>
                <a:ea typeface="Lato"/>
                <a:cs typeface="Lato"/>
              </a:rPr>
              <a:t>or</a:t>
            </a:r>
            <a:r>
              <a:rPr lang="en-US" sz="1800" i="0" u="none" strike="noStrike" dirty="0">
                <a:solidFill>
                  <a:srgbClr val="000000"/>
                </a:solidFill>
                <a:effectLst/>
                <a:latin typeface="Lato"/>
                <a:ea typeface="Lato"/>
                <a:cs typeface="Lato"/>
              </a:rPr>
              <a:t> placed by their IEP outside the district (for example WCBVI or WSD</a:t>
            </a:r>
            <a:r>
              <a:rPr lang="en-US" sz="1800" dirty="0">
                <a:solidFill>
                  <a:srgbClr val="000000"/>
                </a:solidFill>
                <a:latin typeface="Lato"/>
                <a:ea typeface="Lato"/>
                <a:cs typeface="Lato"/>
              </a:rPr>
              <a:t>) appear in graduation rates at their resident district/school.</a:t>
            </a:r>
            <a:endParaRPr lang="en-US" dirty="0">
              <a:latin typeface="Lato"/>
              <a:ea typeface="Lato"/>
              <a:cs typeface="Lato"/>
            </a:endParaRPr>
          </a:p>
        </p:txBody>
      </p:sp>
      <p:pic>
        <p:nvPicPr>
          <p:cNvPr id="3074" name="Picture 2" descr="Report card example showing 'on track to graduate' data.">
            <a:extLst>
              <a:ext uri="{FF2B5EF4-FFF2-40B4-BE49-F238E27FC236}">
                <a16:creationId xmlns:a16="http://schemas.microsoft.com/office/drawing/2014/main" id="{EFE45126-D947-77C1-71A3-6640F6F48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058" y="1034147"/>
            <a:ext cx="4206063" cy="2601853"/>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27DCA4-8C39-FF21-7B8C-191505281548}"/>
              </a:ext>
            </a:extLst>
          </p:cNvPr>
          <p:cNvSpPr txBox="1"/>
          <p:nvPr/>
        </p:nvSpPr>
        <p:spPr>
          <a:xfrm>
            <a:off x="4572000" y="3747809"/>
            <a:ext cx="3442132" cy="646331"/>
          </a:xfrm>
          <a:prstGeom prst="rect">
            <a:avLst/>
          </a:prstGeom>
          <a:noFill/>
        </p:spPr>
        <p:txBody>
          <a:bodyPr wrap="square">
            <a:spAutoFit/>
          </a:bodyPr>
          <a:lstStyle/>
          <a:p>
            <a:pPr marL="285750" indent="-285750">
              <a:spcAft>
                <a:spcPts val="400"/>
              </a:spcAft>
              <a:buFont typeface="Arial" panose="020B0604020202020204" pitchFamily="34" charset="0"/>
              <a:buChar char="•"/>
            </a:pPr>
            <a:r>
              <a:rPr lang="en-US" sz="1800" b="1" dirty="0">
                <a:solidFill>
                  <a:srgbClr val="000000"/>
                </a:solidFill>
                <a:latin typeface="Lato"/>
                <a:ea typeface="Lato"/>
                <a:cs typeface="Lato"/>
              </a:rPr>
              <a:t>4-year</a:t>
            </a:r>
            <a:r>
              <a:rPr lang="en-US" sz="1800" b="1" i="0" u="none" strike="noStrike" dirty="0">
                <a:solidFill>
                  <a:srgbClr val="000000"/>
                </a:solidFill>
                <a:effectLst/>
                <a:latin typeface="Lato"/>
                <a:ea typeface="Lato"/>
                <a:cs typeface="Lato"/>
              </a:rPr>
              <a:t> or 7-year</a:t>
            </a:r>
            <a:r>
              <a:rPr lang="en-US" sz="1800" b="1" dirty="0">
                <a:solidFill>
                  <a:srgbClr val="000000"/>
                </a:solidFill>
                <a:latin typeface="Lato"/>
                <a:ea typeface="Lato"/>
                <a:cs typeface="Lato"/>
              </a:rPr>
              <a:t> rates averaged in scoring</a:t>
            </a:r>
          </a:p>
        </p:txBody>
      </p:sp>
    </p:spTree>
    <p:custDataLst>
      <p:tags r:id="rId1"/>
    </p:custDataLst>
    <p:extLst>
      <p:ext uri="{BB962C8B-B14F-4D97-AF65-F5344CB8AC3E}">
        <p14:creationId xmlns:p14="http://schemas.microsoft.com/office/powerpoint/2010/main" val="30380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31DE6-AB2D-3708-499B-0B65C87B8D5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Infinite Campus</a:t>
            </a:r>
          </a:p>
        </p:txBody>
      </p:sp>
      <p:sp>
        <p:nvSpPr>
          <p:cNvPr id="3" name="Text Placeholder 2">
            <a:extLst>
              <a:ext uri="{FF2B5EF4-FFF2-40B4-BE49-F238E27FC236}">
                <a16:creationId xmlns:a16="http://schemas.microsoft.com/office/drawing/2014/main" id="{3C153F71-0E20-323A-97A6-4BD4AC49EFEA}"/>
              </a:ext>
            </a:extLst>
          </p:cNvPr>
          <p:cNvSpPr>
            <a:spLocks noGrp="1"/>
          </p:cNvSpPr>
          <p:nvPr>
            <p:ph type="body" sz="quarter" idx="14"/>
          </p:nvPr>
        </p:nvSpPr>
        <p:spPr>
          <a:xfrm>
            <a:off x="453600" y="1315360"/>
            <a:ext cx="8236799" cy="2512779"/>
          </a:xfrm>
        </p:spPr>
        <p:txBody>
          <a:bodyPr>
            <a:noAutofit/>
          </a:bodyPr>
          <a:lstStyle/>
          <a:p>
            <a:pPr marL="164592" indent="-164592" fontAlgn="base">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4"/>
              </a:rPr>
              <a:t>Enrollments | Infinite Campus</a:t>
            </a:r>
            <a:r>
              <a:rPr lang="en-US" sz="1800" i="0" u="none" strike="noStrike" dirty="0">
                <a:solidFill>
                  <a:srgbClr val="000000"/>
                </a:solidFill>
                <a:effectLst/>
                <a:ea typeface="Lato" panose="020F0502020204030203" pitchFamily="34" charset="0"/>
                <a:cs typeface="Lato" panose="020F0502020204030203" pitchFamily="34" charset="0"/>
              </a:rPr>
              <a:t> – General enrollment information for all states</a:t>
            </a:r>
          </a:p>
          <a:p>
            <a:pPr marL="164592" indent="-164592">
              <a:spcAft>
                <a:spcPts val="180"/>
              </a:spcAft>
              <a:buClr>
                <a:schemeClr val="tx1"/>
              </a:buClr>
            </a:pPr>
            <a:r>
              <a:rPr lang="en-US" sz="1800" i="0" u="sng" strike="noStrike" dirty="0">
                <a:solidFill>
                  <a:srgbClr val="1155CC"/>
                </a:solidFill>
                <a:effectLst/>
                <a:ea typeface="Lato" panose="020F0502020204030203" pitchFamily="34" charset="0"/>
                <a:cs typeface="Lato" panose="020F0502020204030203" pitchFamily="34" charset="0"/>
                <a:hlinkClick r:id="rId5"/>
              </a:rPr>
              <a:t>Enrollments (Wisconsin) | Infinite Campus</a:t>
            </a:r>
            <a:r>
              <a:rPr lang="en-US" sz="1800" i="0" u="none" strike="noStrike" dirty="0">
                <a:solidFill>
                  <a:srgbClr val="000000"/>
                </a:solidFill>
                <a:effectLst/>
                <a:ea typeface="Lato" panose="020F0502020204030203" pitchFamily="34" charset="0"/>
                <a:cs typeface="Lato" panose="020F0502020204030203" pitchFamily="34" charset="0"/>
              </a:rPr>
              <a:t> – </a:t>
            </a:r>
            <a:r>
              <a:rPr lang="en-US" sz="1800" i="0" u="none" strike="noStrike">
                <a:solidFill>
                  <a:srgbClr val="000000"/>
                </a:solidFill>
                <a:effectLst/>
                <a:ea typeface="Lato" panose="020F0502020204030203" pitchFamily="34" charset="0"/>
                <a:cs typeface="Lato" panose="020F0502020204030203" pitchFamily="34" charset="0"/>
              </a:rPr>
              <a:t>Wisconsin-specific</a:t>
            </a:r>
            <a:r>
              <a:rPr lang="en-US" sz="1800" i="0" u="none" strike="noStrike" dirty="0">
                <a:solidFill>
                  <a:srgbClr val="000000"/>
                </a:solidFill>
                <a:effectLst/>
                <a:ea typeface="Lato" panose="020F0502020204030203" pitchFamily="34" charset="0"/>
                <a:cs typeface="Lato" panose="020F0502020204030203" pitchFamily="34" charset="0"/>
              </a:rPr>
              <a:t> enrollment information</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572692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C67C5-8F37-BDEE-A1AB-0D27F62407F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Graduates – IDEA Accountability</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Box 2">
            <a:extLst>
              <a:ext uri="{FF2B5EF4-FFF2-40B4-BE49-F238E27FC236}">
                <a16:creationId xmlns:a16="http://schemas.microsoft.com/office/drawing/2014/main" id="{E190EA28-7F06-FA91-9241-718DF8738127}"/>
              </a:ext>
            </a:extLst>
          </p:cNvPr>
          <p:cNvSpPr txBox="1"/>
          <p:nvPr/>
        </p:nvSpPr>
        <p:spPr>
          <a:xfrm>
            <a:off x="468000" y="922338"/>
            <a:ext cx="8229600"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cs typeface="Calibri"/>
              </a:rPr>
              <a:t>LEA Determinations</a:t>
            </a:r>
          </a:p>
          <a:p>
            <a:pPr marL="164592" indent="-164592">
              <a:spcAft>
                <a:spcPts val="180"/>
              </a:spcAft>
              <a:buFont typeface="Arial" panose="020B0604020202020204" pitchFamily="34" charset="0"/>
              <a:buChar char="•"/>
            </a:pPr>
            <a:r>
              <a:rPr lang="en-US" sz="1800" b="1" dirty="0">
                <a:latin typeface="Lato" panose="020F0502020204030203" pitchFamily="34" charset="0"/>
                <a:cs typeface="Calibri"/>
              </a:rPr>
              <a:t>Meets Requirements, Needs Assistance, Needs Intervention, Needs Substantial Intervention</a:t>
            </a:r>
          </a:p>
          <a:p>
            <a:pPr marL="164592" indent="-164592">
              <a:spcAft>
                <a:spcPts val="180"/>
              </a:spcAft>
              <a:buFont typeface="Arial" panose="020B0604020202020204" pitchFamily="34" charset="0"/>
              <a:buChar char="•"/>
            </a:pPr>
            <a:endParaRPr lang="en-US" sz="1800" b="1" dirty="0">
              <a:latin typeface="Lato" panose="020F0502020204030203" pitchFamily="34" charset="0"/>
              <a:cs typeface="Calibri"/>
            </a:endParaRPr>
          </a:p>
          <a:p>
            <a:pPr marL="164592" indent="-164592">
              <a:spcAft>
                <a:spcPts val="180"/>
              </a:spcAft>
              <a:buFont typeface="Arial" panose="020B0604020202020204" pitchFamily="34" charset="0"/>
              <a:buChar char="•"/>
            </a:pPr>
            <a:r>
              <a:rPr lang="en-US" sz="1800" b="1" dirty="0">
                <a:latin typeface="Lato" panose="020F0502020204030203" pitchFamily="34" charset="0"/>
                <a:cs typeface="Calibri"/>
              </a:rPr>
              <a:t>NOTE: </a:t>
            </a:r>
            <a:r>
              <a:rPr lang="en-US" sz="1800" b="1" dirty="0">
                <a:latin typeface="Lato" panose="020F0502020204030203" pitchFamily="34" charset="0"/>
                <a:ea typeface="Lato"/>
                <a:cs typeface="Lato"/>
              </a:rPr>
              <a:t>the special ed exit date and enrollment date need to match (sSEPA end date same as enrollment end date)</a:t>
            </a:r>
            <a:endParaRPr lang="en-US" sz="1400" b="1" dirty="0">
              <a:latin typeface="Lato" panose="020F0502020204030203" pitchFamily="34" charset="0"/>
              <a:cs typeface="Calibri"/>
            </a:endParaRPr>
          </a:p>
        </p:txBody>
      </p:sp>
    </p:spTree>
    <p:custDataLst>
      <p:tags r:id="rId1"/>
    </p:custDataLst>
    <p:extLst>
      <p:ext uri="{BB962C8B-B14F-4D97-AF65-F5344CB8AC3E}">
        <p14:creationId xmlns:p14="http://schemas.microsoft.com/office/powerpoint/2010/main" val="3898840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693EC-9058-667C-07A0-3445D5956DD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Final Thoughts</a:t>
            </a:r>
          </a:p>
        </p:txBody>
      </p:sp>
      <p:sp>
        <p:nvSpPr>
          <p:cNvPr id="3" name="TextBox 2">
            <a:extLst>
              <a:ext uri="{FF2B5EF4-FFF2-40B4-BE49-F238E27FC236}">
                <a16:creationId xmlns:a16="http://schemas.microsoft.com/office/drawing/2014/main" id="{0A039F09-6A5B-8ACA-EBD1-56035F5FC544}"/>
              </a:ext>
            </a:extLst>
          </p:cNvPr>
          <p:cNvSpPr txBox="1"/>
          <p:nvPr/>
        </p:nvSpPr>
        <p:spPr>
          <a:xfrm>
            <a:off x="468000" y="922338"/>
            <a:ext cx="8236799" cy="3464218"/>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If at any point your total counts or data do not look correct, go back to the prior application to begin your review</a:t>
            </a:r>
            <a:r>
              <a:rPr lang="en-US" sz="1800" b="1">
                <a:latin typeface="Lato" panose="020F0502020204030203" pitchFamily="34" charset="0"/>
                <a:ea typeface="Lato" panose="020F0502020204030203" pitchFamily="34" charset="0"/>
                <a:cs typeface="Lato" panose="020F0502020204030203" pitchFamily="34" charset="0"/>
              </a:rPr>
              <a:t>.</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Review WISEdash for Districts counts – this is what will pull into the Report Card</a:t>
            </a:r>
            <a:r>
              <a:rPr lang="en-US" sz="1800" b="1">
                <a:latin typeface="Lato" panose="020F0502020204030203" pitchFamily="34" charset="0"/>
                <a:ea typeface="Lato" panose="020F0502020204030203" pitchFamily="34" charset="0"/>
                <a:cs typeface="Lato" panose="020F0502020204030203" pitchFamily="34" charset="0"/>
              </a:rPr>
              <a:t>.</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Review WISEdata Portal validation messages</a:t>
            </a:r>
            <a:r>
              <a:rPr lang="en-US" sz="1800" b="1">
                <a:latin typeface="Lato" panose="020F0502020204030203" pitchFamily="34" charset="0"/>
                <a:ea typeface="Lato" panose="020F0502020204030203" pitchFamily="34" charset="0"/>
                <a:cs typeface="Lato" panose="020F0502020204030203" pitchFamily="34" charset="0"/>
              </a:rPr>
              <a:t>.</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Review how the values are reported in WISEdata student detail screens and export downloads</a:t>
            </a:r>
            <a:r>
              <a:rPr lang="en-US" sz="1800" b="1">
                <a:latin typeface="Lato" panose="020F0502020204030203" pitchFamily="34" charset="0"/>
                <a:ea typeface="Lato" panose="020F0502020204030203" pitchFamily="34" charset="0"/>
                <a:cs typeface="Lato" panose="020F0502020204030203" pitchFamily="34" charset="0"/>
              </a:rPr>
              <a:t>.</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Review your SIS and do a re-sync to push mismatched data</a:t>
            </a:r>
            <a:r>
              <a:rPr lang="en-US" sz="1800" b="1">
                <a:latin typeface="Lato" panose="020F0502020204030203" pitchFamily="34" charset="0"/>
                <a:ea typeface="Lato" panose="020F0502020204030203" pitchFamily="34" charset="0"/>
                <a:cs typeface="Lato" panose="020F0502020204030203" pitchFamily="34" charset="0"/>
              </a:rPr>
              <a:t>.</a:t>
            </a:r>
            <a:endParaRPr lang="en-US" sz="1800" b="1"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755058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prstClr val="black"/>
                </a:solidFill>
                <a:effectLst/>
                <a:uLnTx/>
                <a:uFillTx/>
                <a:latin typeface="Lato" panose="020F0502020204030203" pitchFamily="34" charset="0"/>
                <a:ea typeface="+mn-ea"/>
                <a:cs typeface="+mn-cs"/>
              </a:rPr>
              <a:t>Thank you!					Thank you!</a:t>
            </a: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rPr>
              <a:t>Please scan the QR code to provide us with your feedback!</a:t>
            </a:r>
            <a:endPar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D270-3141-E0F5-C73C-90C7DC18062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Skyward</a:t>
            </a:r>
          </a:p>
        </p:txBody>
      </p:sp>
      <p:sp>
        <p:nvSpPr>
          <p:cNvPr id="3" name="Text Placeholder 2">
            <a:extLst>
              <a:ext uri="{FF2B5EF4-FFF2-40B4-BE49-F238E27FC236}">
                <a16:creationId xmlns:a16="http://schemas.microsoft.com/office/drawing/2014/main" id="{1217E7A6-5578-7560-9C83-778D10CF1B88}"/>
              </a:ext>
            </a:extLst>
          </p:cNvPr>
          <p:cNvSpPr>
            <a:spLocks noGrp="1"/>
          </p:cNvSpPr>
          <p:nvPr>
            <p:ph type="body" sz="quarter" idx="14"/>
          </p:nvPr>
        </p:nvSpPr>
        <p:spPr>
          <a:xfrm>
            <a:off x="467999" y="922338"/>
            <a:ext cx="8236801" cy="2686674"/>
          </a:xfrm>
        </p:spPr>
        <p:txBody>
          <a:bodyPr>
            <a:noAutofit/>
          </a:bodyPr>
          <a:lstStyle/>
          <a:p>
            <a:pPr marL="164592" marR="0" indent="-164592">
              <a:spcBef>
                <a:spcPts val="0"/>
              </a:spcBef>
              <a:spcAft>
                <a:spcPts val="180"/>
              </a:spcAft>
              <a:buNone/>
            </a:pPr>
            <a:r>
              <a:rPr lang="en-US" sz="1800" dirty="0">
                <a:effectLst/>
                <a:ea typeface="Lato" panose="020F0502020204030203" pitchFamily="34" charset="0"/>
                <a:cs typeface="Lato" panose="020F0502020204030203" pitchFamily="34" charset="0"/>
              </a:rPr>
              <a:t>Enrollment record: Student Management &gt; Students &gt; Student Profile &gt; Entry/With</a:t>
            </a:r>
          </a:p>
          <a:p>
            <a:pPr marL="164592" lvl="2"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Ent-With to begin an enrollment </a:t>
            </a:r>
          </a:p>
          <a:p>
            <a:pPr marL="164592" lvl="2"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Status Change to end one enrollment and begin a new one with different information</a:t>
            </a:r>
          </a:p>
          <a:p>
            <a:pPr marL="164592" lvl="2"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Withdraw to end an enrollment</a:t>
            </a:r>
          </a:p>
          <a:p>
            <a:pPr marL="164592" lvl="2"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Edit to update an enrollment</a:t>
            </a:r>
          </a:p>
          <a:p>
            <a:pPr marL="164592" lvl="2" indent="-164592">
              <a:lnSpc>
                <a:spcPct val="105000"/>
              </a:lnSpc>
              <a:spcBef>
                <a:spcPts val="0"/>
              </a:spcBef>
              <a:spcAft>
                <a:spcPts val="180"/>
              </a:spcAft>
              <a:buFont typeface="Symbol" panose="05050102010706020507" pitchFamily="18" charset="2"/>
              <a:buChar char=""/>
            </a:pPr>
            <a:r>
              <a:rPr lang="en-US" sz="1800" b="1" dirty="0">
                <a:effectLst/>
                <a:latin typeface="Lato" panose="020F0502020204030203" pitchFamily="34" charset="0"/>
                <a:ea typeface="Lato" panose="020F0502020204030203" pitchFamily="34" charset="0"/>
                <a:cs typeface="Lato" panose="020F0502020204030203" pitchFamily="34" charset="0"/>
              </a:rPr>
              <a:t>Delete to remove an enrollment</a:t>
            </a:r>
          </a:p>
          <a:p>
            <a:pPr marL="114300" indent="0" fontAlgn="base">
              <a:spcAft>
                <a:spcPts val="0"/>
              </a:spcAft>
              <a:buNone/>
            </a:pPr>
            <a:endParaRPr lang="en-US" sz="1600" b="0" i="0" u="none" strike="noStrike" dirty="0">
              <a:solidFill>
                <a:srgbClr val="000000"/>
              </a:solidFill>
              <a:effectLst/>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68089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354B-46C7-667D-4111-3DBDB063C6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PowerSchool, MBA</a:t>
            </a:r>
          </a:p>
        </p:txBody>
      </p:sp>
      <p:pic>
        <p:nvPicPr>
          <p:cNvPr id="3" name="Picture 2" descr="This is a screenshot of a teaching tool made by Marcia Brenner and Associates. It reads: &#10;&#10;To edit a student's enrollment record, follow the pathway below: Start page, Search for student, Transfer Info, Entry Date&#10;&#10;Enrollment - Current Enrollment, Entry Date, Edit Entry and Exit Dates as needed. &#10;Current Enrollment records are tied to  WISEdata Student Information screen and the WISEdata Reporting Fields. &#10;&#10;Enrollment - Previous Enrollment, Entry Date, Edit Entry and Exit Dates as needed. &#10;If receiving errors for a previous school year the WISEdata reporting fields must be edited through the previous enrollment record. &#10;&#10;There are also two screenshots embedded within this screenshot, showing what the PowerSchool SIS screen looks like when the above mentioned breadcrumbs are followed. ">
            <a:extLst>
              <a:ext uri="{FF2B5EF4-FFF2-40B4-BE49-F238E27FC236}">
                <a16:creationId xmlns:a16="http://schemas.microsoft.com/office/drawing/2014/main" id="{845A01E0-62B2-89C4-8238-C46194AC3FEA}"/>
              </a:ext>
            </a:extLst>
          </p:cNvPr>
          <p:cNvPicPr>
            <a:picLocks noChangeAspect="1"/>
          </p:cNvPicPr>
          <p:nvPr/>
        </p:nvPicPr>
        <p:blipFill>
          <a:blip r:embed="rId4"/>
          <a:stretch>
            <a:fillRect/>
          </a:stretch>
        </p:blipFill>
        <p:spPr>
          <a:xfrm>
            <a:off x="877372" y="926929"/>
            <a:ext cx="7389256" cy="415091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08821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1C9DD-0161-4EEC-EB44-07CF354779B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JMC</a:t>
            </a:r>
          </a:p>
        </p:txBody>
      </p:sp>
      <p:sp>
        <p:nvSpPr>
          <p:cNvPr id="3" name="Text Placeholder 2">
            <a:extLst>
              <a:ext uri="{FF2B5EF4-FFF2-40B4-BE49-F238E27FC236}">
                <a16:creationId xmlns:a16="http://schemas.microsoft.com/office/drawing/2014/main" id="{A2A8C646-5B8E-A4CA-566F-76848849FAC8}"/>
              </a:ext>
            </a:extLst>
          </p:cNvPr>
          <p:cNvSpPr>
            <a:spLocks noGrp="1"/>
          </p:cNvSpPr>
          <p:nvPr>
            <p:ph type="body" sz="quarter" idx="4294967295"/>
          </p:nvPr>
        </p:nvSpPr>
        <p:spPr>
          <a:xfrm>
            <a:off x="475201" y="922338"/>
            <a:ext cx="8229600" cy="3340100"/>
          </a:xfrm>
        </p:spPr>
        <p:txBody>
          <a:bodyPr>
            <a:noAutofit/>
          </a:bodyPr>
          <a:lstStyle/>
          <a:p>
            <a:pPr fontAlgn="base">
              <a:lnSpc>
                <a:spcPct val="150000"/>
              </a:lnSpc>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Preferred changes in enrollment: via Drop, Add, and Re-enter options</a:t>
            </a:r>
          </a:p>
          <a:p>
            <a:pPr marL="164592" lvl="1" indent="-164592" rtl="0"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Attendance &gt; Student &gt; Add Student (</a:t>
            </a:r>
            <a:r>
              <a:rPr lang="en-US" sz="1600" b="1" i="1" u="none" strike="noStrike" dirty="0">
                <a:solidFill>
                  <a:srgbClr val="000000"/>
                </a:solidFill>
                <a:effectLst/>
                <a:ea typeface="Lato" panose="020F0502020204030203" pitchFamily="34" charset="0"/>
                <a:cs typeface="Lato" panose="020F0502020204030203" pitchFamily="34" charset="0"/>
              </a:rPr>
              <a:t>only necessary if a student enrolls after day 1</a:t>
            </a:r>
            <a:r>
              <a:rPr lang="en-US" sz="1800" b="1" i="0" u="none" strike="noStrike" dirty="0">
                <a:solidFill>
                  <a:srgbClr val="000000"/>
                </a:solidFill>
                <a:effectLst/>
                <a:ea typeface="Lato" panose="020F0502020204030203" pitchFamily="34" charset="0"/>
                <a:cs typeface="Lato" panose="020F0502020204030203" pitchFamily="34" charset="0"/>
              </a:rPr>
              <a:t>)</a:t>
            </a:r>
          </a:p>
          <a:p>
            <a:pPr marL="164592" lvl="1" indent="-164592" rtl="0"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Attendance &gt; Student &gt; Drop Student </a:t>
            </a:r>
          </a:p>
          <a:p>
            <a:pPr marL="164592" lvl="1" indent="-164592" rtl="0"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Attendance &gt; Student &gt; Re-enter Student (</a:t>
            </a:r>
            <a:r>
              <a:rPr lang="en-US" sz="1600" b="1" i="1" u="none" strike="noStrike" dirty="0">
                <a:solidFill>
                  <a:srgbClr val="000000"/>
                </a:solidFill>
                <a:effectLst/>
                <a:ea typeface="Lato" panose="020F0502020204030203" pitchFamily="34" charset="0"/>
                <a:cs typeface="Lato" panose="020F0502020204030203" pitchFamily="34" charset="0"/>
              </a:rPr>
              <a:t>subsequent enrollment in same SY</a:t>
            </a:r>
            <a:r>
              <a:rPr lang="en-US" sz="1800" b="1" i="0" u="none" strike="noStrike" dirty="0">
                <a:solidFill>
                  <a:srgbClr val="000000"/>
                </a:solidFill>
                <a:effectLst/>
                <a:ea typeface="Lato" panose="020F0502020204030203" pitchFamily="34" charset="0"/>
                <a:cs typeface="Lato" panose="020F0502020204030203" pitchFamily="34" charset="0"/>
              </a:rPr>
              <a:t>)</a:t>
            </a:r>
          </a:p>
          <a:p>
            <a:pPr fontAlgn="base">
              <a:lnSpc>
                <a:spcPct val="150000"/>
              </a:lnSpc>
              <a:spcAft>
                <a:spcPts val="180"/>
              </a:spcAft>
            </a:pPr>
            <a:endParaRPr lang="en-US" sz="1800" i="0" u="none" strike="noStrike" dirty="0">
              <a:solidFill>
                <a:srgbClr val="000000"/>
              </a:solidFill>
              <a:effectLst/>
              <a:ea typeface="Lato" panose="020F0502020204030203" pitchFamily="34" charset="0"/>
              <a:cs typeface="Lato" panose="020F0502020204030203" pitchFamily="34" charset="0"/>
            </a:endParaRPr>
          </a:p>
          <a:p>
            <a:pPr fontAlgn="base">
              <a:lnSpc>
                <a:spcPct val="150000"/>
              </a:lnSpc>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At a later time, if minor corrections need to be made to enrollment records:</a:t>
            </a:r>
          </a:p>
          <a:p>
            <a:pPr marL="164592" lvl="1" indent="-164592" rtl="0" fontAlgn="base">
              <a:spcBef>
                <a:spcPts val="0"/>
              </a:spcBef>
              <a:spcAft>
                <a:spcPts val="180"/>
              </a:spcAft>
              <a:buFont typeface="Arial" panose="020B0604020202020204" pitchFamily="34" charset="0"/>
              <a:buChar char="•"/>
            </a:pPr>
            <a:r>
              <a:rPr lang="en-US" sz="1800" b="1" i="0" u="none" strike="noStrike" dirty="0">
                <a:solidFill>
                  <a:srgbClr val="000000"/>
                </a:solidFill>
                <a:effectLst/>
                <a:ea typeface="Lato" panose="020F0502020204030203" pitchFamily="34" charset="0"/>
                <a:cs typeface="Lato" panose="020F0502020204030203" pitchFamily="34" charset="0"/>
              </a:rPr>
              <a:t>View Student Data - Enrollment tab</a:t>
            </a:r>
          </a:p>
          <a:p>
            <a:pPr fontAlgn="base">
              <a:lnSpc>
                <a:spcPct val="150000"/>
              </a:lnSpc>
              <a:spcAft>
                <a:spcPts val="180"/>
              </a:spcAft>
            </a:pPr>
            <a:r>
              <a:rPr lang="en-US" sz="1800" i="0" u="none" strike="noStrike" dirty="0">
                <a:solidFill>
                  <a:srgbClr val="000000"/>
                </a:solidFill>
                <a:effectLst/>
                <a:ea typeface="Lato" panose="020F0502020204030203" pitchFamily="34" charset="0"/>
                <a:cs typeface="Lato" panose="020F0502020204030203" pitchFamily="34" charset="0"/>
              </a:rPr>
              <a:t>There are articles for these pages/processes in our in-app documentation</a:t>
            </a:r>
            <a:r>
              <a:rPr lang="en-US" sz="1800" i="0" u="none" strike="noStrike">
                <a:solidFill>
                  <a:srgbClr val="000000"/>
                </a:solidFill>
                <a:effectLst/>
                <a:ea typeface="Lato" panose="020F0502020204030203" pitchFamily="34" charset="0"/>
                <a:cs typeface="Lato" panose="020F0502020204030203" pitchFamily="34" charset="0"/>
              </a:rPr>
              <a:t>.</a:t>
            </a:r>
            <a:endParaRPr lang="en-US" sz="1800" i="0" u="none" strike="noStrike" dirty="0">
              <a:solidFill>
                <a:srgbClr val="000000"/>
              </a:solidFill>
              <a:effectLst/>
              <a:ea typeface="Lato" panose="020F0502020204030203" pitchFamily="34" charset="0"/>
              <a:cs typeface="Lato" panose="020F0502020204030203" pitchFamily="34" charset="0"/>
            </a:endParaRPr>
          </a:p>
          <a:p>
            <a:pPr marL="0" indent="0">
              <a:buNone/>
            </a:pPr>
            <a:endParaRPr lang="en-US" sz="15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51436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34DA1-6BAD-1D6C-C076-F8ED351315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 WISEdata Portal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a:t>
            </a:r>
            <a:r>
              <a:rPr kumimoji="0" lang="en-US" sz="1600" b="1" i="1" u="none" strike="noStrike" kern="1200" cap="none" spc="0" normalizeH="0" noProof="0" dirty="0">
                <a:ln>
                  <a:noFill/>
                </a:ln>
                <a:solidFill>
                  <a:schemeClr val="bg1"/>
                </a:solidFill>
                <a:effectLst/>
                <a:uLnTx/>
                <a:uFillTx/>
                <a:latin typeface="Lato Black" panose="020F0A02020204030203" pitchFamily="34" charset="0"/>
                <a:ea typeface="+mn-ea"/>
                <a:cs typeface="+mn-cs"/>
              </a:rPr>
              <a:t> 3)</a:t>
            </a:r>
            <a:endPar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3" name="Picture 2" descr="Screenshot of the WISEdata Portal enrollment screen for a specific student. The main screen displays the following data elements:  enrollment date, exit date, districts/agency, school, primary enrollment, enrollment type, grade level, TFS inclusion, Oct 1 CC inclusion, and overlapping enrollment. &#10;&#10;There are also three sections on this screen: &#10;General, Exit and Count Inclusion for Third Friday of September. &#10;&#10;The general section of this screen is described in more detail on the next slide. &#10;&#10;The TFS section is described in greater detail on Slide 19.">
            <a:extLst>
              <a:ext uri="{FF2B5EF4-FFF2-40B4-BE49-F238E27FC236}">
                <a16:creationId xmlns:a16="http://schemas.microsoft.com/office/drawing/2014/main" id="{68057097-CD31-30A5-6342-ADC47B26EAFD}"/>
              </a:ext>
            </a:extLst>
          </p:cNvPr>
          <p:cNvPicPr>
            <a:picLocks noChangeAspect="1"/>
          </p:cNvPicPr>
          <p:nvPr/>
        </p:nvPicPr>
        <p:blipFill>
          <a:blip r:embed="rId4"/>
          <a:stretch>
            <a:fillRect/>
          </a:stretch>
        </p:blipFill>
        <p:spPr>
          <a:xfrm>
            <a:off x="42862" y="1214438"/>
            <a:ext cx="9058275" cy="2714625"/>
          </a:xfrm>
          <a:prstGeom prst="rect">
            <a:avLst/>
          </a:prstGeom>
        </p:spPr>
      </p:pic>
      <p:sp>
        <p:nvSpPr>
          <p:cNvPr id="4" name="TextBox 3">
            <a:extLst>
              <a:ext uri="{FF2B5EF4-FFF2-40B4-BE49-F238E27FC236}">
                <a16:creationId xmlns:a16="http://schemas.microsoft.com/office/drawing/2014/main" id="{739E466D-4300-FF84-4AEE-FED6F561C2CC}"/>
              </a:ext>
            </a:extLst>
          </p:cNvPr>
          <p:cNvSpPr txBox="1"/>
          <p:nvPr/>
        </p:nvSpPr>
        <p:spPr>
          <a:xfrm>
            <a:off x="4482456" y="416328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5"/>
              </a:rPr>
              <a:t>How-to: Audit for Enrollment Data </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1912091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03f8043-e0fd-46e6-b51e-28e5cf4381cd">
      <UserInfo>
        <DisplayName>Wong, Jonathan M. DPI</DisplayName>
        <AccountId>316</AccountId>
        <AccountType/>
      </UserInfo>
    </SharedWithUsers>
    <lcf76f155ced4ddcb4097134ff3c332f xmlns="ce29253c-7ca7-4828-a21c-8b156dc5eeb0">
      <Terms xmlns="http://schemas.microsoft.com/office/infopath/2007/PartnerControls"/>
    </lcf76f155ced4ddcb4097134ff3c332f>
    <TaxCatchAll xmlns="803f8043-e0fd-46e6-b51e-28e5cf4381cd" xsi:nil="true"/>
  </documentManagement>
</p:properties>
</file>

<file path=customXml/itemProps1.xml><?xml version="1.0" encoding="utf-8"?>
<ds:datastoreItem xmlns:ds="http://schemas.openxmlformats.org/officeDocument/2006/customXml" ds:itemID="{0863C9C6-23A3-4382-B576-87232242E22B}">
  <ds:schemaRefs>
    <ds:schemaRef ds:uri="http://schemas.microsoft.com/sharepoint/v3/contenttype/forms"/>
  </ds:schemaRefs>
</ds:datastoreItem>
</file>

<file path=customXml/itemProps2.xml><?xml version="1.0" encoding="utf-8"?>
<ds:datastoreItem xmlns:ds="http://schemas.openxmlformats.org/officeDocument/2006/customXml" ds:itemID="{3DE99984-4727-44E2-926B-E3382C7A69A3}"/>
</file>

<file path=customXml/itemProps3.xml><?xml version="1.0" encoding="utf-8"?>
<ds:datastoreItem xmlns:ds="http://schemas.openxmlformats.org/officeDocument/2006/customXml" ds:itemID="{1243A91D-7AD7-4095-AB9A-2E711DE7B228}">
  <ds:schemaRefs>
    <ds:schemaRef ds:uri="http://schemas.microsoft.com/office/2006/documentManagement/types"/>
    <ds:schemaRef ds:uri="2e738f9a-aabc-43fa-ba56-f67ecbb3da8a"/>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53b6fa66-905b-41bc-bd6d-9745c0971c1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416</TotalTime>
  <Words>3533</Words>
  <Application>Microsoft Office PowerPoint</Application>
  <PresentationFormat>On-screen Show (16:9)</PresentationFormat>
  <Paragraphs>310</Paragraphs>
  <Slides>52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Lato</vt:lpstr>
      <vt:lpstr>Lato Black</vt:lpstr>
      <vt:lpstr>Symbol</vt:lpstr>
      <vt:lpstr>Office Theme</vt:lpstr>
      <vt:lpstr>1_Office Theme</vt:lpstr>
      <vt:lpstr>Title Slide</vt:lpstr>
      <vt:lpstr>Sample with XL chart or image</vt:lpstr>
      <vt:lpstr>Data Flow</vt:lpstr>
      <vt:lpstr>Sample Text Slide</vt:lpstr>
      <vt:lpstr>Enrollment – Infinite Campus</vt:lpstr>
      <vt:lpstr>Enrollment - Skyward</vt:lpstr>
      <vt:lpstr>Enrollment – PowerSchool, MBA</vt:lpstr>
      <vt:lpstr>Enrollment - JMC</vt:lpstr>
      <vt:lpstr>Enrollment – WISEdata Portal (1 of 3)</vt:lpstr>
      <vt:lpstr>Enrollment – WISEdata Portal (2 of 3)</vt:lpstr>
      <vt:lpstr>Enrollment – WISEdata Portal (3 of 3)</vt:lpstr>
      <vt:lpstr>Enrollment – WISEdash for Districts</vt:lpstr>
      <vt:lpstr>Enrollment – Report Card</vt:lpstr>
      <vt:lpstr>TFS – Infinite Campus</vt:lpstr>
      <vt:lpstr>TFS - Skyward</vt:lpstr>
      <vt:lpstr>TFS – PowerSchool, MBA (1 of 2)</vt:lpstr>
      <vt:lpstr>TFS – PowerSchool, MBA (2 of 2)</vt:lpstr>
      <vt:lpstr>TFS - JMC</vt:lpstr>
      <vt:lpstr>TFS – WISEdata Portal (1 of 3)</vt:lpstr>
      <vt:lpstr>TFS – WISEdata Portal (2 of 3)</vt:lpstr>
      <vt:lpstr>TFS – WISEdata Portal (3 of 3)</vt:lpstr>
      <vt:lpstr>TFS – WISEdash for Districts</vt:lpstr>
      <vt:lpstr>TFS – Report Card</vt:lpstr>
      <vt:lpstr>TFS/CC - IDEA Accountability</vt:lpstr>
      <vt:lpstr>Econ Disadv Status – Infinite Campus</vt:lpstr>
      <vt:lpstr>Econ Disadv Status, CEP Schools - Skyward</vt:lpstr>
      <vt:lpstr>Econ Disadv Status - Skyward</vt:lpstr>
      <vt:lpstr>Econ Disadv Status – PowerSchool, MBA (1 of 2)</vt:lpstr>
      <vt:lpstr>Econ Disadv Status – PowerSchool, MBA (2 of 2)</vt:lpstr>
      <vt:lpstr>Econ Disadv Status - JMC</vt:lpstr>
      <vt:lpstr>Econ Disadv Status – WISEdata Portal (1 of 4)</vt:lpstr>
      <vt:lpstr>Econ Disadv Status – WISEdata Portal (2 of 4)</vt:lpstr>
      <vt:lpstr>Econ Disadv Status – WISEdata Portal (3 of 4)</vt:lpstr>
      <vt:lpstr>Econ Disadv Status – WISEdata Portal (4 of 4)</vt:lpstr>
      <vt:lpstr>Econ Disadv Status – WISEdash for Districts</vt:lpstr>
      <vt:lpstr>Econ Disadv Status – Report Card</vt:lpstr>
      <vt:lpstr>Econ Disadv Status –  ESSA student group calculations</vt:lpstr>
      <vt:lpstr>Graduates – Infinite Campus</vt:lpstr>
      <vt:lpstr>Graduates - Skyward</vt:lpstr>
      <vt:lpstr>Graduates – PowerSchool, MBA (1 of 3)</vt:lpstr>
      <vt:lpstr>Graduates – PowerSchool, MBA (2 of 3)</vt:lpstr>
      <vt:lpstr>Graduates – PowerSchool, MBA (3 of 3)</vt:lpstr>
      <vt:lpstr>Graduates - JMC</vt:lpstr>
      <vt:lpstr>Graduates – WISEdata Portal (1 of 3)</vt:lpstr>
      <vt:lpstr>Graduates – WISEdata Portal (2 of 3)</vt:lpstr>
      <vt:lpstr>Graduates – WISEdata Portal (3 of 3)</vt:lpstr>
      <vt:lpstr>Graduates – WISEdash for Districts (1 of 2)</vt:lpstr>
      <vt:lpstr>Graduates – WISEdash for Districts (2 of 2)</vt:lpstr>
      <vt:lpstr>Graduates –  Report Card &amp; ESSA Accountability</vt:lpstr>
      <vt:lpstr>Graduates – IDEA Accountability</vt:lpstr>
      <vt:lpstr>Final Thoughts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Ransley, Tawny M.  DPI</dc:creator>
  <cp:lastModifiedBy>Stringfellow, Kina F. DPI</cp:lastModifiedBy>
  <cp:revision>185</cp:revision>
  <dcterms:created xsi:type="dcterms:W3CDTF">2016-02-23T19:34:17Z</dcterms:created>
  <dcterms:modified xsi:type="dcterms:W3CDTF">2024-02-26T16:06:30Z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67BE66F3-FC8F-4ABB-8879-F76E805C973A</vt:lpwstr>
  </property>
  <property fmtid="{D5CDD505-2E9C-101B-9397-08002B2CF9AE}" pid="3" name="ArticulatePath">
    <vt:lpwstr>https://widpiprd-my.sharepoint.com/personal/brittany_mueller_dpi_wi_gov/Documents/WISEdata Conference/2023/WDC23_Crosswalk_SIS to Report Card_FINAL</vt:lpwstr>
  </property>
  <property fmtid="{D5CDD505-2E9C-101B-9397-08002B2CF9AE}" pid="4" name="MediaServiceImageTags">
    <vt:lpwstr/>
  </property>
  <property fmtid="{D5CDD505-2E9C-101B-9397-08002B2CF9AE}" pid="5" name="ContentTypeId">
    <vt:lpwstr>0x010100D9472B2CDC8FC14BBFE76AB93B45B770</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{"FileActivityType":"9","FileActivityTimeStamp":"2024-01-05T14:31:17.010Z","FileActivityUsersOnPage":[{"DisplayName":"Mueller, Brittany A.   DPI","Id":"brittany.mueller@dpi.wi.gov"}],"FileActivityNavigationId":null}</vt:lpwstr>
  </property>
  <property fmtid="{D5CDD505-2E9C-101B-9397-08002B2CF9AE}" pid="9" name="TriggerFlowInfo">
    <vt:lpwstr/>
  </property>
  <property fmtid="{D5CDD505-2E9C-101B-9397-08002B2CF9AE}" pid="10" name="_MarkAsFinal">
    <vt:bool>true</vt:bool>
  </property>
  <property fmtid="{D5CDD505-2E9C-101B-9397-08002B2CF9AE}" pid="11" name="Order">
    <vt:r8>42200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TemplateUrl">
    <vt:lpwstr/>
  </property>
</Properties>
</file>