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notesSlides/notesSlide1.xml" ContentType="application/vnd.openxmlformats-officedocument.presentationml.notesSlide+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notesSlides/notesSlide4.xml" ContentType="application/vnd.openxmlformats-officedocument.presentationml.notesSlide+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notesSlides/notesSlide6.xml" ContentType="application/vnd.openxmlformats-officedocument.presentationml.notesSlide+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notesSlides/notesSlide8.xml" ContentType="application/vnd.openxmlformats-officedocument.presentationml.notesSlide+xml"/>
  <Override PartName="/ppt/tags/tag18.xml" ContentType="application/vnd.openxmlformats-officedocument.presentationml.tags+xml"/>
  <Override PartName="/ppt/notesSlides/notesSlide9.xml" ContentType="application/vnd.openxmlformats-officedocument.presentationml.notesSlide+xml"/>
  <Override PartName="/ppt/tags/tag19.xml" ContentType="application/vnd.openxmlformats-officedocument.presentationml.tags+xml"/>
  <Override PartName="/ppt/notesSlides/notesSlide10.xml" ContentType="application/vnd.openxmlformats-officedocument.presentationml.notesSlide+xml"/>
  <Override PartName="/ppt/tags/tag20.xml" ContentType="application/vnd.openxmlformats-officedocument.presentationml.tags+xml"/>
  <Override PartName="/ppt/notesSlides/notesSlide11.xml" ContentType="application/vnd.openxmlformats-officedocument.presentationml.notesSlide+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notesSlides/notesSlide14.xml" ContentType="application/vnd.openxmlformats-officedocument.presentationml.notesSlide+xml"/>
  <Override PartName="/ppt/tags/tag24.xml" ContentType="application/vnd.openxmlformats-officedocument.presentationml.tags+xml"/>
  <Override PartName="/ppt/notesSlides/notesSlide15.xml" ContentType="application/vnd.openxmlformats-officedocument.presentationml.notesSlide+xml"/>
  <Override PartName="/ppt/tags/tag25.xml" ContentType="application/vnd.openxmlformats-officedocument.presentationml.tags+xml"/>
  <Override PartName="/ppt/notesSlides/notesSlide16.xml" ContentType="application/vnd.openxmlformats-officedocument.presentationml.notesSlide+xml"/>
  <Override PartName="/ppt/tags/tag26.xml" ContentType="application/vnd.openxmlformats-officedocument.presentationml.tags+xml"/>
  <Override PartName="/ppt/notesSlides/notesSlide17.xml" ContentType="application/vnd.openxmlformats-officedocument.presentationml.notesSlide+xml"/>
  <Override PartName="/ppt/tags/tag27.xml" ContentType="application/vnd.openxmlformats-officedocument.presentationml.tags+xml"/>
  <Override PartName="/ppt/notesSlides/notesSlide18.xml" ContentType="application/vnd.openxmlformats-officedocument.presentationml.notesSlide+xml"/>
  <Override PartName="/ppt/tags/tag28.xml" ContentType="application/vnd.openxmlformats-officedocument.presentationml.tags+xml"/>
  <Override PartName="/ppt/notesSlides/notesSlide19.xml" ContentType="application/vnd.openxmlformats-officedocument.presentationml.notesSlide+xml"/>
  <Override PartName="/ppt/tags/tag29.xml" ContentType="application/vnd.openxmlformats-officedocument.presentationml.tags+xml"/>
  <Override PartName="/ppt/notesSlides/notesSlide20.xml" ContentType="application/vnd.openxmlformats-officedocument.presentationml.notesSlide+xml"/>
  <Override PartName="/ppt/tags/tag30.xml" ContentType="application/vnd.openxmlformats-officedocument.presentationml.tags+xml"/>
  <Override PartName="/ppt/notesSlides/notesSlide21.xml" ContentType="application/vnd.openxmlformats-officedocument.presentationml.notesSlide+xml"/>
  <Override PartName="/ppt/tags/tag31.xml" ContentType="application/vnd.openxmlformats-officedocument.presentationml.tags+xml"/>
  <Override PartName="/ppt/notesSlides/notesSlide22.xml" ContentType="application/vnd.openxmlformats-officedocument.presentationml.notesSlide+xml"/>
  <Override PartName="/ppt/tags/tag32.xml" ContentType="application/vnd.openxmlformats-officedocument.presentationml.tags+xml"/>
  <Override PartName="/ppt/notesSlides/notesSlide23.xml" ContentType="application/vnd.openxmlformats-officedocument.presentationml.notesSlide+xml"/>
  <Override PartName="/ppt/tags/tag33.xml" ContentType="application/vnd.openxmlformats-officedocument.presentationml.tags+xml"/>
  <Override PartName="/ppt/notesSlides/notesSlide24.xml" ContentType="application/vnd.openxmlformats-officedocument.presentationml.notesSlide+xml"/>
  <Override PartName="/ppt/tags/tag34.xml" ContentType="application/vnd.openxmlformats-officedocument.presentationml.tags+xml"/>
  <Override PartName="/ppt/notesSlides/notesSlide25.xml" ContentType="application/vnd.openxmlformats-officedocument.presentationml.notesSlide+xml"/>
  <Override PartName="/ppt/tags/tag35.xml" ContentType="application/vnd.openxmlformats-officedocument.presentationml.tags+xml"/>
  <Override PartName="/ppt/notesSlides/notesSlide26.xml" ContentType="application/vnd.openxmlformats-officedocument.presentationml.notesSlide+xml"/>
  <Override PartName="/ppt/tags/tag36.xml" ContentType="application/vnd.openxmlformats-officedocument.presentationml.tags+xml"/>
  <Override PartName="/ppt/notesSlides/notesSlide27.xml" ContentType="application/vnd.openxmlformats-officedocument.presentationml.notesSlide+xml"/>
  <Override PartName="/ppt/tags/tag37.xml" ContentType="application/vnd.openxmlformats-officedocument.presentationml.tags+xml"/>
  <Override PartName="/ppt/notesSlides/notesSlide28.xml" ContentType="application/vnd.openxmlformats-officedocument.presentationml.notesSlide+xml"/>
  <Override PartName="/ppt/tags/tag38.xml" ContentType="application/vnd.openxmlformats-officedocument.presentationml.tags+xml"/>
  <Override PartName="/ppt/notesSlides/notesSlide29.xml" ContentType="application/vnd.openxmlformats-officedocument.presentationml.notesSlide+xml"/>
  <Override PartName="/ppt/tags/tag39.xml" ContentType="application/vnd.openxmlformats-officedocument.presentationml.tags+xml"/>
  <Override PartName="/ppt/notesSlides/notesSlide30.xml" ContentType="application/vnd.openxmlformats-officedocument.presentationml.notesSlide+xml"/>
  <Override PartName="/ppt/tags/tag40.xml" ContentType="application/vnd.openxmlformats-officedocument.presentationml.tags+xml"/>
  <Override PartName="/ppt/notesSlides/notesSlide31.xml" ContentType="application/vnd.openxmlformats-officedocument.presentationml.notesSlide+xml"/>
  <Override PartName="/ppt/tags/tag41.xml" ContentType="application/vnd.openxmlformats-officedocument.presentationml.tags+xml"/>
  <Override PartName="/ppt/notesSlides/notesSlide32.xml" ContentType="application/vnd.openxmlformats-officedocument.presentationml.notesSlide+xml"/>
  <Override PartName="/ppt/tags/tag42.xml" ContentType="application/vnd.openxmlformats-officedocument.presentationml.tags+xml"/>
  <Override PartName="/ppt/notesSlides/notesSlide33.xml" ContentType="application/vnd.openxmlformats-officedocument.presentationml.notesSlide+xml"/>
  <Override PartName="/ppt/tags/tag43.xml" ContentType="application/vnd.openxmlformats-officedocument.presentationml.tags+xml"/>
  <Override PartName="/ppt/notesSlides/notesSlide34.xml" ContentType="application/vnd.openxmlformats-officedocument.presentationml.notesSlide+xml"/>
  <Override PartName="/ppt/tags/tag44.xml" ContentType="application/vnd.openxmlformats-officedocument.presentationml.tags+xml"/>
  <Override PartName="/ppt/notesSlides/notesSlide35.xml" ContentType="application/vnd.openxmlformats-officedocument.presentationml.notesSlide+xml"/>
  <Override PartName="/ppt/tags/tag45.xml" ContentType="application/vnd.openxmlformats-officedocument.presentationml.tags+xml"/>
  <Override PartName="/ppt/notesSlides/notesSlide36.xml" ContentType="application/vnd.openxmlformats-officedocument.presentationml.notesSlide+xml"/>
  <Override PartName="/ppt/tags/tag46.xml" ContentType="application/vnd.openxmlformats-officedocument.presentationml.tags+xml"/>
  <Override PartName="/ppt/notesSlides/notesSlide37.xml" ContentType="application/vnd.openxmlformats-officedocument.presentationml.notesSlide+xml"/>
  <Override PartName="/ppt/tags/tag47.xml" ContentType="application/vnd.openxmlformats-officedocument.presentationml.tags+xml"/>
  <Override PartName="/ppt/notesSlides/notesSlide38.xml" ContentType="application/vnd.openxmlformats-officedocument.presentationml.notesSlide+xml"/>
  <Override PartName="/ppt/tags/tag48.xml" ContentType="application/vnd.openxmlformats-officedocument.presentationml.tags+xml"/>
  <Override PartName="/ppt/notesSlides/notesSlide39.xml" ContentType="application/vnd.openxmlformats-officedocument.presentationml.notesSlide+xml"/>
  <Override PartName="/ppt/tags/tag49.xml" ContentType="application/vnd.openxmlformats-officedocument.presentationml.tags+xml"/>
  <Override PartName="/ppt/notesSlides/notesSlide40.xml" ContentType="application/vnd.openxmlformats-officedocument.presentationml.notesSlide+xml"/>
  <Override PartName="/ppt/tags/tag50.xml" ContentType="application/vnd.openxmlformats-officedocument.presentationml.tags+xml"/>
  <Override PartName="/ppt/notesSlides/notesSlide41.xml" ContentType="application/vnd.openxmlformats-officedocument.presentationml.notesSlide+xml"/>
  <Override PartName="/ppt/tags/tag51.xml" ContentType="application/vnd.openxmlformats-officedocument.presentationml.tags+xml"/>
  <Override PartName="/ppt/notesSlides/notesSlide42.xml" ContentType="application/vnd.openxmlformats-officedocument.presentationml.notesSlide+xml"/>
  <Override PartName="/ppt/tags/tag52.xml" ContentType="application/vnd.openxmlformats-officedocument.presentationml.tags+xml"/>
  <Override PartName="/ppt/notesSlides/notesSlide43.xml" ContentType="application/vnd.openxmlformats-officedocument.presentationml.notesSlide+xml"/>
  <Override PartName="/ppt/tags/tag53.xml" ContentType="application/vnd.openxmlformats-officedocument.presentationml.tags+xml"/>
  <Override PartName="/ppt/notesSlides/notesSlide44.xml" ContentType="application/vnd.openxmlformats-officedocument.presentationml.notesSlide+xml"/>
  <Override PartName="/ppt/tags/tag54.xml" ContentType="application/vnd.openxmlformats-officedocument.presentationml.tags+xml"/>
  <Override PartName="/ppt/notesSlides/notesSlide45.xml" ContentType="application/vnd.openxmlformats-officedocument.presentationml.notesSlide+xml"/>
  <Override PartName="/ppt/tags/tag55.xml" ContentType="application/vnd.openxmlformats-officedocument.presentationml.tags+xml"/>
  <Override PartName="/ppt/notesSlides/notesSlide46.xml" ContentType="application/vnd.openxmlformats-officedocument.presentationml.notesSlide+xml"/>
  <Override PartName="/ppt/tags/tag56.xml" ContentType="application/vnd.openxmlformats-officedocument.presentationml.tags+xml"/>
  <Override PartName="/ppt/notesSlides/notesSlide47.xml" ContentType="application/vnd.openxmlformats-officedocument.presentationml.notesSlide+xml"/>
  <Override PartName="/ppt/tags/tag57.xml" ContentType="application/vnd.openxmlformats-officedocument.presentationml.tags+xml"/>
  <Override PartName="/ppt/notesSlides/notesSlide48.xml" ContentType="application/vnd.openxmlformats-officedocument.presentationml.notesSlide+xml"/>
  <Override PartName="/ppt/comments/modernComment_131_0.xml" ContentType="application/vnd.ms-powerpoint.comments+xml"/>
  <Override PartName="/ppt/tags/tag58.xml" ContentType="application/vnd.openxmlformats-officedocument.presentationml.tags+xml"/>
  <Override PartName="/ppt/notesSlides/notesSlide49.xml" ContentType="application/vnd.openxmlformats-officedocument.presentationml.notesSlide+xml"/>
  <Override PartName="/ppt/tags/tag59.xml" ContentType="application/vnd.openxmlformats-officedocument.presentationml.tags+xml"/>
  <Override PartName="/ppt/notesSlides/notesSlide50.xml" ContentType="application/vnd.openxmlformats-officedocument.presentationml.notesSlide+xml"/>
  <Override PartName="/ppt/tags/tag60.xml" ContentType="application/vnd.openxmlformats-officedocument.presentationml.tags+xml"/>
  <Override PartName="/ppt/notesSlides/notesSlide5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4"/>
    <p:sldMasterId id="2147483689" r:id="rId5"/>
    <p:sldMasterId id="2147483690" r:id="rId6"/>
    <p:sldMasterId id="2147483691" r:id="rId7"/>
    <p:sldMasterId id="2147483693" r:id="rId8"/>
  </p:sldMasterIdLst>
  <p:notesMasterIdLst>
    <p:notesMasterId r:id="rId60"/>
  </p:notesMasterIdLst>
  <p:handoutMasterIdLst>
    <p:handoutMasterId r:id="rId61"/>
  </p:handoutMasterIdLst>
  <p:sldIdLst>
    <p:sldId id="256" r:id="rId9"/>
    <p:sldId id="316" r:id="rId10"/>
    <p:sldId id="257" r:id="rId11"/>
    <p:sldId id="258" r:id="rId12"/>
    <p:sldId id="259" r:id="rId13"/>
    <p:sldId id="310" r:id="rId14"/>
    <p:sldId id="261" r:id="rId15"/>
    <p:sldId id="262" r:id="rId16"/>
    <p:sldId id="263" r:id="rId17"/>
    <p:sldId id="264" r:id="rId18"/>
    <p:sldId id="265" r:id="rId19"/>
    <p:sldId id="266" r:id="rId20"/>
    <p:sldId id="320" r:id="rId21"/>
    <p:sldId id="269" r:id="rId22"/>
    <p:sldId id="268" r:id="rId23"/>
    <p:sldId id="322" r:id="rId24"/>
    <p:sldId id="321" r:id="rId25"/>
    <p:sldId id="271" r:id="rId26"/>
    <p:sldId id="319" r:id="rId27"/>
    <p:sldId id="272" r:id="rId28"/>
    <p:sldId id="273" r:id="rId29"/>
    <p:sldId id="274" r:id="rId30"/>
    <p:sldId id="275" r:id="rId31"/>
    <p:sldId id="276" r:id="rId32"/>
    <p:sldId id="315" r:id="rId33"/>
    <p:sldId id="277" r:id="rId34"/>
    <p:sldId id="278" r:id="rId35"/>
    <p:sldId id="318" r:id="rId36"/>
    <p:sldId id="279" r:id="rId37"/>
    <p:sldId id="280" r:id="rId38"/>
    <p:sldId id="281" r:id="rId39"/>
    <p:sldId id="282" r:id="rId40"/>
    <p:sldId id="283" r:id="rId41"/>
    <p:sldId id="317"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267" r:id="rId59"/>
  </p:sldIdLst>
  <p:sldSz cx="9144000" cy="5143500" type="screen16x9"/>
  <p:notesSz cx="6858000" cy="9144000"/>
  <p:embeddedFontLst>
    <p:embeddedFont>
      <p:font typeface="Lato" panose="020F0502020204030203" pitchFamily="34" charset="0"/>
      <p:regular r:id="rId62"/>
      <p:bold r:id="rId63"/>
      <p:italic r:id="rId64"/>
      <p:boldItalic r:id="rId65"/>
    </p:embeddedFont>
    <p:embeddedFont>
      <p:font typeface="Lato Black" panose="020F0A02020204030203" pitchFamily="34" charset="0"/>
      <p:bold r:id="rId66"/>
      <p:boldItalic r:id="rId67"/>
    </p:embeddedFont>
    <p:embeddedFont>
      <p:font typeface="Roboto" panose="02000000000000000000" pitchFamily="2" charset="0"/>
      <p:regular r:id="rId68"/>
      <p:bold r:id="rId69"/>
      <p:italic r:id="rId70"/>
      <p:boldItalic r:id="rId71"/>
    </p:embeddedFont>
    <p:embeddedFont>
      <p:font typeface="Tahoma" panose="020B0604030504040204" pitchFamily="34" charset="0"/>
      <p:regular r:id="rId72"/>
      <p:bold r:id="rId73"/>
    </p:embeddedFont>
  </p:embeddedFontLst>
  <p:custDataLst>
    <p:tags r:id="rId7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D39DC1D-5900-45FC-0EA8-BF80A106E5DD}" name="Boe, Carrie A.   DPI" initials="BCAD" userId="S::Carrie.Boe@dpi.wi.gov::ad307906-849c-4257-9cee-5c2119764e9b" providerId="AD"/>
  <p188:author id="{362FEC2C-052A-E409-F3F0-CD8F167D5640}" name="Colo, Emily B.   DPI" initials="CD" userId="S::emily.colo@dpi.wi.gov::0c519310-39bf-4630-a6fa-18b1399cadcd" providerId="AD"/>
  <p188:author id="{83E2566B-2224-FAFC-295B-E315BD313E49}" name="Stringfellow, Kina F. DPI" initials="SKFD" userId="S::Kina.Stringfellow@dpi.wi.gov::002858cf-6d8d-4f58-b096-3c8ddc1070aa" providerId="AD"/>
  <p188:author id="{CE476174-F6F9-E79F-9D63-196DD4C6C187}" name="Mueller, Brittany A.   DPI" initials="MD" userId="S::brittany.mueller@dpi.wi.gov::1c636fe5-da7a-488a-a5c9-e6e7995610a5" providerId="AD"/>
  <p188:author id="{1085BDB8-D70F-8604-3833-6407F4732C1C}" name="Perry, Jeffery S.   DPI" initials="PD" userId="S::jeffery.perry@dpi.wi.gov::d9f3693c-2d08-47e2-b5b3-4863944d0432" providerId="AD"/>
  <p188:author id="{0B1EC9BE-9166-75D3-34D2-09F52815F514}" name="Koontz, Gabrielle E.   DPI" initials="GK" userId="S::Gabrielle.Koontz@dpi.wi.gov::0e87dca7-9c85-4686-81de-6667c5387956" providerId="AD"/>
  <p188:author id="{21D395F1-DCD7-8C46-A246-04208DEA00EE}" name="Boe, Carrie A.   DPI" initials="BD" userId="S::carrie.boe@dpi.wi.gov::ad307906-849c-4257-9cee-5c2119764e9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CFB0"/>
    <a:srgbClr val="3BCFC1"/>
    <a:srgbClr val="ABABE3"/>
    <a:srgbClr val="333399"/>
    <a:srgbClr val="009939"/>
    <a:srgbClr val="A00B0B"/>
    <a:srgbClr val="E2E2F6"/>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71969-B04C-401C-A9DE-C813274FCBC8}" v="4" dt="2024-02-26T23:00:40.254"/>
  </p1510:revLst>
</p1510:revInfo>
</file>

<file path=ppt/tableStyles.xml><?xml version="1.0" encoding="utf-8"?>
<a:tblStyleLst xmlns:a="http://schemas.openxmlformats.org/drawingml/2006/main" def="{44DFEE51-86DA-42D9-8CFF-5B078BC52E03}">
  <a:tblStyle styleId="{44DFEE51-86DA-42D9-8CFF-5B078BC52E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45A8B2-18A6-4542-9CE2-BE2D231275D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8" autoAdjust="0"/>
    <p:restoredTop sz="86385" autoAdjust="0"/>
  </p:normalViewPr>
  <p:slideViewPr>
    <p:cSldViewPr snapToGrid="0">
      <p:cViewPr varScale="1">
        <p:scale>
          <a:sx n="82" d="100"/>
          <a:sy n="82" d="100"/>
        </p:scale>
        <p:origin x="48" y="5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font" Target="fonts/font2.fntdata"/><Relationship Id="rId68" Type="http://schemas.openxmlformats.org/officeDocument/2006/relationships/font" Target="fonts/font7.fntdata"/><Relationship Id="rId76" Type="http://schemas.openxmlformats.org/officeDocument/2006/relationships/viewProps" Target="viewProps.xml"/><Relationship Id="rId7" Type="http://schemas.openxmlformats.org/officeDocument/2006/relationships/slideMaster" Target="slideMasters/slideMaster4.xml"/><Relationship Id="rId71" Type="http://schemas.openxmlformats.org/officeDocument/2006/relationships/font" Target="fonts/font10.fntdata"/><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font" Target="fonts/font5.fntdata"/><Relationship Id="rId74" Type="http://schemas.openxmlformats.org/officeDocument/2006/relationships/tags" Target="tags/tag1.xml"/><Relationship Id="rId79" Type="http://schemas.microsoft.com/office/2016/11/relationships/changesInfo" Target="changesInfos/changesInfo1.xml"/><Relationship Id="rId5" Type="http://schemas.openxmlformats.org/officeDocument/2006/relationships/slideMaster" Target="slideMasters/slideMaster2.xml"/><Relationship Id="rId61"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notesMaster" Target="notesMasters/notesMaster1.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tableStyles" Target="tableStyles.xml"/><Relationship Id="rId8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font" Target="fonts/font3.fntdata"/><Relationship Id="rId69" Type="http://schemas.openxmlformats.org/officeDocument/2006/relationships/font" Target="fonts/font8.fntdata"/><Relationship Id="rId77"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font" Target="fonts/font11.fntdata"/><Relationship Id="rId80"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font" Target="fonts/font6.fntdata"/><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ringfellow, Kina F. DPI" userId="002858cf-6d8d-4f58-b096-3c8ddc1070aa" providerId="ADAL" clId="{D9804CB2-9CA6-40C3-B111-F9AE1AC47E84}"/>
    <pc:docChg chg="undo custSel addSld delSld modSld sldOrd replTag delTag">
      <pc:chgData name="Stringfellow, Kina F. DPI" userId="002858cf-6d8d-4f58-b096-3c8ddc1070aa" providerId="ADAL" clId="{D9804CB2-9CA6-40C3-B111-F9AE1AC47E84}" dt="2024-02-21T14:19:32.237" v="1675" actId="255"/>
      <pc:docMkLst>
        <pc:docMk/>
      </pc:docMkLst>
      <pc:sldChg chg="replTag delTag">
        <pc:chgData name="Stringfellow, Kina F. DPI" userId="002858cf-6d8d-4f58-b096-3c8ddc1070aa" providerId="ADAL" clId="{D9804CB2-9CA6-40C3-B111-F9AE1AC47E84}" dt="2024-02-21T14:15:51.902" v="1616"/>
        <pc:sldMkLst>
          <pc:docMk/>
          <pc:sldMk cId="0" sldId="256"/>
        </pc:sldMkLst>
      </pc:sldChg>
      <pc:sldChg chg="replTag delTag">
        <pc:chgData name="Stringfellow, Kina F. DPI" userId="002858cf-6d8d-4f58-b096-3c8ddc1070aa" providerId="ADAL" clId="{D9804CB2-9CA6-40C3-B111-F9AE1AC47E84}" dt="2024-02-21T13:02:11.232" v="540"/>
        <pc:sldMkLst>
          <pc:docMk/>
          <pc:sldMk cId="0" sldId="257"/>
        </pc:sldMkLst>
      </pc:sldChg>
      <pc:sldChg chg="replTag delTag">
        <pc:chgData name="Stringfellow, Kina F. DPI" userId="002858cf-6d8d-4f58-b096-3c8ddc1070aa" providerId="ADAL" clId="{D9804CB2-9CA6-40C3-B111-F9AE1AC47E84}" dt="2024-02-21T13:02:12.916" v="542"/>
        <pc:sldMkLst>
          <pc:docMk/>
          <pc:sldMk cId="0" sldId="258"/>
        </pc:sldMkLst>
      </pc:sldChg>
      <pc:sldChg chg="replTag delTag">
        <pc:chgData name="Stringfellow, Kina F. DPI" userId="002858cf-6d8d-4f58-b096-3c8ddc1070aa" providerId="ADAL" clId="{D9804CB2-9CA6-40C3-B111-F9AE1AC47E84}" dt="2024-02-21T13:02:14.782" v="544"/>
        <pc:sldMkLst>
          <pc:docMk/>
          <pc:sldMk cId="0" sldId="259"/>
        </pc:sldMkLst>
      </pc:sldChg>
      <pc:sldChg chg="replTag delTag">
        <pc:chgData name="Stringfellow, Kina F. DPI" userId="002858cf-6d8d-4f58-b096-3c8ddc1070aa" providerId="ADAL" clId="{D9804CB2-9CA6-40C3-B111-F9AE1AC47E84}" dt="2024-02-21T13:02:16.586" v="548"/>
        <pc:sldMkLst>
          <pc:docMk/>
          <pc:sldMk cId="0" sldId="261"/>
        </pc:sldMkLst>
      </pc:sldChg>
      <pc:sldChg chg="replTag delTag">
        <pc:chgData name="Stringfellow, Kina F. DPI" userId="002858cf-6d8d-4f58-b096-3c8ddc1070aa" providerId="ADAL" clId="{D9804CB2-9CA6-40C3-B111-F9AE1AC47E84}" dt="2024-02-21T13:02:19.822" v="550"/>
        <pc:sldMkLst>
          <pc:docMk/>
          <pc:sldMk cId="0" sldId="262"/>
        </pc:sldMkLst>
      </pc:sldChg>
      <pc:sldChg chg="replTag delTag">
        <pc:chgData name="Stringfellow, Kina F. DPI" userId="002858cf-6d8d-4f58-b096-3c8ddc1070aa" providerId="ADAL" clId="{D9804CB2-9CA6-40C3-B111-F9AE1AC47E84}" dt="2024-02-21T13:02:20.740" v="552"/>
        <pc:sldMkLst>
          <pc:docMk/>
          <pc:sldMk cId="0" sldId="263"/>
        </pc:sldMkLst>
      </pc:sldChg>
      <pc:sldChg chg="replTag delTag delCm">
        <pc:chgData name="Stringfellow, Kina F. DPI" userId="002858cf-6d8d-4f58-b096-3c8ddc1070aa" providerId="ADAL" clId="{D9804CB2-9CA6-40C3-B111-F9AE1AC47E84}" dt="2024-02-21T13:02:29.963" v="555"/>
        <pc:sldMkLst>
          <pc:docMk/>
          <pc:sldMk cId="0" sldId="264"/>
        </pc:sldMkLst>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D9804CB2-9CA6-40C3-B111-F9AE1AC47E84}" dt="2024-02-21T13:02:29.963" v="555"/>
              <pc2:cmMkLst xmlns:pc2="http://schemas.microsoft.com/office/powerpoint/2019/9/main/command">
                <pc:docMk/>
                <pc:sldMk cId="0" sldId="264"/>
                <pc2:cmMk id="{FC9F3C2A-E669-4E6B-B6D7-09A5427D8A85}"/>
              </pc2:cmMkLst>
            </pc226:cmChg>
          </p:ext>
        </pc:extLst>
      </pc:sldChg>
      <pc:sldChg chg="replTag delTag">
        <pc:chgData name="Stringfellow, Kina F. DPI" userId="002858cf-6d8d-4f58-b096-3c8ddc1070aa" providerId="ADAL" clId="{D9804CB2-9CA6-40C3-B111-F9AE1AC47E84}" dt="2024-02-21T13:02:32.976" v="557"/>
        <pc:sldMkLst>
          <pc:docMk/>
          <pc:sldMk cId="0" sldId="265"/>
        </pc:sldMkLst>
      </pc:sldChg>
      <pc:sldChg chg="addSp delSp modSp mod replTag delTag">
        <pc:chgData name="Stringfellow, Kina F. DPI" userId="002858cf-6d8d-4f58-b096-3c8ddc1070aa" providerId="ADAL" clId="{D9804CB2-9CA6-40C3-B111-F9AE1AC47E84}" dt="2024-02-21T14:18:20.034" v="1632"/>
        <pc:sldMkLst>
          <pc:docMk/>
          <pc:sldMk cId="0" sldId="266"/>
        </pc:sldMkLst>
        <pc:spChg chg="add del mod">
          <ac:chgData name="Stringfellow, Kina F. DPI" userId="002858cf-6d8d-4f58-b096-3c8ddc1070aa" providerId="ADAL" clId="{D9804CB2-9CA6-40C3-B111-F9AE1AC47E84}" dt="2024-02-21T13:22:38.837" v="889" actId="478"/>
          <ac:spMkLst>
            <pc:docMk/>
            <pc:sldMk cId="0" sldId="266"/>
            <ac:spMk id="5" creationId="{A2679C83-F4CB-405D-D553-CBE07540CC36}"/>
          </ac:spMkLst>
        </pc:spChg>
        <pc:spChg chg="add mod ord">
          <ac:chgData name="Stringfellow, Kina F. DPI" userId="002858cf-6d8d-4f58-b096-3c8ddc1070aa" providerId="ADAL" clId="{D9804CB2-9CA6-40C3-B111-F9AE1AC47E84}" dt="2024-02-21T14:17:38.657" v="1621" actId="13244"/>
          <ac:spMkLst>
            <pc:docMk/>
            <pc:sldMk cId="0" sldId="266"/>
            <ac:spMk id="8" creationId="{9908C062-ED2E-7C35-E364-D832A1BE7EA3}"/>
          </ac:spMkLst>
        </pc:spChg>
        <pc:spChg chg="mod">
          <ac:chgData name="Stringfellow, Kina F. DPI" userId="002858cf-6d8d-4f58-b096-3c8ddc1070aa" providerId="ADAL" clId="{D9804CB2-9CA6-40C3-B111-F9AE1AC47E84}" dt="2024-02-21T13:44:49.887" v="1045" actId="20577"/>
          <ac:spMkLst>
            <pc:docMk/>
            <pc:sldMk cId="0" sldId="266"/>
            <ac:spMk id="291" creationId="{00000000-0000-0000-0000-000000000000}"/>
          </ac:spMkLst>
        </pc:spChg>
        <pc:picChg chg="del">
          <ac:chgData name="Stringfellow, Kina F. DPI" userId="002858cf-6d8d-4f58-b096-3c8ddc1070aa" providerId="ADAL" clId="{D9804CB2-9CA6-40C3-B111-F9AE1AC47E84}" dt="2024-02-21T13:03:56.328" v="582" actId="478"/>
          <ac:picMkLst>
            <pc:docMk/>
            <pc:sldMk cId="0" sldId="266"/>
            <ac:picMk id="2" creationId="{1A02E9A0-273B-6A9A-F1B5-010E77203298}"/>
          </ac:picMkLst>
        </pc:picChg>
        <pc:picChg chg="add del mod">
          <ac:chgData name="Stringfellow, Kina F. DPI" userId="002858cf-6d8d-4f58-b096-3c8ddc1070aa" providerId="ADAL" clId="{D9804CB2-9CA6-40C3-B111-F9AE1AC47E84}" dt="2024-02-21T13:12:43.495" v="722" actId="478"/>
          <ac:picMkLst>
            <pc:docMk/>
            <pc:sldMk cId="0" sldId="266"/>
            <ac:picMk id="3" creationId="{74EDEE75-4D5D-F521-1AE8-E3C78BBF3B8B}"/>
          </ac:picMkLst>
        </pc:picChg>
        <pc:picChg chg="add del mod">
          <ac:chgData name="Stringfellow, Kina F. DPI" userId="002858cf-6d8d-4f58-b096-3c8ddc1070aa" providerId="ADAL" clId="{D9804CB2-9CA6-40C3-B111-F9AE1AC47E84}" dt="2024-02-21T13:22:38.837" v="889" actId="478"/>
          <ac:picMkLst>
            <pc:docMk/>
            <pc:sldMk cId="0" sldId="266"/>
            <ac:picMk id="4" creationId="{813974DA-992E-175C-6929-0E891D76741D}"/>
          </ac:picMkLst>
        </pc:picChg>
        <pc:picChg chg="add del mod">
          <ac:chgData name="Stringfellow, Kina F. DPI" userId="002858cf-6d8d-4f58-b096-3c8ddc1070aa" providerId="ADAL" clId="{D9804CB2-9CA6-40C3-B111-F9AE1AC47E84}" dt="2024-02-21T13:44:51.423" v="1046" actId="478"/>
          <ac:picMkLst>
            <pc:docMk/>
            <pc:sldMk cId="0" sldId="266"/>
            <ac:picMk id="6" creationId="{0E80BEFF-4AEB-8B6A-83CB-D47572F8BFE1}"/>
          </ac:picMkLst>
        </pc:picChg>
        <pc:picChg chg="add mod">
          <ac:chgData name="Stringfellow, Kina F. DPI" userId="002858cf-6d8d-4f58-b096-3c8ddc1070aa" providerId="ADAL" clId="{D9804CB2-9CA6-40C3-B111-F9AE1AC47E84}" dt="2024-02-21T13:45:06.360" v="1052" actId="1076"/>
          <ac:picMkLst>
            <pc:docMk/>
            <pc:sldMk cId="0" sldId="266"/>
            <ac:picMk id="7" creationId="{ECE63652-8DDB-4365-15EF-3E8F1ABF43F6}"/>
          </ac:picMkLst>
        </pc:picChg>
      </pc:sldChg>
      <pc:sldChg chg="addSp delSp modSp del mod replTag delTag">
        <pc:chgData name="Stringfellow, Kina F. DPI" userId="002858cf-6d8d-4f58-b096-3c8ddc1070aa" providerId="ADAL" clId="{D9804CB2-9CA6-40C3-B111-F9AE1AC47E84}" dt="2024-02-21T13:06:39.544" v="649" actId="47"/>
        <pc:sldMkLst>
          <pc:docMk/>
          <pc:sldMk cId="0" sldId="267"/>
        </pc:sldMkLst>
        <pc:spChg chg="add mod">
          <ac:chgData name="Stringfellow, Kina F. DPI" userId="002858cf-6d8d-4f58-b096-3c8ddc1070aa" providerId="ADAL" clId="{D9804CB2-9CA6-40C3-B111-F9AE1AC47E84}" dt="2024-02-21T13:06:07.108" v="625" actId="14100"/>
          <ac:spMkLst>
            <pc:docMk/>
            <pc:sldMk cId="0" sldId="267"/>
            <ac:spMk id="4" creationId="{CD6A2AF3-3098-76CE-759A-89908599E3DB}"/>
          </ac:spMkLst>
        </pc:spChg>
        <pc:spChg chg="del">
          <ac:chgData name="Stringfellow, Kina F. DPI" userId="002858cf-6d8d-4f58-b096-3c8ddc1070aa" providerId="ADAL" clId="{D9804CB2-9CA6-40C3-B111-F9AE1AC47E84}" dt="2024-02-21T13:04:36.023" v="596" actId="478"/>
          <ac:spMkLst>
            <pc:docMk/>
            <pc:sldMk cId="0" sldId="267"/>
            <ac:spMk id="298" creationId="{00000000-0000-0000-0000-000000000000}"/>
          </ac:spMkLst>
        </pc:spChg>
        <pc:picChg chg="del">
          <ac:chgData name="Stringfellow, Kina F. DPI" userId="002858cf-6d8d-4f58-b096-3c8ddc1070aa" providerId="ADAL" clId="{D9804CB2-9CA6-40C3-B111-F9AE1AC47E84}" dt="2024-02-21T13:04:36.023" v="596" actId="478"/>
          <ac:picMkLst>
            <pc:docMk/>
            <pc:sldMk cId="0" sldId="267"/>
            <ac:picMk id="2" creationId="{3FE9969A-3BE1-8912-5428-8883FAFFAC73}"/>
          </ac:picMkLst>
        </pc:picChg>
        <pc:picChg chg="add del mod">
          <ac:chgData name="Stringfellow, Kina F. DPI" userId="002858cf-6d8d-4f58-b096-3c8ddc1070aa" providerId="ADAL" clId="{D9804CB2-9CA6-40C3-B111-F9AE1AC47E84}" dt="2024-02-21T13:05:26.426" v="620" actId="478"/>
          <ac:picMkLst>
            <pc:docMk/>
            <pc:sldMk cId="0" sldId="267"/>
            <ac:picMk id="3" creationId="{EF7DAF46-852A-6A62-F67F-03CA7FC387FE}"/>
          </ac:picMkLst>
        </pc:picChg>
        <pc:picChg chg="add mod">
          <ac:chgData name="Stringfellow, Kina F. DPI" userId="002858cf-6d8d-4f58-b096-3c8ddc1070aa" providerId="ADAL" clId="{D9804CB2-9CA6-40C3-B111-F9AE1AC47E84}" dt="2024-02-21T13:05:26.891" v="621"/>
          <ac:picMkLst>
            <pc:docMk/>
            <pc:sldMk cId="0" sldId="267"/>
            <ac:picMk id="5" creationId="{6F7E8D04-A8C6-E273-B15B-7BAFBA00F865}"/>
          </ac:picMkLst>
        </pc:picChg>
      </pc:sldChg>
      <pc:sldChg chg="addSp delSp modSp mod ord replTag delTag">
        <pc:chgData name="Stringfellow, Kina F. DPI" userId="002858cf-6d8d-4f58-b096-3c8ddc1070aa" providerId="ADAL" clId="{D9804CB2-9CA6-40C3-B111-F9AE1AC47E84}" dt="2024-02-21T14:19:32.237" v="1675" actId="255"/>
        <pc:sldMkLst>
          <pc:docMk/>
          <pc:sldMk cId="0" sldId="268"/>
        </pc:sldMkLst>
        <pc:spChg chg="add mod">
          <ac:chgData name="Stringfellow, Kina F. DPI" userId="002858cf-6d8d-4f58-b096-3c8ddc1070aa" providerId="ADAL" clId="{D9804CB2-9CA6-40C3-B111-F9AE1AC47E84}" dt="2024-02-21T13:07:04.248" v="660"/>
          <ac:spMkLst>
            <pc:docMk/>
            <pc:sldMk cId="0" sldId="268"/>
            <ac:spMk id="4" creationId="{7E97CEF8-0D7A-FFE9-8134-A977B696C9CA}"/>
          </ac:spMkLst>
        </pc:spChg>
        <pc:spChg chg="mod">
          <ac:chgData name="Stringfellow, Kina F. DPI" userId="002858cf-6d8d-4f58-b096-3c8ddc1070aa" providerId="ADAL" clId="{D9804CB2-9CA6-40C3-B111-F9AE1AC47E84}" dt="2024-02-21T14:19:32.237" v="1675" actId="255"/>
          <ac:spMkLst>
            <pc:docMk/>
            <pc:sldMk cId="0" sldId="268"/>
            <ac:spMk id="304" creationId="{00000000-0000-0000-0000-000000000000}"/>
          </ac:spMkLst>
        </pc:spChg>
        <pc:picChg chg="add mod">
          <ac:chgData name="Stringfellow, Kina F. DPI" userId="002858cf-6d8d-4f58-b096-3c8ddc1070aa" providerId="ADAL" clId="{D9804CB2-9CA6-40C3-B111-F9AE1AC47E84}" dt="2024-02-21T13:07:04.248" v="660"/>
          <ac:picMkLst>
            <pc:docMk/>
            <pc:sldMk cId="0" sldId="268"/>
            <ac:picMk id="2" creationId="{2324E8BA-F7B5-6EA8-197E-6833B74B336F}"/>
          </ac:picMkLst>
        </pc:picChg>
        <pc:picChg chg="del">
          <ac:chgData name="Stringfellow, Kina F. DPI" userId="002858cf-6d8d-4f58-b096-3c8ddc1070aa" providerId="ADAL" clId="{D9804CB2-9CA6-40C3-B111-F9AE1AC47E84}" dt="2024-02-21T13:05:05.388" v="613" actId="478"/>
          <ac:picMkLst>
            <pc:docMk/>
            <pc:sldMk cId="0" sldId="268"/>
            <ac:picMk id="3" creationId="{E308D26A-ED03-F371-542A-2006A01A19FF}"/>
          </ac:picMkLst>
        </pc:picChg>
        <pc:picChg chg="add mod">
          <ac:chgData name="Stringfellow, Kina F. DPI" userId="002858cf-6d8d-4f58-b096-3c8ddc1070aa" providerId="ADAL" clId="{D9804CB2-9CA6-40C3-B111-F9AE1AC47E84}" dt="2024-02-21T14:14:19.185" v="1612" actId="962"/>
          <ac:picMkLst>
            <pc:docMk/>
            <pc:sldMk cId="0" sldId="268"/>
            <ac:picMk id="5" creationId="{54074F04-B7CC-7A3B-D29B-665816BD30AD}"/>
          </ac:picMkLst>
        </pc:picChg>
        <pc:cxnChg chg="add mod">
          <ac:chgData name="Stringfellow, Kina F. DPI" userId="002858cf-6d8d-4f58-b096-3c8ddc1070aa" providerId="ADAL" clId="{D9804CB2-9CA6-40C3-B111-F9AE1AC47E84}" dt="2024-02-21T13:07:04.248" v="660"/>
          <ac:cxnSpMkLst>
            <pc:docMk/>
            <pc:sldMk cId="0" sldId="268"/>
            <ac:cxnSpMk id="6" creationId="{D51806D0-EE1F-654F-2703-99F82867A54B}"/>
          </ac:cxnSpMkLst>
        </pc:cxnChg>
        <pc:cxnChg chg="add mod">
          <ac:chgData name="Stringfellow, Kina F. DPI" userId="002858cf-6d8d-4f58-b096-3c8ddc1070aa" providerId="ADAL" clId="{D9804CB2-9CA6-40C3-B111-F9AE1AC47E84}" dt="2024-02-21T13:07:04.248" v="660"/>
          <ac:cxnSpMkLst>
            <pc:docMk/>
            <pc:sldMk cId="0" sldId="268"/>
            <ac:cxnSpMk id="7" creationId="{03C5B945-C3AC-5155-DAC0-683796DC770A}"/>
          </ac:cxnSpMkLst>
        </pc:cxnChg>
        <pc:cxnChg chg="add mod">
          <ac:chgData name="Stringfellow, Kina F. DPI" userId="002858cf-6d8d-4f58-b096-3c8ddc1070aa" providerId="ADAL" clId="{D9804CB2-9CA6-40C3-B111-F9AE1AC47E84}" dt="2024-02-21T13:07:04.248" v="660"/>
          <ac:cxnSpMkLst>
            <pc:docMk/>
            <pc:sldMk cId="0" sldId="268"/>
            <ac:cxnSpMk id="8" creationId="{E1AFDAE7-1658-3C98-0B41-E640BFB59900}"/>
          </ac:cxnSpMkLst>
        </pc:cxnChg>
      </pc:sldChg>
      <pc:sldChg chg="addSp delSp modSp mod ord replTag delTag">
        <pc:chgData name="Stringfellow, Kina F. DPI" userId="002858cf-6d8d-4f58-b096-3c8ddc1070aa" providerId="ADAL" clId="{D9804CB2-9CA6-40C3-B111-F9AE1AC47E84}" dt="2024-02-21T14:18:59.631" v="1659"/>
        <pc:sldMkLst>
          <pc:docMk/>
          <pc:sldMk cId="0" sldId="269"/>
        </pc:sldMkLst>
        <pc:spChg chg="mod">
          <ac:chgData name="Stringfellow, Kina F. DPI" userId="002858cf-6d8d-4f58-b096-3c8ddc1070aa" providerId="ADAL" clId="{D9804CB2-9CA6-40C3-B111-F9AE1AC47E84}" dt="2024-02-21T14:12:42.672" v="1596" actId="20577"/>
          <ac:spMkLst>
            <pc:docMk/>
            <pc:sldMk cId="0" sldId="269"/>
            <ac:spMk id="310" creationId="{00000000-0000-0000-0000-000000000000}"/>
          </ac:spMkLst>
        </pc:spChg>
        <pc:spChg chg="del">
          <ac:chgData name="Stringfellow, Kina F. DPI" userId="002858cf-6d8d-4f58-b096-3c8ddc1070aa" providerId="ADAL" clId="{D9804CB2-9CA6-40C3-B111-F9AE1AC47E84}" dt="2024-02-21T13:07:39.576" v="675" actId="478"/>
          <ac:spMkLst>
            <pc:docMk/>
            <pc:sldMk cId="0" sldId="269"/>
            <ac:spMk id="312" creationId="{00000000-0000-0000-0000-000000000000}"/>
          </ac:spMkLst>
        </pc:spChg>
        <pc:picChg chg="del">
          <ac:chgData name="Stringfellow, Kina F. DPI" userId="002858cf-6d8d-4f58-b096-3c8ddc1070aa" providerId="ADAL" clId="{D9804CB2-9CA6-40C3-B111-F9AE1AC47E84}" dt="2024-02-21T13:07:39.576" v="675" actId="478"/>
          <ac:picMkLst>
            <pc:docMk/>
            <pc:sldMk cId="0" sldId="269"/>
            <ac:picMk id="2" creationId="{C66FC274-EA51-66D3-3E34-97D85DE8DAC2}"/>
          </ac:picMkLst>
        </pc:picChg>
        <pc:picChg chg="add mod">
          <ac:chgData name="Stringfellow, Kina F. DPI" userId="002858cf-6d8d-4f58-b096-3c8ddc1070aa" providerId="ADAL" clId="{D9804CB2-9CA6-40C3-B111-F9AE1AC47E84}" dt="2024-02-21T13:07:53.902" v="679" actId="1076"/>
          <ac:picMkLst>
            <pc:docMk/>
            <pc:sldMk cId="0" sldId="269"/>
            <ac:picMk id="3" creationId="{0BA088FC-C541-CBD6-BA95-BEC36EBD5E7E}"/>
          </ac:picMkLst>
        </pc:picChg>
      </pc:sldChg>
      <pc:sldChg chg="addSp delSp modSp del mod replTag delTag">
        <pc:chgData name="Stringfellow, Kina F. DPI" userId="002858cf-6d8d-4f58-b096-3c8ddc1070aa" providerId="ADAL" clId="{D9804CB2-9CA6-40C3-B111-F9AE1AC47E84}" dt="2024-02-21T13:50:23.396" v="1334" actId="47"/>
        <pc:sldMkLst>
          <pc:docMk/>
          <pc:sldMk cId="0" sldId="270"/>
        </pc:sldMkLst>
        <pc:picChg chg="del">
          <ac:chgData name="Stringfellow, Kina F. DPI" userId="002858cf-6d8d-4f58-b096-3c8ddc1070aa" providerId="ADAL" clId="{D9804CB2-9CA6-40C3-B111-F9AE1AC47E84}" dt="2024-02-21T13:11:53.615" v="700" actId="478"/>
          <ac:picMkLst>
            <pc:docMk/>
            <pc:sldMk cId="0" sldId="270"/>
            <ac:picMk id="2" creationId="{B5184D54-5829-593E-5C79-81C14BF4776A}"/>
          </ac:picMkLst>
        </pc:picChg>
        <pc:picChg chg="add mod">
          <ac:chgData name="Stringfellow, Kina F. DPI" userId="002858cf-6d8d-4f58-b096-3c8ddc1070aa" providerId="ADAL" clId="{D9804CB2-9CA6-40C3-B111-F9AE1AC47E84}" dt="2024-02-21T13:11:59.588" v="703" actId="962"/>
          <ac:picMkLst>
            <pc:docMk/>
            <pc:sldMk cId="0" sldId="270"/>
            <ac:picMk id="3" creationId="{3AC61CD9-3991-75CA-5C71-C47DAEAEA757}"/>
          </ac:picMkLst>
        </pc:picChg>
      </pc:sldChg>
      <pc:sldChg chg="addSp delSp modSp mod replTag delTag delCm">
        <pc:chgData name="Stringfellow, Kina F. DPI" userId="002858cf-6d8d-4f58-b096-3c8ddc1070aa" providerId="ADAL" clId="{D9804CB2-9CA6-40C3-B111-F9AE1AC47E84}" dt="2024-02-21T14:12:51.713" v="1602"/>
        <pc:sldMkLst>
          <pc:docMk/>
          <pc:sldMk cId="0" sldId="271"/>
        </pc:sldMkLst>
        <pc:spChg chg="mod">
          <ac:chgData name="Stringfellow, Kina F. DPI" userId="002858cf-6d8d-4f58-b096-3c8ddc1070aa" providerId="ADAL" clId="{D9804CB2-9CA6-40C3-B111-F9AE1AC47E84}" dt="2024-02-21T12:58:12.769" v="484" actId="114"/>
          <ac:spMkLst>
            <pc:docMk/>
            <pc:sldMk cId="0" sldId="271"/>
            <ac:spMk id="323" creationId="{00000000-0000-0000-0000-000000000000}"/>
          </ac:spMkLst>
        </pc:spChg>
        <pc:spChg chg="del">
          <ac:chgData name="Stringfellow, Kina F. DPI" userId="002858cf-6d8d-4f58-b096-3c8ddc1070aa" providerId="ADAL" clId="{D9804CB2-9CA6-40C3-B111-F9AE1AC47E84}" dt="2024-02-21T12:54:43.011" v="17" actId="478"/>
          <ac:spMkLst>
            <pc:docMk/>
            <pc:sldMk cId="0" sldId="271"/>
            <ac:spMk id="324" creationId="{00000000-0000-0000-0000-000000000000}"/>
          </ac:spMkLst>
        </pc:spChg>
        <pc:grpChg chg="del">
          <ac:chgData name="Stringfellow, Kina F. DPI" userId="002858cf-6d8d-4f58-b096-3c8ddc1070aa" providerId="ADAL" clId="{D9804CB2-9CA6-40C3-B111-F9AE1AC47E84}" dt="2024-02-21T12:54:57.792" v="29" actId="478"/>
          <ac:grpSpMkLst>
            <pc:docMk/>
            <pc:sldMk cId="0" sldId="271"/>
            <ac:grpSpMk id="3" creationId="{F5668F19-4436-2BC7-C5A6-8B1D5306C591}"/>
          </ac:grpSpMkLst>
        </pc:grpChg>
        <pc:picChg chg="add mod">
          <ac:chgData name="Stringfellow, Kina F. DPI" userId="002858cf-6d8d-4f58-b096-3c8ddc1070aa" providerId="ADAL" clId="{D9804CB2-9CA6-40C3-B111-F9AE1AC47E84}" dt="2024-02-21T12:54:33.790" v="16"/>
          <ac:picMkLst>
            <pc:docMk/>
            <pc:sldMk cId="0" sldId="271"/>
            <ac:picMk id="4" creationId="{6D304542-CB23-3DA8-9D77-BBFFD7334434}"/>
          </ac:picMkLst>
        </pc:picChg>
        <pc:picChg chg="del">
          <ac:chgData name="Stringfellow, Kina F. DPI" userId="002858cf-6d8d-4f58-b096-3c8ddc1070aa" providerId="ADAL" clId="{D9804CB2-9CA6-40C3-B111-F9AE1AC47E84}" dt="2024-02-21T12:54:33.179" v="15" actId="478"/>
          <ac:picMkLst>
            <pc:docMk/>
            <pc:sldMk cId="0" sldId="271"/>
            <ac:picMk id="327" creationId="{00000000-0000-0000-0000-000000000000}"/>
          </ac:picMkLst>
        </pc:pic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D9804CB2-9CA6-40C3-B111-F9AE1AC47E84}" dt="2024-02-21T12:53:51.895" v="12"/>
              <pc2:cmMkLst xmlns:pc2="http://schemas.microsoft.com/office/powerpoint/2019/9/main/command">
                <pc:docMk/>
                <pc:sldMk cId="0" sldId="271"/>
                <pc2:cmMk id="{0E016D0C-DC47-41DF-B9BE-B0286CD51DC4}"/>
              </pc2:cmMkLst>
            </pc226:cmChg>
          </p:ext>
        </pc:extLst>
      </pc:sldChg>
      <pc:sldChg chg="addSp delSp modSp mod replTag delTag">
        <pc:chgData name="Stringfellow, Kina F. DPI" userId="002858cf-6d8d-4f58-b096-3c8ddc1070aa" providerId="ADAL" clId="{D9804CB2-9CA6-40C3-B111-F9AE1AC47E84}" dt="2024-02-21T14:12:57.169" v="1606"/>
        <pc:sldMkLst>
          <pc:docMk/>
          <pc:sldMk cId="0" sldId="272"/>
        </pc:sldMkLst>
        <pc:spChg chg="mod">
          <ac:chgData name="Stringfellow, Kina F. DPI" userId="002858cf-6d8d-4f58-b096-3c8ddc1070aa" providerId="ADAL" clId="{D9804CB2-9CA6-40C3-B111-F9AE1AC47E84}" dt="2024-02-21T13:51:23.752" v="1377" actId="20577"/>
          <ac:spMkLst>
            <pc:docMk/>
            <pc:sldMk cId="0" sldId="272"/>
            <ac:spMk id="333" creationId="{00000000-0000-0000-0000-000000000000}"/>
          </ac:spMkLst>
        </pc:spChg>
        <pc:picChg chg="add del mod">
          <ac:chgData name="Stringfellow, Kina F. DPI" userId="002858cf-6d8d-4f58-b096-3c8ddc1070aa" providerId="ADAL" clId="{D9804CB2-9CA6-40C3-B111-F9AE1AC47E84}" dt="2024-02-21T13:12:27.615" v="711" actId="478"/>
          <ac:picMkLst>
            <pc:docMk/>
            <pc:sldMk cId="0" sldId="272"/>
            <ac:picMk id="3" creationId="{4DC039B5-F967-E78E-911D-C72F6DC28264}"/>
          </ac:picMkLst>
        </pc:picChg>
      </pc:sldChg>
      <pc:sldChg chg="modSp mod replTag delTag">
        <pc:chgData name="Stringfellow, Kina F. DPI" userId="002858cf-6d8d-4f58-b096-3c8ddc1070aa" providerId="ADAL" clId="{D9804CB2-9CA6-40C3-B111-F9AE1AC47E84}" dt="2024-02-21T13:51:48.769" v="1384"/>
        <pc:sldMkLst>
          <pc:docMk/>
          <pc:sldMk cId="0" sldId="273"/>
        </pc:sldMkLst>
        <pc:spChg chg="mod">
          <ac:chgData name="Stringfellow, Kina F. DPI" userId="002858cf-6d8d-4f58-b096-3c8ddc1070aa" providerId="ADAL" clId="{D9804CB2-9CA6-40C3-B111-F9AE1AC47E84}" dt="2024-02-21T13:51:43.209" v="1382" actId="12"/>
          <ac:spMkLst>
            <pc:docMk/>
            <pc:sldMk cId="0" sldId="273"/>
            <ac:spMk id="340" creationId="{00000000-0000-0000-0000-000000000000}"/>
          </ac:spMkLst>
        </pc:spChg>
      </pc:sldChg>
      <pc:sldChg chg="modSp mod replTag delTag">
        <pc:chgData name="Stringfellow, Kina F. DPI" userId="002858cf-6d8d-4f58-b096-3c8ddc1070aa" providerId="ADAL" clId="{D9804CB2-9CA6-40C3-B111-F9AE1AC47E84}" dt="2024-02-21T13:52:55.660" v="1407" actId="12"/>
        <pc:sldMkLst>
          <pc:docMk/>
          <pc:sldMk cId="0" sldId="274"/>
        </pc:sldMkLst>
        <pc:spChg chg="mod">
          <ac:chgData name="Stringfellow, Kina F. DPI" userId="002858cf-6d8d-4f58-b096-3c8ddc1070aa" providerId="ADAL" clId="{D9804CB2-9CA6-40C3-B111-F9AE1AC47E84}" dt="2024-02-21T13:52:55.660" v="1407" actId="12"/>
          <ac:spMkLst>
            <pc:docMk/>
            <pc:sldMk cId="0" sldId="274"/>
            <ac:spMk id="346" creationId="{00000000-0000-0000-0000-000000000000}"/>
          </ac:spMkLst>
        </pc:spChg>
      </pc:sldChg>
      <pc:sldChg chg="modSp mod replTag delTag">
        <pc:chgData name="Stringfellow, Kina F. DPI" userId="002858cf-6d8d-4f58-b096-3c8ddc1070aa" providerId="ADAL" clId="{D9804CB2-9CA6-40C3-B111-F9AE1AC47E84}" dt="2024-02-21T13:53:03.743" v="1409"/>
        <pc:sldMkLst>
          <pc:docMk/>
          <pc:sldMk cId="0" sldId="275"/>
        </pc:sldMkLst>
        <pc:spChg chg="mod">
          <ac:chgData name="Stringfellow, Kina F. DPI" userId="002858cf-6d8d-4f58-b096-3c8ddc1070aa" providerId="ADAL" clId="{D9804CB2-9CA6-40C3-B111-F9AE1AC47E84}" dt="2024-02-21T13:52:44.188" v="1401" actId="20577"/>
          <ac:spMkLst>
            <pc:docMk/>
            <pc:sldMk cId="0" sldId="275"/>
            <ac:spMk id="352" creationId="{00000000-0000-0000-0000-000000000000}"/>
          </ac:spMkLst>
        </pc:spChg>
      </pc:sldChg>
      <pc:sldChg chg="replTag delTag">
        <pc:chgData name="Stringfellow, Kina F. DPI" userId="002858cf-6d8d-4f58-b096-3c8ddc1070aa" providerId="ADAL" clId="{D9804CB2-9CA6-40C3-B111-F9AE1AC47E84}" dt="2024-02-21T13:53:06.441" v="1411"/>
        <pc:sldMkLst>
          <pc:docMk/>
          <pc:sldMk cId="0" sldId="276"/>
        </pc:sldMkLst>
      </pc:sldChg>
      <pc:sldChg chg="replTag delTag">
        <pc:chgData name="Stringfellow, Kina F. DPI" userId="002858cf-6d8d-4f58-b096-3c8ddc1070aa" providerId="ADAL" clId="{D9804CB2-9CA6-40C3-B111-F9AE1AC47E84}" dt="2024-02-21T13:53:10.357" v="1415"/>
        <pc:sldMkLst>
          <pc:docMk/>
          <pc:sldMk cId="0" sldId="277"/>
        </pc:sldMkLst>
      </pc:sldChg>
      <pc:sldChg chg="modSp mod replTag delTag">
        <pc:chgData name="Stringfellow, Kina F. DPI" userId="002858cf-6d8d-4f58-b096-3c8ddc1070aa" providerId="ADAL" clId="{D9804CB2-9CA6-40C3-B111-F9AE1AC47E84}" dt="2024-02-21T13:54:25.171" v="1442" actId="114"/>
        <pc:sldMkLst>
          <pc:docMk/>
          <pc:sldMk cId="0" sldId="278"/>
        </pc:sldMkLst>
        <pc:spChg chg="mod">
          <ac:chgData name="Stringfellow, Kina F. DPI" userId="002858cf-6d8d-4f58-b096-3c8ddc1070aa" providerId="ADAL" clId="{D9804CB2-9CA6-40C3-B111-F9AE1AC47E84}" dt="2024-02-21T13:54:25.171" v="1442" actId="114"/>
          <ac:spMkLst>
            <pc:docMk/>
            <pc:sldMk cId="0" sldId="278"/>
            <ac:spMk id="375" creationId="{00000000-0000-0000-0000-000000000000}"/>
          </ac:spMkLst>
        </pc:spChg>
        <pc:spChg chg="mod ord">
          <ac:chgData name="Stringfellow, Kina F. DPI" userId="002858cf-6d8d-4f58-b096-3c8ddc1070aa" providerId="ADAL" clId="{D9804CB2-9CA6-40C3-B111-F9AE1AC47E84}" dt="2024-02-21T12:59:10.315" v="496" actId="2085"/>
          <ac:spMkLst>
            <pc:docMk/>
            <pc:sldMk cId="0" sldId="278"/>
            <ac:spMk id="376" creationId="{00000000-0000-0000-0000-000000000000}"/>
          </ac:spMkLst>
        </pc:spChg>
      </pc:sldChg>
      <pc:sldChg chg="replTag delTag">
        <pc:chgData name="Stringfellow, Kina F. DPI" userId="002858cf-6d8d-4f58-b096-3c8ddc1070aa" providerId="ADAL" clId="{D9804CB2-9CA6-40C3-B111-F9AE1AC47E84}" dt="2024-02-21T13:53:48.068" v="1430"/>
        <pc:sldMkLst>
          <pc:docMk/>
          <pc:sldMk cId="0" sldId="279"/>
        </pc:sldMkLst>
      </pc:sldChg>
      <pc:sldChg chg="replTag delTag">
        <pc:chgData name="Stringfellow, Kina F. DPI" userId="002858cf-6d8d-4f58-b096-3c8ddc1070aa" providerId="ADAL" clId="{D9804CB2-9CA6-40C3-B111-F9AE1AC47E84}" dt="2024-02-21T13:54:27.694" v="1444"/>
        <pc:sldMkLst>
          <pc:docMk/>
          <pc:sldMk cId="0" sldId="280"/>
        </pc:sldMkLst>
      </pc:sldChg>
      <pc:sldChg chg="replTag delTag">
        <pc:chgData name="Stringfellow, Kina F. DPI" userId="002858cf-6d8d-4f58-b096-3c8ddc1070aa" providerId="ADAL" clId="{D9804CB2-9CA6-40C3-B111-F9AE1AC47E84}" dt="2024-02-21T13:54:28.390" v="1446"/>
        <pc:sldMkLst>
          <pc:docMk/>
          <pc:sldMk cId="0" sldId="281"/>
        </pc:sldMkLst>
      </pc:sldChg>
      <pc:sldChg chg="modSp mod replTag delTag">
        <pc:chgData name="Stringfellow, Kina F. DPI" userId="002858cf-6d8d-4f58-b096-3c8ddc1070aa" providerId="ADAL" clId="{D9804CB2-9CA6-40C3-B111-F9AE1AC47E84}" dt="2024-02-21T13:55:54.931" v="1540"/>
        <pc:sldMkLst>
          <pc:docMk/>
          <pc:sldMk cId="0" sldId="308"/>
        </pc:sldMkLst>
        <pc:spChg chg="mod">
          <ac:chgData name="Stringfellow, Kina F. DPI" userId="002858cf-6d8d-4f58-b096-3c8ddc1070aa" providerId="ADAL" clId="{D9804CB2-9CA6-40C3-B111-F9AE1AC47E84}" dt="2024-02-21T13:55:52.194" v="1538" actId="20577"/>
          <ac:spMkLst>
            <pc:docMk/>
            <pc:sldMk cId="0" sldId="308"/>
            <ac:spMk id="581" creationId="{00000000-0000-0000-0000-000000000000}"/>
          </ac:spMkLst>
        </pc:spChg>
      </pc:sldChg>
      <pc:sldChg chg="delSp modSp mod ord replTag delTag">
        <pc:chgData name="Stringfellow, Kina F. DPI" userId="002858cf-6d8d-4f58-b096-3c8ddc1070aa" providerId="ADAL" clId="{D9804CB2-9CA6-40C3-B111-F9AE1AC47E84}" dt="2024-02-21T13:55:47.646" v="1531"/>
        <pc:sldMkLst>
          <pc:docMk/>
          <pc:sldMk cId="0" sldId="309"/>
        </pc:sldMkLst>
        <pc:spChg chg="mod">
          <ac:chgData name="Stringfellow, Kina F. DPI" userId="002858cf-6d8d-4f58-b096-3c8ddc1070aa" providerId="ADAL" clId="{D9804CB2-9CA6-40C3-B111-F9AE1AC47E84}" dt="2024-02-21T13:55:03.239" v="1460" actId="20577"/>
          <ac:spMkLst>
            <pc:docMk/>
            <pc:sldMk cId="0" sldId="309"/>
            <ac:spMk id="586" creationId="{00000000-0000-0000-0000-000000000000}"/>
          </ac:spMkLst>
        </pc:spChg>
        <pc:spChg chg="del">
          <ac:chgData name="Stringfellow, Kina F. DPI" userId="002858cf-6d8d-4f58-b096-3c8ddc1070aa" providerId="ADAL" clId="{D9804CB2-9CA6-40C3-B111-F9AE1AC47E84}" dt="2024-02-21T13:54:59.772" v="1459" actId="478"/>
          <ac:spMkLst>
            <pc:docMk/>
            <pc:sldMk cId="0" sldId="309"/>
            <ac:spMk id="587" creationId="{00000000-0000-0000-0000-000000000000}"/>
          </ac:spMkLst>
        </pc:spChg>
      </pc:sldChg>
      <pc:sldChg chg="replTag delTag">
        <pc:chgData name="Stringfellow, Kina F. DPI" userId="002858cf-6d8d-4f58-b096-3c8ddc1070aa" providerId="ADAL" clId="{D9804CB2-9CA6-40C3-B111-F9AE1AC47E84}" dt="2024-02-21T13:02:15.743" v="546"/>
        <pc:sldMkLst>
          <pc:docMk/>
          <pc:sldMk cId="1424561787" sldId="310"/>
        </pc:sldMkLst>
      </pc:sldChg>
      <pc:sldChg chg="replTag delTag">
        <pc:chgData name="Stringfellow, Kina F. DPI" userId="002858cf-6d8d-4f58-b096-3c8ddc1070aa" providerId="ADAL" clId="{D9804CB2-9CA6-40C3-B111-F9AE1AC47E84}" dt="2024-02-21T13:53:08.432" v="1413"/>
        <pc:sldMkLst>
          <pc:docMk/>
          <pc:sldMk cId="2069834637" sldId="315"/>
        </pc:sldMkLst>
      </pc:sldChg>
      <pc:sldChg chg="replTag delTag">
        <pc:chgData name="Stringfellow, Kina F. DPI" userId="002858cf-6d8d-4f58-b096-3c8ddc1070aa" providerId="ADAL" clId="{D9804CB2-9CA6-40C3-B111-F9AE1AC47E84}" dt="2024-02-21T13:02:09.090" v="538"/>
        <pc:sldMkLst>
          <pc:docMk/>
          <pc:sldMk cId="454477247" sldId="316"/>
        </pc:sldMkLst>
      </pc:sldChg>
      <pc:sldChg chg="modSp mod replTag delTag">
        <pc:chgData name="Stringfellow, Kina F. DPI" userId="002858cf-6d8d-4f58-b096-3c8ddc1070aa" providerId="ADAL" clId="{D9804CB2-9CA6-40C3-B111-F9AE1AC47E84}" dt="2024-02-21T13:54:20.121" v="1437" actId="114"/>
        <pc:sldMkLst>
          <pc:docMk/>
          <pc:sldMk cId="2608727054" sldId="318"/>
        </pc:sldMkLst>
        <pc:spChg chg="mod">
          <ac:chgData name="Stringfellow, Kina F. DPI" userId="002858cf-6d8d-4f58-b096-3c8ddc1070aa" providerId="ADAL" clId="{D9804CB2-9CA6-40C3-B111-F9AE1AC47E84}" dt="2024-02-21T13:53:37.442" v="1422" actId="948"/>
          <ac:spMkLst>
            <pc:docMk/>
            <pc:sldMk cId="2608727054" sldId="318"/>
            <ac:spMk id="3" creationId="{CD2695E7-1955-9555-6348-CB2D2026791D}"/>
          </ac:spMkLst>
        </pc:spChg>
        <pc:spChg chg="mod">
          <ac:chgData name="Stringfellow, Kina F. DPI" userId="002858cf-6d8d-4f58-b096-3c8ddc1070aa" providerId="ADAL" clId="{D9804CB2-9CA6-40C3-B111-F9AE1AC47E84}" dt="2024-02-21T13:54:20.121" v="1437" actId="114"/>
          <ac:spMkLst>
            <pc:docMk/>
            <pc:sldMk cId="2608727054" sldId="318"/>
            <ac:spMk id="375" creationId="{618BE02D-BD2C-C665-892F-9481DEFF904C}"/>
          </ac:spMkLst>
        </pc:spChg>
      </pc:sldChg>
      <pc:sldChg chg="addSp delSp modSp add mod replTag delTag">
        <pc:chgData name="Stringfellow, Kina F. DPI" userId="002858cf-6d8d-4f58-b096-3c8ddc1070aa" providerId="ADAL" clId="{D9804CB2-9CA6-40C3-B111-F9AE1AC47E84}" dt="2024-02-21T14:12:54.023" v="1604"/>
        <pc:sldMkLst>
          <pc:docMk/>
          <pc:sldMk cId="2365951867" sldId="319"/>
        </pc:sldMkLst>
        <pc:spChg chg="del mod topLvl">
          <ac:chgData name="Stringfellow, Kina F. DPI" userId="002858cf-6d8d-4f58-b096-3c8ddc1070aa" providerId="ADAL" clId="{D9804CB2-9CA6-40C3-B111-F9AE1AC47E84}" dt="2024-02-21T13:00:06.334" v="518" actId="478"/>
          <ac:spMkLst>
            <pc:docMk/>
            <pc:sldMk cId="2365951867" sldId="319"/>
            <ac:spMk id="2" creationId="{6830C1F5-5F33-5CD3-308D-EE83DF034B46}"/>
          </ac:spMkLst>
        </pc:spChg>
        <pc:spChg chg="add mod ord">
          <ac:chgData name="Stringfellow, Kina F. DPI" userId="002858cf-6d8d-4f58-b096-3c8ddc1070aa" providerId="ADAL" clId="{D9804CB2-9CA6-40C3-B111-F9AE1AC47E84}" dt="2024-02-21T13:01:37.640" v="533" actId="1076"/>
          <ac:spMkLst>
            <pc:docMk/>
            <pc:sldMk cId="2365951867" sldId="319"/>
            <ac:spMk id="8" creationId="{E1C901FE-1AD6-D9F4-047F-63B88B5C7B4B}"/>
          </ac:spMkLst>
        </pc:spChg>
        <pc:spChg chg="mod ord">
          <ac:chgData name="Stringfellow, Kina F. DPI" userId="002858cf-6d8d-4f58-b096-3c8ddc1070aa" providerId="ADAL" clId="{D9804CB2-9CA6-40C3-B111-F9AE1AC47E84}" dt="2024-02-21T13:01:55.353" v="534" actId="13244"/>
          <ac:spMkLst>
            <pc:docMk/>
            <pc:sldMk cId="2365951867" sldId="319"/>
            <ac:spMk id="323" creationId="{00000000-0000-0000-0000-000000000000}"/>
          </ac:spMkLst>
        </pc:spChg>
        <pc:grpChg chg="del mod">
          <ac:chgData name="Stringfellow, Kina F. DPI" userId="002858cf-6d8d-4f58-b096-3c8ddc1070aa" providerId="ADAL" clId="{D9804CB2-9CA6-40C3-B111-F9AE1AC47E84}" dt="2024-02-21T13:00:06.334" v="518" actId="478"/>
          <ac:grpSpMkLst>
            <pc:docMk/>
            <pc:sldMk cId="2365951867" sldId="319"/>
            <ac:grpSpMk id="3" creationId="{F5668F19-4436-2BC7-C5A6-8B1D5306C591}"/>
          </ac:grpSpMkLst>
        </pc:grpChg>
        <pc:picChg chg="del">
          <ac:chgData name="Stringfellow, Kina F. DPI" userId="002858cf-6d8d-4f58-b096-3c8ddc1070aa" providerId="ADAL" clId="{D9804CB2-9CA6-40C3-B111-F9AE1AC47E84}" dt="2024-02-21T12:55:05.197" v="34" actId="478"/>
          <ac:picMkLst>
            <pc:docMk/>
            <pc:sldMk cId="2365951867" sldId="319"/>
            <ac:picMk id="4" creationId="{6D304542-CB23-3DA8-9D77-BBFFD7334434}"/>
          </ac:picMkLst>
        </pc:picChg>
        <pc:picChg chg="add mod">
          <ac:chgData name="Stringfellow, Kina F. DPI" userId="002858cf-6d8d-4f58-b096-3c8ddc1070aa" providerId="ADAL" clId="{D9804CB2-9CA6-40C3-B111-F9AE1AC47E84}" dt="2024-02-21T12:56:02.380" v="39" actId="1076"/>
          <ac:picMkLst>
            <pc:docMk/>
            <pc:sldMk cId="2365951867" sldId="319"/>
            <ac:picMk id="5" creationId="{D52345C7-7083-0522-8482-B9298D7EB67D}"/>
          </ac:picMkLst>
        </pc:picChg>
        <pc:picChg chg="add mod">
          <ac:chgData name="Stringfellow, Kina F. DPI" userId="002858cf-6d8d-4f58-b096-3c8ddc1070aa" providerId="ADAL" clId="{D9804CB2-9CA6-40C3-B111-F9AE1AC47E84}" dt="2024-02-21T12:56:02.380" v="39" actId="1076"/>
          <ac:picMkLst>
            <pc:docMk/>
            <pc:sldMk cId="2365951867" sldId="319"/>
            <ac:picMk id="6" creationId="{1F7A58DD-ECDF-3C9B-41A8-CFE2E4E0EC4C}"/>
          </ac:picMkLst>
        </pc:picChg>
        <pc:picChg chg="mod topLvl">
          <ac:chgData name="Stringfellow, Kina F. DPI" userId="002858cf-6d8d-4f58-b096-3c8ddc1070aa" providerId="ADAL" clId="{D9804CB2-9CA6-40C3-B111-F9AE1AC47E84}" dt="2024-02-21T13:01:37.640" v="533" actId="1076"/>
          <ac:picMkLst>
            <pc:docMk/>
            <pc:sldMk cId="2365951867" sldId="319"/>
            <ac:picMk id="326" creationId="{00000000-0000-0000-0000-000000000000}"/>
          </ac:picMkLst>
        </pc:picChg>
      </pc:sldChg>
      <pc:sldChg chg="addSp delSp modSp add mod ord replTag delTag modNotes">
        <pc:chgData name="Stringfellow, Kina F. DPI" userId="002858cf-6d8d-4f58-b096-3c8ddc1070aa" providerId="ADAL" clId="{D9804CB2-9CA6-40C3-B111-F9AE1AC47E84}" dt="2024-02-21T14:18:39.835" v="1645"/>
        <pc:sldMkLst>
          <pc:docMk/>
          <pc:sldMk cId="1456089061" sldId="320"/>
        </pc:sldMkLst>
        <pc:spChg chg="del">
          <ac:chgData name="Stringfellow, Kina F. DPI" userId="002858cf-6d8d-4f58-b096-3c8ddc1070aa" providerId="ADAL" clId="{D9804CB2-9CA6-40C3-B111-F9AE1AC47E84}" dt="2024-02-21T13:06:28.273" v="642" actId="478"/>
          <ac:spMkLst>
            <pc:docMk/>
            <pc:sldMk cId="1456089061" sldId="320"/>
            <ac:spMk id="2" creationId="{F8DB2080-1EEC-A84E-AA07-B8BE52A29F42}"/>
          </ac:spMkLst>
        </pc:spChg>
        <pc:spChg chg="del mod modVis">
          <ac:chgData name="Stringfellow, Kina F. DPI" userId="002858cf-6d8d-4f58-b096-3c8ddc1070aa" providerId="ADAL" clId="{D9804CB2-9CA6-40C3-B111-F9AE1AC47E84}" dt="2024-02-21T14:17:47.328" v="1625" actId="478"/>
          <ac:spMkLst>
            <pc:docMk/>
            <pc:sldMk cId="1456089061" sldId="320"/>
            <ac:spMk id="3" creationId="{73713874-326F-6643-B809-2077DDBB1C2D}"/>
          </ac:spMkLst>
        </pc:spChg>
        <pc:spChg chg="mod">
          <ac:chgData name="Stringfellow, Kina F. DPI" userId="002858cf-6d8d-4f58-b096-3c8ddc1070aa" providerId="ADAL" clId="{D9804CB2-9CA6-40C3-B111-F9AE1AC47E84}" dt="2024-02-21T14:12:23.543" v="1572" actId="1076"/>
          <ac:spMkLst>
            <pc:docMk/>
            <pc:sldMk cId="1456089061" sldId="320"/>
            <ac:spMk id="6" creationId="{7BE41D0E-366F-5FE4-E2B4-0956E1E4C0A0}"/>
          </ac:spMkLst>
        </pc:spChg>
        <pc:spChg chg="add del mod">
          <ac:chgData name="Stringfellow, Kina F. DPI" userId="002858cf-6d8d-4f58-b096-3c8ddc1070aa" providerId="ADAL" clId="{D9804CB2-9CA6-40C3-B111-F9AE1AC47E84}" dt="2024-02-21T13:06:33.411" v="645" actId="478"/>
          <ac:spMkLst>
            <pc:docMk/>
            <pc:sldMk cId="1456089061" sldId="320"/>
            <ac:spMk id="7" creationId="{9006AB58-77CC-4C89-8DB7-1034D26DDA42}"/>
          </ac:spMkLst>
        </pc:spChg>
        <pc:spChg chg="add mod">
          <ac:chgData name="Stringfellow, Kina F. DPI" userId="002858cf-6d8d-4f58-b096-3c8ddc1070aa" providerId="ADAL" clId="{D9804CB2-9CA6-40C3-B111-F9AE1AC47E84}" dt="2024-02-21T13:06:30.249" v="644"/>
          <ac:spMkLst>
            <pc:docMk/>
            <pc:sldMk cId="1456089061" sldId="320"/>
            <ac:spMk id="8" creationId="{8638EC34-29DC-FD17-A6CD-3CA5B6ADC0AB}"/>
          </ac:spMkLst>
        </pc:spChg>
        <pc:spChg chg="add mod ord">
          <ac:chgData name="Stringfellow, Kina F. DPI" userId="002858cf-6d8d-4f58-b096-3c8ddc1070aa" providerId="ADAL" clId="{D9804CB2-9CA6-40C3-B111-F9AE1AC47E84}" dt="2024-02-21T14:18:06.101" v="1628" actId="33553"/>
          <ac:spMkLst>
            <pc:docMk/>
            <pc:sldMk cId="1456089061" sldId="320"/>
            <ac:spMk id="9" creationId="{D3E8587F-0ED7-9EDE-B003-C20BC81EB4C5}"/>
          </ac:spMkLst>
        </pc:spChg>
        <pc:picChg chg="del mod">
          <ac:chgData name="Stringfellow, Kina F. DPI" userId="002858cf-6d8d-4f58-b096-3c8ddc1070aa" providerId="ADAL" clId="{D9804CB2-9CA6-40C3-B111-F9AE1AC47E84}" dt="2024-02-21T14:11:48.694" v="1565" actId="478"/>
          <ac:picMkLst>
            <pc:docMk/>
            <pc:sldMk cId="1456089061" sldId="320"/>
            <ac:picMk id="5" creationId="{1491B907-6328-EC57-08E0-0C4679A9EC9A}"/>
          </ac:picMkLst>
        </pc:picChg>
        <pc:picChg chg="add del">
          <ac:chgData name="Stringfellow, Kina F. DPI" userId="002858cf-6d8d-4f58-b096-3c8ddc1070aa" providerId="ADAL" clId="{D9804CB2-9CA6-40C3-B111-F9AE1AC47E84}" dt="2024-02-21T14:11:35.202" v="1560" actId="22"/>
          <ac:picMkLst>
            <pc:docMk/>
            <pc:sldMk cId="1456089061" sldId="320"/>
            <ac:picMk id="11" creationId="{831CB3B1-8459-B298-A157-391A1CEAFF19}"/>
          </ac:picMkLst>
        </pc:picChg>
        <pc:picChg chg="add mod ord">
          <ac:chgData name="Stringfellow, Kina F. DPI" userId="002858cf-6d8d-4f58-b096-3c8ddc1070aa" providerId="ADAL" clId="{D9804CB2-9CA6-40C3-B111-F9AE1AC47E84}" dt="2024-02-21T14:17:52.861" v="1627" actId="13244"/>
          <ac:picMkLst>
            <pc:docMk/>
            <pc:sldMk cId="1456089061" sldId="320"/>
            <ac:picMk id="13" creationId="{53CD6636-450E-D667-2DC2-A5D198FF6BDA}"/>
          </ac:picMkLst>
        </pc:picChg>
      </pc:sldChg>
      <pc:sldChg chg="modSp add mod replTag delTag">
        <pc:chgData name="Stringfellow, Kina F. DPI" userId="002858cf-6d8d-4f58-b096-3c8ddc1070aa" providerId="ADAL" clId="{D9804CB2-9CA6-40C3-B111-F9AE1AC47E84}" dt="2024-02-21T14:12:49.826" v="1600"/>
        <pc:sldMkLst>
          <pc:docMk/>
          <pc:sldMk cId="2200702528" sldId="321"/>
        </pc:sldMkLst>
        <pc:spChg chg="mod">
          <ac:chgData name="Stringfellow, Kina F. DPI" userId="002858cf-6d8d-4f58-b096-3c8ddc1070aa" providerId="ADAL" clId="{D9804CB2-9CA6-40C3-B111-F9AE1AC47E84}" dt="2024-02-21T13:50:06.578" v="1327"/>
          <ac:spMkLst>
            <pc:docMk/>
            <pc:sldMk cId="2200702528" sldId="321"/>
            <ac:spMk id="291" creationId="{00000000-0000-0000-0000-000000000000}"/>
          </ac:spMkLst>
        </pc:spChg>
      </pc:sldChg>
      <pc:sldChg chg="addSp modSp add mod replTag delTag">
        <pc:chgData name="Stringfellow, Kina F. DPI" userId="002858cf-6d8d-4f58-b096-3c8ddc1070aa" providerId="ADAL" clId="{D9804CB2-9CA6-40C3-B111-F9AE1AC47E84}" dt="2024-02-21T14:12:44.757" v="1598"/>
        <pc:sldMkLst>
          <pc:docMk/>
          <pc:sldMk cId="2981800073" sldId="322"/>
        </pc:sldMkLst>
        <pc:spChg chg="add mod">
          <ac:chgData name="Stringfellow, Kina F. DPI" userId="002858cf-6d8d-4f58-b096-3c8ddc1070aa" providerId="ADAL" clId="{D9804CB2-9CA6-40C3-B111-F9AE1AC47E84}" dt="2024-02-21T13:49:08.795" v="1303" actId="1076"/>
          <ac:spMkLst>
            <pc:docMk/>
            <pc:sldMk cId="2981800073" sldId="322"/>
            <ac:spMk id="2" creationId="{8A8B423A-60EE-40D3-6BB5-93BDAF59A21F}"/>
          </ac:spMkLst>
        </pc:spChg>
        <pc:spChg chg="mod">
          <ac:chgData name="Stringfellow, Kina F. DPI" userId="002858cf-6d8d-4f58-b096-3c8ddc1070aa" providerId="ADAL" clId="{D9804CB2-9CA6-40C3-B111-F9AE1AC47E84}" dt="2024-02-21T13:50:00.446" v="1322"/>
          <ac:spMkLst>
            <pc:docMk/>
            <pc:sldMk cId="2981800073" sldId="322"/>
            <ac:spMk id="291" creationId="{00000000-0000-0000-0000-000000000000}"/>
          </ac:spMkLst>
        </pc:spChg>
        <pc:picChg chg="mod">
          <ac:chgData name="Stringfellow, Kina F. DPI" userId="002858cf-6d8d-4f58-b096-3c8ddc1070aa" providerId="ADAL" clId="{D9804CB2-9CA6-40C3-B111-F9AE1AC47E84}" dt="2024-02-21T13:47:13.426" v="1178" actId="1076"/>
          <ac:picMkLst>
            <pc:docMk/>
            <pc:sldMk cId="2981800073" sldId="322"/>
            <ac:picMk id="6" creationId="{0E80BEFF-4AEB-8B6A-83CB-D47572F8BFE1}"/>
          </ac:picMkLst>
        </pc:picChg>
      </pc:sldChg>
    </pc:docChg>
  </pc:docChgLst>
  <pc:docChgLst>
    <pc:chgData name="Colo, Emily B.   DPI" userId="S::emily.colo@dpi.wi.gov::0c519310-39bf-4630-a6fa-18b1399cadcd" providerId="AD" clId="Web-{5AF9543A-78BA-9256-1D71-D7715849F772}"/>
    <pc:docChg chg="addSld modSld">
      <pc:chgData name="Colo, Emily B.   DPI" userId="S::emily.colo@dpi.wi.gov::0c519310-39bf-4630-a6fa-18b1399cadcd" providerId="AD" clId="Web-{5AF9543A-78BA-9256-1D71-D7715849F772}" dt="2024-01-19T21:51:13.950" v="1078" actId="20577"/>
      <pc:docMkLst>
        <pc:docMk/>
      </pc:docMkLst>
      <pc:sldChg chg="modSp">
        <pc:chgData name="Colo, Emily B.   DPI" userId="S::emily.colo@dpi.wi.gov::0c519310-39bf-4630-a6fa-18b1399cadcd" providerId="AD" clId="Web-{5AF9543A-78BA-9256-1D71-D7715849F772}" dt="2024-01-19T21:32:22.806" v="653" actId="1076"/>
        <pc:sldMkLst>
          <pc:docMk/>
          <pc:sldMk cId="0" sldId="262"/>
        </pc:sldMkLst>
        <pc:spChg chg="mod">
          <ac:chgData name="Colo, Emily B.   DPI" userId="S::emily.colo@dpi.wi.gov::0c519310-39bf-4630-a6fa-18b1399cadcd" providerId="AD" clId="Web-{5AF9543A-78BA-9256-1D71-D7715849F772}" dt="2024-01-19T21:32:22.806" v="653" actId="1076"/>
          <ac:spMkLst>
            <pc:docMk/>
            <pc:sldMk cId="0" sldId="262"/>
            <ac:spMk id="268" creationId="{00000000-0000-0000-0000-000000000000}"/>
          </ac:spMkLst>
        </pc:spChg>
      </pc:sldChg>
      <pc:sldChg chg="modSp modCm">
        <pc:chgData name="Colo, Emily B.   DPI" userId="S::emily.colo@dpi.wi.gov::0c519310-39bf-4630-a6fa-18b1399cadcd" providerId="AD" clId="Web-{5AF9543A-78BA-9256-1D71-D7715849F772}" dt="2024-01-19T21:36:16.204" v="708" actId="20577"/>
        <pc:sldMkLst>
          <pc:docMk/>
          <pc:sldMk cId="0" sldId="264"/>
        </pc:sldMkLst>
        <pc:spChg chg="mod">
          <ac:chgData name="Colo, Emily B.   DPI" userId="S::emily.colo@dpi.wi.gov::0c519310-39bf-4630-a6fa-18b1399cadcd" providerId="AD" clId="Web-{5AF9543A-78BA-9256-1D71-D7715849F772}" dt="2024-01-19T21:32:52.635" v="656" actId="20577"/>
          <ac:spMkLst>
            <pc:docMk/>
            <pc:sldMk cId="0" sldId="264"/>
            <ac:spMk id="279" creationId="{00000000-0000-0000-0000-000000000000}"/>
          </ac:spMkLst>
        </pc:spChg>
        <pc:spChg chg="mod">
          <ac:chgData name="Colo, Emily B.   DPI" userId="S::emily.colo@dpi.wi.gov::0c519310-39bf-4630-a6fa-18b1399cadcd" providerId="AD" clId="Web-{5AF9543A-78BA-9256-1D71-D7715849F772}" dt="2024-01-19T21:36:16.204" v="708" actId="20577"/>
          <ac:spMkLst>
            <pc:docMk/>
            <pc:sldMk cId="0" sldId="264"/>
            <ac:spMk id="280" creationId="{00000000-0000-0000-0000-000000000000}"/>
          </ac:spMkLst>
        </pc:spChg>
        <pc:extLst>
          <p:ext xmlns:p="http://schemas.openxmlformats.org/presentationml/2006/main" uri="{D6D511B9-2390-475A-947B-AFAB55BFBCF1}">
            <pc226:cmChg xmlns:pc226="http://schemas.microsoft.com/office/powerpoint/2022/06/main/command" chg="mod">
              <pc226:chgData name="Colo, Emily B.   DPI" userId="S::emily.colo@dpi.wi.gov::0c519310-39bf-4630-a6fa-18b1399cadcd" providerId="AD" clId="Web-{5AF9543A-78BA-9256-1D71-D7715849F772}" dt="2024-01-19T21:36:04.922" v="704" actId="20577"/>
              <pc2:cmMkLst xmlns:pc2="http://schemas.microsoft.com/office/powerpoint/2019/9/main/command">
                <pc:docMk/>
                <pc:sldMk cId="0" sldId="264"/>
                <pc2:cmMk id="{FC9F3C2A-E669-4E6B-B6D7-09A5427D8A85}"/>
              </pc2:cmMkLst>
            </pc226:cmChg>
            <pc226:cmChg xmlns:pc226="http://schemas.microsoft.com/office/powerpoint/2022/06/main/command" chg="mod">
              <pc226:chgData name="Colo, Emily B.   DPI" userId="S::emily.colo@dpi.wi.gov::0c519310-39bf-4630-a6fa-18b1399cadcd" providerId="AD" clId="Web-{5AF9543A-78BA-9256-1D71-D7715849F772}" dt="2024-01-19T21:36:04.922" v="704" actId="20577"/>
              <pc2:cmMkLst xmlns:pc2="http://schemas.microsoft.com/office/powerpoint/2019/9/main/command">
                <pc:docMk/>
                <pc:sldMk cId="0" sldId="264"/>
                <pc2:cmMk id="{D0AA5EEE-8278-4EE2-9479-E5227EAD6219}"/>
              </pc2:cmMkLst>
            </pc226:cmChg>
          </p:ext>
        </pc:extLst>
      </pc:sldChg>
      <pc:sldChg chg="modSp modCm">
        <pc:chgData name="Colo, Emily B.   DPI" userId="S::emily.colo@dpi.wi.gov::0c519310-39bf-4630-a6fa-18b1399cadcd" providerId="AD" clId="Web-{5AF9543A-78BA-9256-1D71-D7715849F772}" dt="2024-01-19T21:37:35.503" v="726" actId="20577"/>
        <pc:sldMkLst>
          <pc:docMk/>
          <pc:sldMk cId="0" sldId="265"/>
        </pc:sldMkLst>
        <pc:spChg chg="mod">
          <ac:chgData name="Colo, Emily B.   DPI" userId="S::emily.colo@dpi.wi.gov::0c519310-39bf-4630-a6fa-18b1399cadcd" providerId="AD" clId="Web-{5AF9543A-78BA-9256-1D71-D7715849F772}" dt="2024-01-19T21:33:00.448" v="659" actId="20577"/>
          <ac:spMkLst>
            <pc:docMk/>
            <pc:sldMk cId="0" sldId="265"/>
            <ac:spMk id="285" creationId="{00000000-0000-0000-0000-000000000000}"/>
          </ac:spMkLst>
        </pc:spChg>
        <pc:spChg chg="mod">
          <ac:chgData name="Colo, Emily B.   DPI" userId="S::emily.colo@dpi.wi.gov::0c519310-39bf-4630-a6fa-18b1399cadcd" providerId="AD" clId="Web-{5AF9543A-78BA-9256-1D71-D7715849F772}" dt="2024-01-19T21:37:35.503" v="726" actId="20577"/>
          <ac:spMkLst>
            <pc:docMk/>
            <pc:sldMk cId="0" sldId="265"/>
            <ac:spMk id="286" creationId="{00000000-0000-0000-0000-000000000000}"/>
          </ac:spMkLst>
        </pc:spChg>
        <pc:extLst>
          <p:ext xmlns:p="http://schemas.openxmlformats.org/presentationml/2006/main" uri="{D6D511B9-2390-475A-947B-AFAB55BFBCF1}">
            <pc226:cmChg xmlns:pc226="http://schemas.microsoft.com/office/powerpoint/2022/06/main/command" chg="mod">
              <pc226:chgData name="Colo, Emily B.   DPI" userId="S::emily.colo@dpi.wi.gov::0c519310-39bf-4630-a6fa-18b1399cadcd" providerId="AD" clId="Web-{5AF9543A-78BA-9256-1D71-D7715849F772}" dt="2024-01-19T21:37:19.940" v="724" actId="20577"/>
              <pc2:cmMkLst xmlns:pc2="http://schemas.microsoft.com/office/powerpoint/2019/9/main/command">
                <pc:docMk/>
                <pc:sldMk cId="0" sldId="265"/>
                <pc2:cmMk id="{6CB23F62-3C16-4174-A0F7-C857ECEFD829}"/>
              </pc2:cmMkLst>
            </pc226:cmChg>
          </p:ext>
        </pc:extLst>
      </pc:sldChg>
      <pc:sldChg chg="modSp">
        <pc:chgData name="Colo, Emily B.   DPI" userId="S::emily.colo@dpi.wi.gov::0c519310-39bf-4630-a6fa-18b1399cadcd" providerId="AD" clId="Web-{5AF9543A-78BA-9256-1D71-D7715849F772}" dt="2024-01-19T21:33:43.199" v="667" actId="20577"/>
        <pc:sldMkLst>
          <pc:docMk/>
          <pc:sldMk cId="0" sldId="266"/>
        </pc:sldMkLst>
        <pc:spChg chg="mod">
          <ac:chgData name="Colo, Emily B.   DPI" userId="S::emily.colo@dpi.wi.gov::0c519310-39bf-4630-a6fa-18b1399cadcd" providerId="AD" clId="Web-{5AF9543A-78BA-9256-1D71-D7715849F772}" dt="2024-01-19T21:33:43.199" v="667" actId="20577"/>
          <ac:spMkLst>
            <pc:docMk/>
            <pc:sldMk cId="0" sldId="266"/>
            <ac:spMk id="291" creationId="{00000000-0000-0000-0000-000000000000}"/>
          </ac:spMkLst>
        </pc:spChg>
      </pc:sldChg>
      <pc:sldChg chg="modSp">
        <pc:chgData name="Colo, Emily B.   DPI" userId="S::emily.colo@dpi.wi.gov::0c519310-39bf-4630-a6fa-18b1399cadcd" providerId="AD" clId="Web-{5AF9543A-78BA-9256-1D71-D7715849F772}" dt="2024-01-19T21:34:04.013" v="673" actId="20577"/>
        <pc:sldMkLst>
          <pc:docMk/>
          <pc:sldMk cId="0" sldId="267"/>
        </pc:sldMkLst>
        <pc:spChg chg="mod">
          <ac:chgData name="Colo, Emily B.   DPI" userId="S::emily.colo@dpi.wi.gov::0c519310-39bf-4630-a6fa-18b1399cadcd" providerId="AD" clId="Web-{5AF9543A-78BA-9256-1D71-D7715849F772}" dt="2024-01-19T21:34:04.013" v="673" actId="20577"/>
          <ac:spMkLst>
            <pc:docMk/>
            <pc:sldMk cId="0" sldId="267"/>
            <ac:spMk id="297" creationId="{00000000-0000-0000-0000-000000000000}"/>
          </ac:spMkLst>
        </pc:spChg>
      </pc:sldChg>
      <pc:sldChg chg="modSp">
        <pc:chgData name="Colo, Emily B.   DPI" userId="S::emily.colo@dpi.wi.gov::0c519310-39bf-4630-a6fa-18b1399cadcd" providerId="AD" clId="Web-{5AF9543A-78BA-9256-1D71-D7715849F772}" dt="2024-01-19T21:34:28.388" v="681" actId="20577"/>
        <pc:sldMkLst>
          <pc:docMk/>
          <pc:sldMk cId="0" sldId="268"/>
        </pc:sldMkLst>
        <pc:spChg chg="mod">
          <ac:chgData name="Colo, Emily B.   DPI" userId="S::emily.colo@dpi.wi.gov::0c519310-39bf-4630-a6fa-18b1399cadcd" providerId="AD" clId="Web-{5AF9543A-78BA-9256-1D71-D7715849F772}" dt="2024-01-19T21:34:28.388" v="681" actId="20577"/>
          <ac:spMkLst>
            <pc:docMk/>
            <pc:sldMk cId="0" sldId="268"/>
            <ac:spMk id="304" creationId="{00000000-0000-0000-0000-000000000000}"/>
          </ac:spMkLst>
        </pc:spChg>
      </pc:sldChg>
      <pc:sldChg chg="modSp">
        <pc:chgData name="Colo, Emily B.   DPI" userId="S::emily.colo@dpi.wi.gov::0c519310-39bf-4630-a6fa-18b1399cadcd" providerId="AD" clId="Web-{5AF9543A-78BA-9256-1D71-D7715849F772}" dt="2024-01-19T21:34:39.451" v="684" actId="20577"/>
        <pc:sldMkLst>
          <pc:docMk/>
          <pc:sldMk cId="0" sldId="269"/>
        </pc:sldMkLst>
        <pc:spChg chg="mod">
          <ac:chgData name="Colo, Emily B.   DPI" userId="S::emily.colo@dpi.wi.gov::0c519310-39bf-4630-a6fa-18b1399cadcd" providerId="AD" clId="Web-{5AF9543A-78BA-9256-1D71-D7715849F772}" dt="2024-01-19T21:34:39.451" v="684" actId="20577"/>
          <ac:spMkLst>
            <pc:docMk/>
            <pc:sldMk cId="0" sldId="269"/>
            <ac:spMk id="310" creationId="{00000000-0000-0000-0000-000000000000}"/>
          </ac:spMkLst>
        </pc:spChg>
      </pc:sldChg>
      <pc:sldChg chg="modSp">
        <pc:chgData name="Colo, Emily B.   DPI" userId="S::emily.colo@dpi.wi.gov::0c519310-39bf-4630-a6fa-18b1399cadcd" providerId="AD" clId="Web-{5AF9543A-78BA-9256-1D71-D7715849F772}" dt="2024-01-19T21:39:14.834" v="743" actId="20577"/>
        <pc:sldMkLst>
          <pc:docMk/>
          <pc:sldMk cId="0" sldId="273"/>
        </pc:sldMkLst>
        <pc:spChg chg="mod">
          <ac:chgData name="Colo, Emily B.   DPI" userId="S::emily.colo@dpi.wi.gov::0c519310-39bf-4630-a6fa-18b1399cadcd" providerId="AD" clId="Web-{5AF9543A-78BA-9256-1D71-D7715849F772}" dt="2024-01-19T21:39:14.834" v="743" actId="20577"/>
          <ac:spMkLst>
            <pc:docMk/>
            <pc:sldMk cId="0" sldId="273"/>
            <ac:spMk id="340" creationId="{00000000-0000-0000-0000-000000000000}"/>
          </ac:spMkLst>
        </pc:spChg>
      </pc:sldChg>
      <pc:sldChg chg="modSp">
        <pc:chgData name="Colo, Emily B.   DPI" userId="S::emily.colo@dpi.wi.gov::0c519310-39bf-4630-a6fa-18b1399cadcd" providerId="AD" clId="Web-{5AF9543A-78BA-9256-1D71-D7715849F772}" dt="2024-01-19T21:39:21.053" v="745" actId="20577"/>
        <pc:sldMkLst>
          <pc:docMk/>
          <pc:sldMk cId="0" sldId="274"/>
        </pc:sldMkLst>
        <pc:spChg chg="mod">
          <ac:chgData name="Colo, Emily B.   DPI" userId="S::emily.colo@dpi.wi.gov::0c519310-39bf-4630-a6fa-18b1399cadcd" providerId="AD" clId="Web-{5AF9543A-78BA-9256-1D71-D7715849F772}" dt="2024-01-19T21:39:21.053" v="745" actId="20577"/>
          <ac:spMkLst>
            <pc:docMk/>
            <pc:sldMk cId="0" sldId="274"/>
            <ac:spMk id="346" creationId="{00000000-0000-0000-0000-000000000000}"/>
          </ac:spMkLst>
        </pc:spChg>
      </pc:sldChg>
      <pc:sldChg chg="modSp">
        <pc:chgData name="Colo, Emily B.   DPI" userId="S::emily.colo@dpi.wi.gov::0c519310-39bf-4630-a6fa-18b1399cadcd" providerId="AD" clId="Web-{5AF9543A-78BA-9256-1D71-D7715849F772}" dt="2024-01-19T21:40:21.555" v="753" actId="20577"/>
        <pc:sldMkLst>
          <pc:docMk/>
          <pc:sldMk cId="0" sldId="278"/>
        </pc:sldMkLst>
        <pc:spChg chg="mod">
          <ac:chgData name="Colo, Emily B.   DPI" userId="S::emily.colo@dpi.wi.gov::0c519310-39bf-4630-a6fa-18b1399cadcd" providerId="AD" clId="Web-{5AF9543A-78BA-9256-1D71-D7715849F772}" dt="2024-01-19T21:40:21.555" v="753" actId="20577"/>
          <ac:spMkLst>
            <pc:docMk/>
            <pc:sldMk cId="0" sldId="278"/>
            <ac:spMk id="375" creationId="{00000000-0000-0000-0000-000000000000}"/>
          </ac:spMkLst>
        </pc:spChg>
      </pc:sldChg>
      <pc:sldChg chg="modSp">
        <pc:chgData name="Colo, Emily B.   DPI" userId="S::emily.colo@dpi.wi.gov::0c519310-39bf-4630-a6fa-18b1399cadcd" providerId="AD" clId="Web-{5AF9543A-78BA-9256-1D71-D7715849F772}" dt="2024-01-19T21:31:06.929" v="644" actId="1076"/>
        <pc:sldMkLst>
          <pc:docMk/>
          <pc:sldMk cId="0" sldId="279"/>
        </pc:sldMkLst>
        <pc:spChg chg="mod">
          <ac:chgData name="Colo, Emily B.   DPI" userId="S::emily.colo@dpi.wi.gov::0c519310-39bf-4630-a6fa-18b1399cadcd" providerId="AD" clId="Web-{5AF9543A-78BA-9256-1D71-D7715849F772}" dt="2024-01-19T21:31:06.929" v="644" actId="1076"/>
          <ac:spMkLst>
            <pc:docMk/>
            <pc:sldMk cId="0" sldId="279"/>
            <ac:spMk id="383" creationId="{00000000-0000-0000-0000-000000000000}"/>
          </ac:spMkLst>
        </pc:spChg>
      </pc:sldChg>
      <pc:sldChg chg="modSp">
        <pc:chgData name="Colo, Emily B.   DPI" userId="S::emily.colo@dpi.wi.gov::0c519310-39bf-4630-a6fa-18b1399cadcd" providerId="AD" clId="Web-{5AF9543A-78BA-9256-1D71-D7715849F772}" dt="2024-01-19T20:56:15.616" v="35" actId="14100"/>
        <pc:sldMkLst>
          <pc:docMk/>
          <pc:sldMk cId="0" sldId="282"/>
        </pc:sldMkLst>
        <pc:spChg chg="mod">
          <ac:chgData name="Colo, Emily B.   DPI" userId="S::emily.colo@dpi.wi.gov::0c519310-39bf-4630-a6fa-18b1399cadcd" providerId="AD" clId="Web-{5AF9543A-78BA-9256-1D71-D7715849F772}" dt="2024-01-19T20:56:15.616" v="35" actId="14100"/>
          <ac:spMkLst>
            <pc:docMk/>
            <pc:sldMk cId="0" sldId="282"/>
            <ac:spMk id="405" creationId="{00000000-0000-0000-0000-000000000000}"/>
          </ac:spMkLst>
        </pc:spChg>
      </pc:sldChg>
      <pc:sldChg chg="modSp">
        <pc:chgData name="Colo, Emily B.   DPI" userId="S::emily.colo@dpi.wi.gov::0c519310-39bf-4630-a6fa-18b1399cadcd" providerId="AD" clId="Web-{5AF9543A-78BA-9256-1D71-D7715849F772}" dt="2024-01-19T20:56:39.554" v="67"/>
        <pc:sldMkLst>
          <pc:docMk/>
          <pc:sldMk cId="0" sldId="283"/>
        </pc:sldMkLst>
        <pc:graphicFrameChg chg="mod modGraphic">
          <ac:chgData name="Colo, Emily B.   DPI" userId="S::emily.colo@dpi.wi.gov::0c519310-39bf-4630-a6fa-18b1399cadcd" providerId="AD" clId="Web-{5AF9543A-78BA-9256-1D71-D7715849F772}" dt="2024-01-19T20:56:39.554" v="67"/>
          <ac:graphicFrameMkLst>
            <pc:docMk/>
            <pc:sldMk cId="0" sldId="283"/>
            <ac:graphicFrameMk id="411" creationId="{00000000-0000-0000-0000-000000000000}"/>
          </ac:graphicFrameMkLst>
        </pc:graphicFrameChg>
      </pc:sldChg>
      <pc:sldChg chg="modSp">
        <pc:chgData name="Colo, Emily B.   DPI" userId="S::emily.colo@dpi.wi.gov::0c519310-39bf-4630-a6fa-18b1399cadcd" providerId="AD" clId="Web-{5AF9543A-78BA-9256-1D71-D7715849F772}" dt="2024-01-19T21:00:18.342" v="99" actId="20577"/>
        <pc:sldMkLst>
          <pc:docMk/>
          <pc:sldMk cId="0" sldId="293"/>
        </pc:sldMkLst>
        <pc:spChg chg="mod">
          <ac:chgData name="Colo, Emily B.   DPI" userId="S::emily.colo@dpi.wi.gov::0c519310-39bf-4630-a6fa-18b1399cadcd" providerId="AD" clId="Web-{5AF9543A-78BA-9256-1D71-D7715849F772}" dt="2024-01-19T20:58:31.573" v="74" actId="20577"/>
          <ac:spMkLst>
            <pc:docMk/>
            <pc:sldMk cId="0" sldId="293"/>
            <ac:spMk id="485" creationId="{00000000-0000-0000-0000-000000000000}"/>
          </ac:spMkLst>
        </pc:spChg>
        <pc:spChg chg="mod">
          <ac:chgData name="Colo, Emily B.   DPI" userId="S::emily.colo@dpi.wi.gov::0c519310-39bf-4630-a6fa-18b1399cadcd" providerId="AD" clId="Web-{5AF9543A-78BA-9256-1D71-D7715849F772}" dt="2024-01-19T21:00:18.342" v="99" actId="20577"/>
          <ac:spMkLst>
            <pc:docMk/>
            <pc:sldMk cId="0" sldId="293"/>
            <ac:spMk id="486" creationId="{00000000-0000-0000-0000-000000000000}"/>
          </ac:spMkLst>
        </pc:spChg>
      </pc:sldChg>
      <pc:sldChg chg="modSp">
        <pc:chgData name="Colo, Emily B.   DPI" userId="S::emily.colo@dpi.wi.gov::0c519310-39bf-4630-a6fa-18b1399cadcd" providerId="AD" clId="Web-{5AF9543A-78BA-9256-1D71-D7715849F772}" dt="2024-01-19T21:00:47.843" v="104" actId="20577"/>
        <pc:sldMkLst>
          <pc:docMk/>
          <pc:sldMk cId="0" sldId="294"/>
        </pc:sldMkLst>
        <pc:spChg chg="mod">
          <ac:chgData name="Colo, Emily B.   DPI" userId="S::emily.colo@dpi.wi.gov::0c519310-39bf-4630-a6fa-18b1399cadcd" providerId="AD" clId="Web-{5AF9543A-78BA-9256-1D71-D7715849F772}" dt="2024-01-19T21:00:47.843" v="104" actId="20577"/>
          <ac:spMkLst>
            <pc:docMk/>
            <pc:sldMk cId="0" sldId="294"/>
            <ac:spMk id="491" creationId="{00000000-0000-0000-0000-000000000000}"/>
          </ac:spMkLst>
        </pc:spChg>
      </pc:sldChg>
      <pc:sldChg chg="modSp">
        <pc:chgData name="Colo, Emily B.   DPI" userId="S::emily.colo@dpi.wi.gov::0c519310-39bf-4630-a6fa-18b1399cadcd" providerId="AD" clId="Web-{5AF9543A-78BA-9256-1D71-D7715849F772}" dt="2024-01-19T21:03:22.832" v="141" actId="20577"/>
        <pc:sldMkLst>
          <pc:docMk/>
          <pc:sldMk cId="0" sldId="295"/>
        </pc:sldMkLst>
        <pc:spChg chg="mod">
          <ac:chgData name="Colo, Emily B.   DPI" userId="S::emily.colo@dpi.wi.gov::0c519310-39bf-4630-a6fa-18b1399cadcd" providerId="AD" clId="Web-{5AF9543A-78BA-9256-1D71-D7715849F772}" dt="2024-01-19T21:01:48.173" v="112" actId="20577"/>
          <ac:spMkLst>
            <pc:docMk/>
            <pc:sldMk cId="0" sldId="295"/>
            <ac:spMk id="498" creationId="{00000000-0000-0000-0000-000000000000}"/>
          </ac:spMkLst>
        </pc:spChg>
        <pc:spChg chg="mod">
          <ac:chgData name="Colo, Emily B.   DPI" userId="S::emily.colo@dpi.wi.gov::0c519310-39bf-4630-a6fa-18b1399cadcd" providerId="AD" clId="Web-{5AF9543A-78BA-9256-1D71-D7715849F772}" dt="2024-01-19T21:03:22.832" v="141" actId="20577"/>
          <ac:spMkLst>
            <pc:docMk/>
            <pc:sldMk cId="0" sldId="295"/>
            <ac:spMk id="499" creationId="{00000000-0000-0000-0000-000000000000}"/>
          </ac:spMkLst>
        </pc:spChg>
        <pc:grpChg chg="mod">
          <ac:chgData name="Colo, Emily B.   DPI" userId="S::emily.colo@dpi.wi.gov::0c519310-39bf-4630-a6fa-18b1399cadcd" providerId="AD" clId="Web-{5AF9543A-78BA-9256-1D71-D7715849F772}" dt="2024-01-19T21:03:10.644" v="139" actId="1076"/>
          <ac:grpSpMkLst>
            <pc:docMk/>
            <pc:sldMk cId="0" sldId="295"/>
            <ac:grpSpMk id="5" creationId="{FBA135FF-45B2-7110-C2B7-45C51BD843F8}"/>
          </ac:grpSpMkLst>
        </pc:grpChg>
      </pc:sldChg>
      <pc:sldChg chg="modSp">
        <pc:chgData name="Colo, Emily B.   DPI" userId="S::emily.colo@dpi.wi.gov::0c519310-39bf-4630-a6fa-18b1399cadcd" providerId="AD" clId="Web-{5AF9543A-78BA-9256-1D71-D7715849F772}" dt="2024-01-19T21:28:47.456" v="595" actId="14100"/>
        <pc:sldMkLst>
          <pc:docMk/>
          <pc:sldMk cId="0" sldId="296"/>
        </pc:sldMkLst>
        <pc:spChg chg="mod">
          <ac:chgData name="Colo, Emily B.   DPI" userId="S::emily.colo@dpi.wi.gov::0c519310-39bf-4630-a6fa-18b1399cadcd" providerId="AD" clId="Web-{5AF9543A-78BA-9256-1D71-D7715849F772}" dt="2024-01-19T21:03:52.161" v="153" actId="20577"/>
          <ac:spMkLst>
            <pc:docMk/>
            <pc:sldMk cId="0" sldId="296"/>
            <ac:spMk id="505" creationId="{00000000-0000-0000-0000-000000000000}"/>
          </ac:spMkLst>
        </pc:spChg>
        <pc:spChg chg="mod">
          <ac:chgData name="Colo, Emily B.   DPI" userId="S::emily.colo@dpi.wi.gov::0c519310-39bf-4630-a6fa-18b1399cadcd" providerId="AD" clId="Web-{5AF9543A-78BA-9256-1D71-D7715849F772}" dt="2024-01-19T21:28:47.456" v="595" actId="14100"/>
          <ac:spMkLst>
            <pc:docMk/>
            <pc:sldMk cId="0" sldId="296"/>
            <ac:spMk id="506" creationId="{00000000-0000-0000-0000-000000000000}"/>
          </ac:spMkLst>
        </pc:spChg>
      </pc:sldChg>
      <pc:sldChg chg="modSp">
        <pc:chgData name="Colo, Emily B.   DPI" userId="S::emily.colo@dpi.wi.gov::0c519310-39bf-4630-a6fa-18b1399cadcd" providerId="AD" clId="Web-{5AF9543A-78BA-9256-1D71-D7715849F772}" dt="2024-01-19T21:06:34.603" v="182" actId="1076"/>
        <pc:sldMkLst>
          <pc:docMk/>
          <pc:sldMk cId="0" sldId="297"/>
        </pc:sldMkLst>
        <pc:spChg chg="mod">
          <ac:chgData name="Colo, Emily B.   DPI" userId="S::emily.colo@dpi.wi.gov::0c519310-39bf-4630-a6fa-18b1399cadcd" providerId="AD" clId="Web-{5AF9543A-78BA-9256-1D71-D7715849F772}" dt="2024-01-19T21:05:39.586" v="174" actId="20577"/>
          <ac:spMkLst>
            <pc:docMk/>
            <pc:sldMk cId="0" sldId="297"/>
            <ac:spMk id="512" creationId="{00000000-0000-0000-0000-000000000000}"/>
          </ac:spMkLst>
        </pc:spChg>
        <pc:spChg chg="mod">
          <ac:chgData name="Colo, Emily B.   DPI" userId="S::emily.colo@dpi.wi.gov::0c519310-39bf-4630-a6fa-18b1399cadcd" providerId="AD" clId="Web-{5AF9543A-78BA-9256-1D71-D7715849F772}" dt="2024-01-19T21:06:34.603" v="182" actId="1076"/>
          <ac:spMkLst>
            <pc:docMk/>
            <pc:sldMk cId="0" sldId="297"/>
            <ac:spMk id="513" creationId="{00000000-0000-0000-0000-000000000000}"/>
          </ac:spMkLst>
        </pc:spChg>
        <pc:picChg chg="mod">
          <ac:chgData name="Colo, Emily B.   DPI" userId="S::emily.colo@dpi.wi.gov::0c519310-39bf-4630-a6fa-18b1399cadcd" providerId="AD" clId="Web-{5AF9543A-78BA-9256-1D71-D7715849F772}" dt="2024-01-19T21:06:27.963" v="181" actId="1076"/>
          <ac:picMkLst>
            <pc:docMk/>
            <pc:sldMk cId="0" sldId="297"/>
            <ac:picMk id="2" creationId="{A74EF805-2882-CCDC-D541-64513B4E9E4C}"/>
          </ac:picMkLst>
        </pc:picChg>
      </pc:sldChg>
      <pc:sldChg chg="modSp">
        <pc:chgData name="Colo, Emily B.   DPI" userId="S::emily.colo@dpi.wi.gov::0c519310-39bf-4630-a6fa-18b1399cadcd" providerId="AD" clId="Web-{5AF9543A-78BA-9256-1D71-D7715849F772}" dt="2024-01-19T21:06:48.854" v="187" actId="20577"/>
        <pc:sldMkLst>
          <pc:docMk/>
          <pc:sldMk cId="0" sldId="298"/>
        </pc:sldMkLst>
        <pc:spChg chg="mod">
          <ac:chgData name="Colo, Emily B.   DPI" userId="S::emily.colo@dpi.wi.gov::0c519310-39bf-4630-a6fa-18b1399cadcd" providerId="AD" clId="Web-{5AF9543A-78BA-9256-1D71-D7715849F772}" dt="2024-01-19T21:06:48.854" v="187" actId="20577"/>
          <ac:spMkLst>
            <pc:docMk/>
            <pc:sldMk cId="0" sldId="298"/>
            <ac:spMk id="519" creationId="{00000000-0000-0000-0000-000000000000}"/>
          </ac:spMkLst>
        </pc:spChg>
      </pc:sldChg>
      <pc:sldChg chg="modSp">
        <pc:chgData name="Colo, Emily B.   DPI" userId="S::emily.colo@dpi.wi.gov::0c519310-39bf-4630-a6fa-18b1399cadcd" providerId="AD" clId="Web-{5AF9543A-78BA-9256-1D71-D7715849F772}" dt="2024-01-19T21:16:04.933" v="396" actId="20577"/>
        <pc:sldMkLst>
          <pc:docMk/>
          <pc:sldMk cId="0" sldId="299"/>
        </pc:sldMkLst>
        <pc:spChg chg="mod">
          <ac:chgData name="Colo, Emily B.   DPI" userId="S::emily.colo@dpi.wi.gov::0c519310-39bf-4630-a6fa-18b1399cadcd" providerId="AD" clId="Web-{5AF9543A-78BA-9256-1D71-D7715849F772}" dt="2024-01-19T21:16:04.933" v="396" actId="20577"/>
          <ac:spMkLst>
            <pc:docMk/>
            <pc:sldMk cId="0" sldId="299"/>
            <ac:spMk id="525" creationId="{00000000-0000-0000-0000-000000000000}"/>
          </ac:spMkLst>
        </pc:spChg>
        <pc:spChg chg="mod">
          <ac:chgData name="Colo, Emily B.   DPI" userId="S::emily.colo@dpi.wi.gov::0c519310-39bf-4630-a6fa-18b1399cadcd" providerId="AD" clId="Web-{5AF9543A-78BA-9256-1D71-D7715849F772}" dt="2024-01-19T21:10:42.845" v="260" actId="20577"/>
          <ac:spMkLst>
            <pc:docMk/>
            <pc:sldMk cId="0" sldId="299"/>
            <ac:spMk id="526" creationId="{00000000-0000-0000-0000-000000000000}"/>
          </ac:spMkLst>
        </pc:spChg>
      </pc:sldChg>
      <pc:sldChg chg="modSp">
        <pc:chgData name="Colo, Emily B.   DPI" userId="S::emily.colo@dpi.wi.gov::0c519310-39bf-4630-a6fa-18b1399cadcd" providerId="AD" clId="Web-{5AF9543A-78BA-9256-1D71-D7715849F772}" dt="2024-01-19T21:16:28.918" v="405" actId="20577"/>
        <pc:sldMkLst>
          <pc:docMk/>
          <pc:sldMk cId="0" sldId="300"/>
        </pc:sldMkLst>
        <pc:spChg chg="mod">
          <ac:chgData name="Colo, Emily B.   DPI" userId="S::emily.colo@dpi.wi.gov::0c519310-39bf-4630-a6fa-18b1399cadcd" providerId="AD" clId="Web-{5AF9543A-78BA-9256-1D71-D7715849F772}" dt="2024-01-19T21:16:28.918" v="405" actId="20577"/>
          <ac:spMkLst>
            <pc:docMk/>
            <pc:sldMk cId="0" sldId="300"/>
            <ac:spMk id="531" creationId="{00000000-0000-0000-0000-000000000000}"/>
          </ac:spMkLst>
        </pc:spChg>
        <pc:spChg chg="mod">
          <ac:chgData name="Colo, Emily B.   DPI" userId="S::emily.colo@dpi.wi.gov::0c519310-39bf-4630-a6fa-18b1399cadcd" providerId="AD" clId="Web-{5AF9543A-78BA-9256-1D71-D7715849F772}" dt="2024-01-19T21:14:34.305" v="388" actId="14100"/>
          <ac:spMkLst>
            <pc:docMk/>
            <pc:sldMk cId="0" sldId="300"/>
            <ac:spMk id="532" creationId="{00000000-0000-0000-0000-000000000000}"/>
          </ac:spMkLst>
        </pc:spChg>
      </pc:sldChg>
      <pc:sldChg chg="modSp">
        <pc:chgData name="Colo, Emily B.   DPI" userId="S::emily.colo@dpi.wi.gov::0c519310-39bf-4630-a6fa-18b1399cadcd" providerId="AD" clId="Web-{5AF9543A-78BA-9256-1D71-D7715849F772}" dt="2024-01-19T21:16:13.683" v="400" actId="20577"/>
        <pc:sldMkLst>
          <pc:docMk/>
          <pc:sldMk cId="0" sldId="301"/>
        </pc:sldMkLst>
        <pc:spChg chg="mod">
          <ac:chgData name="Colo, Emily B.   DPI" userId="S::emily.colo@dpi.wi.gov::0c519310-39bf-4630-a6fa-18b1399cadcd" providerId="AD" clId="Web-{5AF9543A-78BA-9256-1D71-D7715849F772}" dt="2024-01-19T21:15:04.275" v="395" actId="20577"/>
          <ac:spMkLst>
            <pc:docMk/>
            <pc:sldMk cId="0" sldId="301"/>
            <ac:spMk id="2" creationId="{7F8ED59C-34FD-85DE-8A76-924DF0303BF1}"/>
          </ac:spMkLst>
        </pc:spChg>
        <pc:spChg chg="mod">
          <ac:chgData name="Colo, Emily B.   DPI" userId="S::emily.colo@dpi.wi.gov::0c519310-39bf-4630-a6fa-18b1399cadcd" providerId="AD" clId="Web-{5AF9543A-78BA-9256-1D71-D7715849F772}" dt="2024-01-19T21:16:13.683" v="400" actId="20577"/>
          <ac:spMkLst>
            <pc:docMk/>
            <pc:sldMk cId="0" sldId="301"/>
            <ac:spMk id="537" creationId="{00000000-0000-0000-0000-000000000000}"/>
          </ac:spMkLst>
        </pc:spChg>
      </pc:sldChg>
      <pc:sldChg chg="modSp">
        <pc:chgData name="Colo, Emily B.   DPI" userId="S::emily.colo@dpi.wi.gov::0c519310-39bf-4630-a6fa-18b1399cadcd" providerId="AD" clId="Web-{5AF9543A-78BA-9256-1D71-D7715849F772}" dt="2024-01-19T21:20:19.175" v="442" actId="20577"/>
        <pc:sldMkLst>
          <pc:docMk/>
          <pc:sldMk cId="0" sldId="302"/>
        </pc:sldMkLst>
        <pc:spChg chg="mod">
          <ac:chgData name="Colo, Emily B.   DPI" userId="S::emily.colo@dpi.wi.gov::0c519310-39bf-4630-a6fa-18b1399cadcd" providerId="AD" clId="Web-{5AF9543A-78BA-9256-1D71-D7715849F772}" dt="2024-01-19T21:20:19.175" v="442" actId="20577"/>
          <ac:spMkLst>
            <pc:docMk/>
            <pc:sldMk cId="0" sldId="302"/>
            <ac:spMk id="2" creationId="{584F1739-C9AD-E1A8-FF75-7993127D025B}"/>
          </ac:spMkLst>
        </pc:spChg>
        <pc:spChg chg="mod">
          <ac:chgData name="Colo, Emily B.   DPI" userId="S::emily.colo@dpi.wi.gov::0c519310-39bf-4630-a6fa-18b1399cadcd" providerId="AD" clId="Web-{5AF9543A-78BA-9256-1D71-D7715849F772}" dt="2024-01-19T21:16:44.700" v="409" actId="20577"/>
          <ac:spMkLst>
            <pc:docMk/>
            <pc:sldMk cId="0" sldId="302"/>
            <ac:spMk id="543" creationId="{00000000-0000-0000-0000-000000000000}"/>
          </ac:spMkLst>
        </pc:spChg>
      </pc:sldChg>
      <pc:sldChg chg="modSp">
        <pc:chgData name="Colo, Emily B.   DPI" userId="S::emily.colo@dpi.wi.gov::0c519310-39bf-4630-a6fa-18b1399cadcd" providerId="AD" clId="Web-{5AF9543A-78BA-9256-1D71-D7715849F772}" dt="2024-01-19T21:21:45.584" v="489" actId="1076"/>
        <pc:sldMkLst>
          <pc:docMk/>
          <pc:sldMk cId="0" sldId="303"/>
        </pc:sldMkLst>
        <pc:spChg chg="mod">
          <ac:chgData name="Colo, Emily B.   DPI" userId="S::emily.colo@dpi.wi.gov::0c519310-39bf-4630-a6fa-18b1399cadcd" providerId="AD" clId="Web-{5AF9543A-78BA-9256-1D71-D7715849F772}" dt="2024-01-19T21:21:45.584" v="489" actId="1076"/>
          <ac:spMkLst>
            <pc:docMk/>
            <pc:sldMk cId="0" sldId="303"/>
            <ac:spMk id="550" creationId="{00000000-0000-0000-0000-000000000000}"/>
          </ac:spMkLst>
        </pc:spChg>
      </pc:sldChg>
      <pc:sldChg chg="modSp addCm modCm">
        <pc:chgData name="Colo, Emily B.   DPI" userId="S::emily.colo@dpi.wi.gov::0c519310-39bf-4630-a6fa-18b1399cadcd" providerId="AD" clId="Web-{5AF9543A-78BA-9256-1D71-D7715849F772}" dt="2024-01-19T21:26:14.186" v="569" actId="14100"/>
        <pc:sldMkLst>
          <pc:docMk/>
          <pc:sldMk cId="0" sldId="304"/>
        </pc:sldMkLst>
        <pc:spChg chg="mod">
          <ac:chgData name="Colo, Emily B.   DPI" userId="S::emily.colo@dpi.wi.gov::0c519310-39bf-4630-a6fa-18b1399cadcd" providerId="AD" clId="Web-{5AF9543A-78BA-9256-1D71-D7715849F772}" dt="2024-01-19T21:26:14.186" v="569" actId="14100"/>
          <ac:spMkLst>
            <pc:docMk/>
            <pc:sldMk cId="0" sldId="304"/>
            <ac:spMk id="556" creationId="{00000000-0000-0000-0000-000000000000}"/>
          </ac:spMkLst>
        </pc:spChg>
        <pc:extLst>
          <p:ext xmlns:p="http://schemas.openxmlformats.org/presentationml/2006/main" uri="{D6D511B9-2390-475A-947B-AFAB55BFBCF1}">
            <pc226:cmChg xmlns:pc226="http://schemas.microsoft.com/office/powerpoint/2022/06/main/command" chg="add mod">
              <pc226:chgData name="Colo, Emily B.   DPI" userId="S::emily.colo@dpi.wi.gov::0c519310-39bf-4630-a6fa-18b1399cadcd" providerId="AD" clId="Web-{5AF9543A-78BA-9256-1D71-D7715849F772}" dt="2024-01-19T21:25:44.857" v="561" actId="20577"/>
              <pc2:cmMkLst xmlns:pc2="http://schemas.microsoft.com/office/powerpoint/2019/9/main/command">
                <pc:docMk/>
                <pc:sldMk cId="0" sldId="304"/>
                <pc2:cmMk id="{01D10158-72F0-4A2B-ABB7-6C93A1FAE8C1}"/>
              </pc2:cmMkLst>
            </pc226:cmChg>
          </p:ext>
        </pc:extLst>
      </pc:sldChg>
      <pc:sldChg chg="modSp">
        <pc:chgData name="Colo, Emily B.   DPI" userId="S::emily.colo@dpi.wi.gov::0c519310-39bf-4630-a6fa-18b1399cadcd" providerId="AD" clId="Web-{5AF9543A-78BA-9256-1D71-D7715849F772}" dt="2024-01-19T21:20:26.457" v="456" actId="20577"/>
        <pc:sldMkLst>
          <pc:docMk/>
          <pc:sldMk cId="0" sldId="305"/>
        </pc:sldMkLst>
        <pc:spChg chg="mod">
          <ac:chgData name="Colo, Emily B.   DPI" userId="S::emily.colo@dpi.wi.gov::0c519310-39bf-4630-a6fa-18b1399cadcd" providerId="AD" clId="Web-{5AF9543A-78BA-9256-1D71-D7715849F772}" dt="2024-01-19T21:20:26.457" v="456" actId="20577"/>
          <ac:spMkLst>
            <pc:docMk/>
            <pc:sldMk cId="0" sldId="305"/>
            <ac:spMk id="562" creationId="{00000000-0000-0000-0000-000000000000}"/>
          </ac:spMkLst>
        </pc:spChg>
      </pc:sldChg>
      <pc:sldChg chg="modSp">
        <pc:chgData name="Colo, Emily B.   DPI" userId="S::emily.colo@dpi.wi.gov::0c519310-39bf-4630-a6fa-18b1399cadcd" providerId="AD" clId="Web-{5AF9543A-78BA-9256-1D71-D7715849F772}" dt="2024-01-19T21:28:11.877" v="593" actId="1076"/>
        <pc:sldMkLst>
          <pc:docMk/>
          <pc:sldMk cId="0" sldId="307"/>
        </pc:sldMkLst>
        <pc:spChg chg="mod">
          <ac:chgData name="Colo, Emily B.   DPI" userId="S::emily.colo@dpi.wi.gov::0c519310-39bf-4630-a6fa-18b1399cadcd" providerId="AD" clId="Web-{5AF9543A-78BA-9256-1D71-D7715849F772}" dt="2024-01-19T21:28:11.877" v="593" actId="1076"/>
          <ac:spMkLst>
            <pc:docMk/>
            <pc:sldMk cId="0" sldId="307"/>
            <ac:spMk id="574" creationId="{00000000-0000-0000-0000-000000000000}"/>
          </ac:spMkLst>
        </pc:spChg>
        <pc:spChg chg="mod">
          <ac:chgData name="Colo, Emily B.   DPI" userId="S::emily.colo@dpi.wi.gov::0c519310-39bf-4630-a6fa-18b1399cadcd" providerId="AD" clId="Web-{5AF9543A-78BA-9256-1D71-D7715849F772}" dt="2024-01-19T21:27:37.704" v="587" actId="1076"/>
          <ac:spMkLst>
            <pc:docMk/>
            <pc:sldMk cId="0" sldId="307"/>
            <ac:spMk id="575" creationId="{00000000-0000-0000-0000-000000000000}"/>
          </ac:spMkLst>
        </pc:spChg>
      </pc:sldChg>
      <pc:sldChg chg="addSp delSp modSp add replId addCm">
        <pc:chgData name="Colo, Emily B.   DPI" userId="S::emily.colo@dpi.wi.gov::0c519310-39bf-4630-a6fa-18b1399cadcd" providerId="AD" clId="Web-{5AF9543A-78BA-9256-1D71-D7715849F772}" dt="2024-01-19T21:51:13.950" v="1078" actId="20577"/>
        <pc:sldMkLst>
          <pc:docMk/>
          <pc:sldMk cId="2608727054" sldId="318"/>
        </pc:sldMkLst>
        <pc:spChg chg="add mod">
          <ac:chgData name="Colo, Emily B.   DPI" userId="S::emily.colo@dpi.wi.gov::0c519310-39bf-4630-a6fa-18b1399cadcd" providerId="AD" clId="Web-{5AF9543A-78BA-9256-1D71-D7715849F772}" dt="2024-01-19T21:51:13.950" v="1078" actId="20577"/>
          <ac:spMkLst>
            <pc:docMk/>
            <pc:sldMk cId="2608727054" sldId="318"/>
            <ac:spMk id="3" creationId="{CD2695E7-1955-9555-6348-CB2D2026791D}"/>
          </ac:spMkLst>
        </pc:spChg>
        <pc:spChg chg="mod">
          <ac:chgData name="Colo, Emily B.   DPI" userId="S::emily.colo@dpi.wi.gov::0c519310-39bf-4630-a6fa-18b1399cadcd" providerId="AD" clId="Web-{5AF9543A-78BA-9256-1D71-D7715849F772}" dt="2024-01-19T21:40:34.056" v="756" actId="20577"/>
          <ac:spMkLst>
            <pc:docMk/>
            <pc:sldMk cId="2608727054" sldId="318"/>
            <ac:spMk id="375" creationId="{618BE02D-BD2C-C665-892F-9481DEFF904C}"/>
          </ac:spMkLst>
        </pc:spChg>
        <pc:spChg chg="del">
          <ac:chgData name="Colo, Emily B.   DPI" userId="S::emily.colo@dpi.wi.gov::0c519310-39bf-4630-a6fa-18b1399cadcd" providerId="AD" clId="Web-{5AF9543A-78BA-9256-1D71-D7715849F772}" dt="2024-01-19T21:40:38.524" v="758"/>
          <ac:spMkLst>
            <pc:docMk/>
            <pc:sldMk cId="2608727054" sldId="318"/>
            <ac:spMk id="376" creationId="{347AEFE6-9D2F-0274-CD24-D3891F5834D7}"/>
          </ac:spMkLst>
        </pc:spChg>
        <pc:picChg chg="del">
          <ac:chgData name="Colo, Emily B.   DPI" userId="S::emily.colo@dpi.wi.gov::0c519310-39bf-4630-a6fa-18b1399cadcd" providerId="AD" clId="Web-{5AF9543A-78BA-9256-1D71-D7715849F772}" dt="2024-01-19T21:40:36.118" v="757"/>
          <ac:picMkLst>
            <pc:docMk/>
            <pc:sldMk cId="2608727054" sldId="318"/>
            <ac:picMk id="2" creationId="{2D490218-A7DC-F35D-315E-07B24BCF8747}"/>
          </ac:picMkLst>
        </pc:picChg>
        <pc:extLst>
          <p:ext xmlns:p="http://schemas.openxmlformats.org/presentationml/2006/main" uri="{D6D511B9-2390-475A-947B-AFAB55BFBCF1}">
            <pc226:cmChg xmlns:pc226="http://schemas.microsoft.com/office/powerpoint/2022/06/main/command" chg="add">
              <pc226:chgData name="Colo, Emily B.   DPI" userId="S::emily.colo@dpi.wi.gov::0c519310-39bf-4630-a6fa-18b1399cadcd" providerId="AD" clId="Web-{5AF9543A-78BA-9256-1D71-D7715849F772}" dt="2024-01-19T21:51:02.153" v="1074"/>
              <pc2:cmMkLst xmlns:pc2="http://schemas.microsoft.com/office/powerpoint/2019/9/main/command">
                <pc:docMk/>
                <pc:sldMk cId="2608727054" sldId="318"/>
                <pc2:cmMk id="{5A7D2136-335C-4FD9-A05C-FC354F71989E}"/>
              </pc2:cmMkLst>
            </pc226:cmChg>
          </p:ext>
        </pc:extLst>
      </pc:sldChg>
    </pc:docChg>
  </pc:docChgLst>
  <pc:docChgLst>
    <pc:chgData name="Colo, Emily B.   DPI" userId="S::emily.colo@dpi.wi.gov::0c519310-39bf-4630-a6fa-18b1399cadcd" providerId="AD" clId="Web-{7DCF7F5C-60BB-F546-0DE5-DD2B8D1CD4F2}"/>
    <pc:docChg chg="modSld">
      <pc:chgData name="Colo, Emily B.   DPI" userId="S::emily.colo@dpi.wi.gov::0c519310-39bf-4630-a6fa-18b1399cadcd" providerId="AD" clId="Web-{7DCF7F5C-60BB-F546-0DE5-DD2B8D1CD4F2}" dt="2024-01-19T20:41:36.663" v="14" actId="1076"/>
      <pc:docMkLst>
        <pc:docMk/>
      </pc:docMkLst>
      <pc:sldChg chg="modSp">
        <pc:chgData name="Colo, Emily B.   DPI" userId="S::emily.colo@dpi.wi.gov::0c519310-39bf-4630-a6fa-18b1399cadcd" providerId="AD" clId="Web-{7DCF7F5C-60BB-F546-0DE5-DD2B8D1CD4F2}" dt="2024-01-19T20:41:36.663" v="14" actId="1076"/>
        <pc:sldMkLst>
          <pc:docMk/>
          <pc:sldMk cId="0" sldId="280"/>
        </pc:sldMkLst>
        <pc:spChg chg="mod">
          <ac:chgData name="Colo, Emily B.   DPI" userId="S::emily.colo@dpi.wi.gov::0c519310-39bf-4630-a6fa-18b1399cadcd" providerId="AD" clId="Web-{7DCF7F5C-60BB-F546-0DE5-DD2B8D1CD4F2}" dt="2024-01-19T20:41:36.663" v="14" actId="1076"/>
          <ac:spMkLst>
            <pc:docMk/>
            <pc:sldMk cId="0" sldId="280"/>
            <ac:spMk id="391" creationId="{00000000-0000-0000-0000-000000000000}"/>
          </ac:spMkLst>
        </pc:spChg>
        <pc:picChg chg="mod">
          <ac:chgData name="Colo, Emily B.   DPI" userId="S::emily.colo@dpi.wi.gov::0c519310-39bf-4630-a6fa-18b1399cadcd" providerId="AD" clId="Web-{7DCF7F5C-60BB-F546-0DE5-DD2B8D1CD4F2}" dt="2024-01-19T20:41:30.679" v="13" actId="1076"/>
          <ac:picMkLst>
            <pc:docMk/>
            <pc:sldMk cId="0" sldId="280"/>
            <ac:picMk id="392" creationId="{00000000-0000-0000-0000-000000000000}"/>
          </ac:picMkLst>
        </pc:picChg>
      </pc:sldChg>
    </pc:docChg>
  </pc:docChgLst>
  <pc:docChgLst>
    <pc:chgData name="Colo, Emily B.   DPI" userId="S::emily.colo@dpi.wi.gov::0c519310-39bf-4630-a6fa-18b1399cadcd" providerId="AD" clId="Web-{372A28A4-F222-2D9C-AFF5-324A064B6A5A}"/>
    <pc:docChg chg="modSld">
      <pc:chgData name="Colo, Emily B.   DPI" userId="S::emily.colo@dpi.wi.gov::0c519310-39bf-4630-a6fa-18b1399cadcd" providerId="AD" clId="Web-{372A28A4-F222-2D9C-AFF5-324A064B6A5A}" dt="2024-01-26T20:33:41.222" v="120" actId="1076"/>
      <pc:docMkLst>
        <pc:docMk/>
      </pc:docMkLst>
      <pc:sldChg chg="modSp">
        <pc:chgData name="Colo, Emily B.   DPI" userId="S::emily.colo@dpi.wi.gov::0c519310-39bf-4630-a6fa-18b1399cadcd" providerId="AD" clId="Web-{372A28A4-F222-2D9C-AFF5-324A064B6A5A}" dt="2024-01-26T20:33:41.222" v="120" actId="1076"/>
        <pc:sldMkLst>
          <pc:docMk/>
          <pc:sldMk cId="2608727054" sldId="318"/>
        </pc:sldMkLst>
        <pc:spChg chg="mod">
          <ac:chgData name="Colo, Emily B.   DPI" userId="S::emily.colo@dpi.wi.gov::0c519310-39bf-4630-a6fa-18b1399cadcd" providerId="AD" clId="Web-{372A28A4-F222-2D9C-AFF5-324A064B6A5A}" dt="2024-01-26T20:33:41.222" v="120" actId="1076"/>
          <ac:spMkLst>
            <pc:docMk/>
            <pc:sldMk cId="2608727054" sldId="318"/>
            <ac:spMk id="3" creationId="{CD2695E7-1955-9555-6348-CB2D2026791D}"/>
          </ac:spMkLst>
        </pc:spChg>
      </pc:sldChg>
    </pc:docChg>
  </pc:docChgLst>
  <pc:docChgLst>
    <pc:chgData name="Koontz, Gabrielle E.   DPI" userId="0e87dca7-9c85-4686-81de-6667c5387956" providerId="ADAL" clId="{04B483CD-61D3-459F-897F-976984EC8E0C}"/>
    <pc:docChg chg="modSld">
      <pc:chgData name="Koontz, Gabrielle E.   DPI" userId="0e87dca7-9c85-4686-81de-6667c5387956" providerId="ADAL" clId="{04B483CD-61D3-459F-897F-976984EC8E0C}" dt="2024-02-22T19:16:25.689" v="73" actId="20577"/>
      <pc:docMkLst>
        <pc:docMk/>
      </pc:docMkLst>
      <pc:sldChg chg="modNotesTx">
        <pc:chgData name="Koontz, Gabrielle E.   DPI" userId="0e87dca7-9c85-4686-81de-6667c5387956" providerId="ADAL" clId="{04B483CD-61D3-459F-897F-976984EC8E0C}" dt="2024-02-22T18:11:39.322" v="0" actId="6549"/>
        <pc:sldMkLst>
          <pc:docMk/>
          <pc:sldMk cId="0" sldId="256"/>
        </pc:sldMkLst>
      </pc:sldChg>
      <pc:sldChg chg="modSp mod">
        <pc:chgData name="Koontz, Gabrielle E.   DPI" userId="0e87dca7-9c85-4686-81de-6667c5387956" providerId="ADAL" clId="{04B483CD-61D3-459F-897F-976984EC8E0C}" dt="2024-02-22T18:12:49.609" v="27" actId="20577"/>
        <pc:sldMkLst>
          <pc:docMk/>
          <pc:sldMk cId="0" sldId="257"/>
        </pc:sldMkLst>
        <pc:spChg chg="mod">
          <ac:chgData name="Koontz, Gabrielle E.   DPI" userId="0e87dca7-9c85-4686-81de-6667c5387956" providerId="ADAL" clId="{04B483CD-61D3-459F-897F-976984EC8E0C}" dt="2024-02-22T18:12:49.609" v="27" actId="20577"/>
          <ac:spMkLst>
            <pc:docMk/>
            <pc:sldMk cId="0" sldId="257"/>
            <ac:spMk id="236" creationId="{00000000-0000-0000-0000-000000000000}"/>
          </ac:spMkLst>
        </pc:spChg>
      </pc:sldChg>
      <pc:sldChg chg="modSp mod">
        <pc:chgData name="Koontz, Gabrielle E.   DPI" userId="0e87dca7-9c85-4686-81de-6667c5387956" providerId="ADAL" clId="{04B483CD-61D3-459F-897F-976984EC8E0C}" dt="2024-02-22T18:13:31.168" v="39" actId="20577"/>
        <pc:sldMkLst>
          <pc:docMk/>
          <pc:sldMk cId="0" sldId="259"/>
        </pc:sldMkLst>
        <pc:spChg chg="mod">
          <ac:chgData name="Koontz, Gabrielle E.   DPI" userId="0e87dca7-9c85-4686-81de-6667c5387956" providerId="ADAL" clId="{04B483CD-61D3-459F-897F-976984EC8E0C}" dt="2024-02-22T18:13:31.168" v="39" actId="20577"/>
          <ac:spMkLst>
            <pc:docMk/>
            <pc:sldMk cId="0" sldId="259"/>
            <ac:spMk id="248" creationId="{00000000-0000-0000-0000-000000000000}"/>
          </ac:spMkLst>
        </pc:spChg>
      </pc:sldChg>
      <pc:sldChg chg="modSp mod">
        <pc:chgData name="Koontz, Gabrielle E.   DPI" userId="0e87dca7-9c85-4686-81de-6667c5387956" providerId="ADAL" clId="{04B483CD-61D3-459F-897F-976984EC8E0C}" dt="2024-02-22T18:27:50.669" v="48" actId="20577"/>
        <pc:sldMkLst>
          <pc:docMk/>
          <pc:sldMk cId="0" sldId="263"/>
        </pc:sldMkLst>
        <pc:spChg chg="mod">
          <ac:chgData name="Koontz, Gabrielle E.   DPI" userId="0e87dca7-9c85-4686-81de-6667c5387956" providerId="ADAL" clId="{04B483CD-61D3-459F-897F-976984EC8E0C}" dt="2024-02-22T18:27:50.669" v="48" actId="20577"/>
          <ac:spMkLst>
            <pc:docMk/>
            <pc:sldMk cId="0" sldId="263"/>
            <ac:spMk id="274" creationId="{00000000-0000-0000-0000-000000000000}"/>
          </ac:spMkLst>
        </pc:spChg>
      </pc:sldChg>
      <pc:sldChg chg="modSp mod">
        <pc:chgData name="Koontz, Gabrielle E.   DPI" userId="0e87dca7-9c85-4686-81de-6667c5387956" providerId="ADAL" clId="{04B483CD-61D3-459F-897F-976984EC8E0C}" dt="2024-02-22T18:28:53.113" v="53" actId="20577"/>
        <pc:sldMkLst>
          <pc:docMk/>
          <pc:sldMk cId="0" sldId="264"/>
        </pc:sldMkLst>
        <pc:spChg chg="mod">
          <ac:chgData name="Koontz, Gabrielle E.   DPI" userId="0e87dca7-9c85-4686-81de-6667c5387956" providerId="ADAL" clId="{04B483CD-61D3-459F-897F-976984EC8E0C}" dt="2024-02-22T18:28:53.113" v="53" actId="20577"/>
          <ac:spMkLst>
            <pc:docMk/>
            <pc:sldMk cId="0" sldId="264"/>
            <ac:spMk id="280" creationId="{00000000-0000-0000-0000-000000000000}"/>
          </ac:spMkLst>
        </pc:spChg>
      </pc:sldChg>
      <pc:sldChg chg="modSp mod">
        <pc:chgData name="Koontz, Gabrielle E.   DPI" userId="0e87dca7-9c85-4686-81de-6667c5387956" providerId="ADAL" clId="{04B483CD-61D3-459F-897F-976984EC8E0C}" dt="2024-02-22T18:29:28.032" v="55" actId="20577"/>
        <pc:sldMkLst>
          <pc:docMk/>
          <pc:sldMk cId="0" sldId="265"/>
        </pc:sldMkLst>
        <pc:spChg chg="mod">
          <ac:chgData name="Koontz, Gabrielle E.   DPI" userId="0e87dca7-9c85-4686-81de-6667c5387956" providerId="ADAL" clId="{04B483CD-61D3-459F-897F-976984EC8E0C}" dt="2024-02-22T18:29:28.032" v="55" actId="20577"/>
          <ac:spMkLst>
            <pc:docMk/>
            <pc:sldMk cId="0" sldId="265"/>
            <ac:spMk id="286" creationId="{00000000-0000-0000-0000-000000000000}"/>
          </ac:spMkLst>
        </pc:spChg>
      </pc:sldChg>
      <pc:sldChg chg="modSp mod">
        <pc:chgData name="Koontz, Gabrielle E.   DPI" userId="0e87dca7-9c85-4686-81de-6667c5387956" providerId="ADAL" clId="{04B483CD-61D3-459F-897F-976984EC8E0C}" dt="2024-02-22T19:08:38.223" v="59" actId="20577"/>
        <pc:sldMkLst>
          <pc:docMk/>
          <pc:sldMk cId="0" sldId="272"/>
        </pc:sldMkLst>
        <pc:spChg chg="mod">
          <ac:chgData name="Koontz, Gabrielle E.   DPI" userId="0e87dca7-9c85-4686-81de-6667c5387956" providerId="ADAL" clId="{04B483CD-61D3-459F-897F-976984EC8E0C}" dt="2024-02-22T19:08:38.223" v="59" actId="20577"/>
          <ac:spMkLst>
            <pc:docMk/>
            <pc:sldMk cId="0" sldId="272"/>
            <ac:spMk id="333" creationId="{00000000-0000-0000-0000-000000000000}"/>
          </ac:spMkLst>
        </pc:spChg>
      </pc:sldChg>
      <pc:sldChg chg="modSp mod">
        <pc:chgData name="Koontz, Gabrielle E.   DPI" userId="0e87dca7-9c85-4686-81de-6667c5387956" providerId="ADAL" clId="{04B483CD-61D3-459F-897F-976984EC8E0C}" dt="2024-02-22T19:09:44.750" v="60" actId="20577"/>
        <pc:sldMkLst>
          <pc:docMk/>
          <pc:sldMk cId="0" sldId="275"/>
        </pc:sldMkLst>
        <pc:spChg chg="mod">
          <ac:chgData name="Koontz, Gabrielle E.   DPI" userId="0e87dca7-9c85-4686-81de-6667c5387956" providerId="ADAL" clId="{04B483CD-61D3-459F-897F-976984EC8E0C}" dt="2024-02-22T19:09:44.750" v="60" actId="20577"/>
          <ac:spMkLst>
            <pc:docMk/>
            <pc:sldMk cId="0" sldId="275"/>
            <ac:spMk id="352" creationId="{00000000-0000-0000-0000-000000000000}"/>
          </ac:spMkLst>
        </pc:spChg>
      </pc:sldChg>
      <pc:sldChg chg="modSp mod">
        <pc:chgData name="Koontz, Gabrielle E.   DPI" userId="0e87dca7-9c85-4686-81de-6667c5387956" providerId="ADAL" clId="{04B483CD-61D3-459F-897F-976984EC8E0C}" dt="2024-02-22T19:11:39.811" v="62" actId="20577"/>
        <pc:sldMkLst>
          <pc:docMk/>
          <pc:sldMk cId="0" sldId="281"/>
        </pc:sldMkLst>
        <pc:spChg chg="mod">
          <ac:chgData name="Koontz, Gabrielle E.   DPI" userId="0e87dca7-9c85-4686-81de-6667c5387956" providerId="ADAL" clId="{04B483CD-61D3-459F-897F-976984EC8E0C}" dt="2024-02-22T19:11:39.811" v="62" actId="20577"/>
          <ac:spMkLst>
            <pc:docMk/>
            <pc:sldMk cId="0" sldId="281"/>
            <ac:spMk id="398" creationId="{00000000-0000-0000-0000-000000000000}"/>
          </ac:spMkLst>
        </pc:spChg>
      </pc:sldChg>
      <pc:sldChg chg="modSp mod">
        <pc:chgData name="Koontz, Gabrielle E.   DPI" userId="0e87dca7-9c85-4686-81de-6667c5387956" providerId="ADAL" clId="{04B483CD-61D3-459F-897F-976984EC8E0C}" dt="2024-02-22T19:12:59.425" v="63" actId="20577"/>
        <pc:sldMkLst>
          <pc:docMk/>
          <pc:sldMk cId="0" sldId="295"/>
        </pc:sldMkLst>
        <pc:spChg chg="mod">
          <ac:chgData name="Koontz, Gabrielle E.   DPI" userId="0e87dca7-9c85-4686-81de-6667c5387956" providerId="ADAL" clId="{04B483CD-61D3-459F-897F-976984EC8E0C}" dt="2024-02-22T19:12:59.425" v="63" actId="20577"/>
          <ac:spMkLst>
            <pc:docMk/>
            <pc:sldMk cId="0" sldId="295"/>
            <ac:spMk id="498" creationId="{00000000-0000-0000-0000-000000000000}"/>
          </ac:spMkLst>
        </pc:spChg>
      </pc:sldChg>
      <pc:sldChg chg="modSp mod">
        <pc:chgData name="Koontz, Gabrielle E.   DPI" userId="0e87dca7-9c85-4686-81de-6667c5387956" providerId="ADAL" clId="{04B483CD-61D3-459F-897F-976984EC8E0C}" dt="2024-02-22T19:13:35.178" v="64" actId="20577"/>
        <pc:sldMkLst>
          <pc:docMk/>
          <pc:sldMk cId="0" sldId="298"/>
        </pc:sldMkLst>
        <pc:spChg chg="mod">
          <ac:chgData name="Koontz, Gabrielle E.   DPI" userId="0e87dca7-9c85-4686-81de-6667c5387956" providerId="ADAL" clId="{04B483CD-61D3-459F-897F-976984EC8E0C}" dt="2024-02-22T19:13:35.178" v="64" actId="20577"/>
          <ac:spMkLst>
            <pc:docMk/>
            <pc:sldMk cId="0" sldId="298"/>
            <ac:spMk id="519" creationId="{00000000-0000-0000-0000-000000000000}"/>
          </ac:spMkLst>
        </pc:spChg>
      </pc:sldChg>
      <pc:sldChg chg="modSp mod">
        <pc:chgData name="Koontz, Gabrielle E.   DPI" userId="0e87dca7-9c85-4686-81de-6667c5387956" providerId="ADAL" clId="{04B483CD-61D3-459F-897F-976984EC8E0C}" dt="2024-02-22T19:14:31.528" v="68" actId="20577"/>
        <pc:sldMkLst>
          <pc:docMk/>
          <pc:sldMk cId="0" sldId="300"/>
        </pc:sldMkLst>
        <pc:spChg chg="mod">
          <ac:chgData name="Koontz, Gabrielle E.   DPI" userId="0e87dca7-9c85-4686-81de-6667c5387956" providerId="ADAL" clId="{04B483CD-61D3-459F-897F-976984EC8E0C}" dt="2024-02-22T19:14:31.528" v="68" actId="20577"/>
          <ac:spMkLst>
            <pc:docMk/>
            <pc:sldMk cId="0" sldId="300"/>
            <ac:spMk id="532" creationId="{00000000-0000-0000-0000-000000000000}"/>
          </ac:spMkLst>
        </pc:spChg>
      </pc:sldChg>
      <pc:sldChg chg="modSp mod">
        <pc:chgData name="Koontz, Gabrielle E.   DPI" userId="0e87dca7-9c85-4686-81de-6667c5387956" providerId="ADAL" clId="{04B483CD-61D3-459F-897F-976984EC8E0C}" dt="2024-02-22T19:15:19.001" v="71" actId="20577"/>
        <pc:sldMkLst>
          <pc:docMk/>
          <pc:sldMk cId="0" sldId="303"/>
        </pc:sldMkLst>
        <pc:spChg chg="mod">
          <ac:chgData name="Koontz, Gabrielle E.   DPI" userId="0e87dca7-9c85-4686-81de-6667c5387956" providerId="ADAL" clId="{04B483CD-61D3-459F-897F-976984EC8E0C}" dt="2024-02-22T19:15:19.001" v="71" actId="20577"/>
          <ac:spMkLst>
            <pc:docMk/>
            <pc:sldMk cId="0" sldId="303"/>
            <ac:spMk id="550" creationId="{00000000-0000-0000-0000-000000000000}"/>
          </ac:spMkLst>
        </pc:spChg>
      </pc:sldChg>
      <pc:sldChg chg="addCm">
        <pc:chgData name="Koontz, Gabrielle E.   DPI" userId="0e87dca7-9c85-4686-81de-6667c5387956" providerId="ADAL" clId="{04B483CD-61D3-459F-897F-976984EC8E0C}" dt="2024-02-22T19:16:19.043" v="72"/>
        <pc:sldMkLst>
          <pc:docMk/>
          <pc:sldMk cId="0" sldId="305"/>
        </pc:sldMkLst>
        <pc:extLst>
          <p:ext xmlns:p="http://schemas.openxmlformats.org/presentationml/2006/main" uri="{D6D511B9-2390-475A-947B-AFAB55BFBCF1}">
            <pc226:cmChg xmlns:pc226="http://schemas.microsoft.com/office/powerpoint/2022/06/main/command" chg="add">
              <pc226:chgData name="Koontz, Gabrielle E.   DPI" userId="0e87dca7-9c85-4686-81de-6667c5387956" providerId="ADAL" clId="{04B483CD-61D3-459F-897F-976984EC8E0C}" dt="2024-02-22T19:16:19.043" v="72"/>
              <pc2:cmMkLst xmlns:pc2="http://schemas.microsoft.com/office/powerpoint/2019/9/main/command">
                <pc:docMk/>
                <pc:sldMk cId="0" sldId="305"/>
                <pc2:cmMk id="{14CD8541-53C7-4971-B3B4-F38EDFBA6714}"/>
              </pc2:cmMkLst>
            </pc226:cmChg>
          </p:ext>
        </pc:extLst>
      </pc:sldChg>
      <pc:sldChg chg="modSp mod">
        <pc:chgData name="Koontz, Gabrielle E.   DPI" userId="0e87dca7-9c85-4686-81de-6667c5387956" providerId="ADAL" clId="{04B483CD-61D3-459F-897F-976984EC8E0C}" dt="2024-02-22T19:16:25.689" v="73" actId="20577"/>
        <pc:sldMkLst>
          <pc:docMk/>
          <pc:sldMk cId="0" sldId="307"/>
        </pc:sldMkLst>
        <pc:spChg chg="mod">
          <ac:chgData name="Koontz, Gabrielle E.   DPI" userId="0e87dca7-9c85-4686-81de-6667c5387956" providerId="ADAL" clId="{04B483CD-61D3-459F-897F-976984EC8E0C}" dt="2024-02-22T19:16:25.689" v="73" actId="20577"/>
          <ac:spMkLst>
            <pc:docMk/>
            <pc:sldMk cId="0" sldId="307"/>
            <ac:spMk id="574" creationId="{00000000-0000-0000-0000-000000000000}"/>
          </ac:spMkLst>
        </pc:spChg>
      </pc:sldChg>
      <pc:sldChg chg="modSp mod">
        <pc:chgData name="Koontz, Gabrielle E.   DPI" userId="0e87dca7-9c85-4686-81de-6667c5387956" providerId="ADAL" clId="{04B483CD-61D3-459F-897F-976984EC8E0C}" dt="2024-02-22T18:14:14.504" v="44" actId="20577"/>
        <pc:sldMkLst>
          <pc:docMk/>
          <pc:sldMk cId="1424561787" sldId="310"/>
        </pc:sldMkLst>
        <pc:spChg chg="mod">
          <ac:chgData name="Koontz, Gabrielle E.   DPI" userId="0e87dca7-9c85-4686-81de-6667c5387956" providerId="ADAL" clId="{04B483CD-61D3-459F-897F-976984EC8E0C}" dt="2024-02-22T18:13:49.433" v="40" actId="20577"/>
          <ac:spMkLst>
            <pc:docMk/>
            <pc:sldMk cId="1424561787" sldId="310"/>
            <ac:spMk id="4" creationId="{B69314D5-31AD-E8FF-63A9-66343BD8665D}"/>
          </ac:spMkLst>
        </pc:spChg>
        <pc:spChg chg="mod">
          <ac:chgData name="Koontz, Gabrielle E.   DPI" userId="0e87dca7-9c85-4686-81de-6667c5387956" providerId="ADAL" clId="{04B483CD-61D3-459F-897F-976984EC8E0C}" dt="2024-02-22T18:14:14.504" v="44" actId="20577"/>
          <ac:spMkLst>
            <pc:docMk/>
            <pc:sldMk cId="1424561787" sldId="310"/>
            <ac:spMk id="8" creationId="{772C12BC-0595-D1E0-383E-CF42CA3FBE42}"/>
          </ac:spMkLst>
        </pc:spChg>
      </pc:sldChg>
      <pc:sldChg chg="modSp mod">
        <pc:chgData name="Koontz, Gabrielle E.   DPI" userId="0e87dca7-9c85-4686-81de-6667c5387956" providerId="ADAL" clId="{04B483CD-61D3-459F-897F-976984EC8E0C}" dt="2024-02-22T18:12:24.027" v="17" actId="20577"/>
        <pc:sldMkLst>
          <pc:docMk/>
          <pc:sldMk cId="454477247" sldId="316"/>
        </pc:sldMkLst>
        <pc:spChg chg="mod">
          <ac:chgData name="Koontz, Gabrielle E.   DPI" userId="0e87dca7-9c85-4686-81de-6667c5387956" providerId="ADAL" clId="{04B483CD-61D3-459F-897F-976984EC8E0C}" dt="2024-02-22T18:12:24.027" v="17" actId="20577"/>
          <ac:spMkLst>
            <pc:docMk/>
            <pc:sldMk cId="454477247" sldId="316"/>
            <ac:spMk id="234" creationId="{00000000-0000-0000-0000-000000000000}"/>
          </ac:spMkLst>
        </pc:spChg>
        <pc:spChg chg="mod">
          <ac:chgData name="Koontz, Gabrielle E.   DPI" userId="0e87dca7-9c85-4686-81de-6667c5387956" providerId="ADAL" clId="{04B483CD-61D3-459F-897F-976984EC8E0C}" dt="2024-02-22T18:12:16.825" v="13" actId="20577"/>
          <ac:spMkLst>
            <pc:docMk/>
            <pc:sldMk cId="454477247" sldId="316"/>
            <ac:spMk id="235" creationId="{00000000-0000-0000-0000-000000000000}"/>
          </ac:spMkLst>
        </pc:spChg>
      </pc:sldChg>
    </pc:docChg>
  </pc:docChgLst>
  <pc:docChgLst>
    <pc:chgData name="Stringfellow, Kina F. DPI" userId="002858cf-6d8d-4f58-b096-3c8ddc1070aa" providerId="ADAL" clId="{12A71969-B04C-401C-A9DE-C813274FCBC8}"/>
    <pc:docChg chg="undo custSel delSld modSld replTag delTag">
      <pc:chgData name="Stringfellow, Kina F. DPI" userId="002858cf-6d8d-4f58-b096-3c8ddc1070aa" providerId="ADAL" clId="{12A71969-B04C-401C-A9DE-C813274FCBC8}" dt="2024-02-26T23:00:22.253" v="645" actId="2711"/>
      <pc:docMkLst>
        <pc:docMk/>
      </pc:docMkLst>
      <pc:sldChg chg="replTag delTag">
        <pc:chgData name="Stringfellow, Kina F. DPI" userId="002858cf-6d8d-4f58-b096-3c8ddc1070aa" providerId="ADAL" clId="{12A71969-B04C-401C-A9DE-C813274FCBC8}" dt="2024-02-26T22:19:51.689" v="3"/>
        <pc:sldMkLst>
          <pc:docMk/>
          <pc:sldMk cId="0" sldId="256"/>
        </pc:sldMkLst>
      </pc:sldChg>
      <pc:sldChg chg="modSp mod replTag delTag">
        <pc:chgData name="Stringfellow, Kina F. DPI" userId="002858cf-6d8d-4f58-b096-3c8ddc1070aa" providerId="ADAL" clId="{12A71969-B04C-401C-A9DE-C813274FCBC8}" dt="2024-02-26T22:20:28.471" v="15" actId="255"/>
        <pc:sldMkLst>
          <pc:docMk/>
          <pc:sldMk cId="0" sldId="257"/>
        </pc:sldMkLst>
        <pc:spChg chg="mod">
          <ac:chgData name="Stringfellow, Kina F. DPI" userId="002858cf-6d8d-4f58-b096-3c8ddc1070aa" providerId="ADAL" clId="{12A71969-B04C-401C-A9DE-C813274FCBC8}" dt="2024-02-26T22:20:28.471" v="15" actId="255"/>
          <ac:spMkLst>
            <pc:docMk/>
            <pc:sldMk cId="0" sldId="257"/>
            <ac:spMk id="236" creationId="{00000000-0000-0000-0000-000000000000}"/>
          </ac:spMkLst>
        </pc:spChg>
      </pc:sldChg>
      <pc:sldChg chg="modSp mod replTag delTag">
        <pc:chgData name="Stringfellow, Kina F. DPI" userId="002858cf-6d8d-4f58-b096-3c8ddc1070aa" providerId="ADAL" clId="{12A71969-B04C-401C-A9DE-C813274FCBC8}" dt="2024-02-26T22:21:28.087" v="28"/>
        <pc:sldMkLst>
          <pc:docMk/>
          <pc:sldMk cId="0" sldId="258"/>
        </pc:sldMkLst>
        <pc:spChg chg="mod">
          <ac:chgData name="Stringfellow, Kina F. DPI" userId="002858cf-6d8d-4f58-b096-3c8ddc1070aa" providerId="ADAL" clId="{12A71969-B04C-401C-A9DE-C813274FCBC8}" dt="2024-02-26T22:21:26.009" v="26" actId="2710"/>
          <ac:spMkLst>
            <pc:docMk/>
            <pc:sldMk cId="0" sldId="258"/>
            <ac:spMk id="241" creationId="{00000000-0000-0000-0000-000000000000}"/>
          </ac:spMkLst>
        </pc:spChg>
      </pc:sldChg>
      <pc:sldChg chg="replTag delTag">
        <pc:chgData name="Stringfellow, Kina F. DPI" userId="002858cf-6d8d-4f58-b096-3c8ddc1070aa" providerId="ADAL" clId="{12A71969-B04C-401C-A9DE-C813274FCBC8}" dt="2024-02-26T22:21:30.666" v="30"/>
        <pc:sldMkLst>
          <pc:docMk/>
          <pc:sldMk cId="0" sldId="259"/>
        </pc:sldMkLst>
      </pc:sldChg>
      <pc:sldChg chg="modSp mod replTag delTag">
        <pc:chgData name="Stringfellow, Kina F. DPI" userId="002858cf-6d8d-4f58-b096-3c8ddc1070aa" providerId="ADAL" clId="{12A71969-B04C-401C-A9DE-C813274FCBC8}" dt="2024-02-26T22:21:58.789" v="37"/>
        <pc:sldMkLst>
          <pc:docMk/>
          <pc:sldMk cId="0" sldId="261"/>
        </pc:sldMkLst>
        <pc:spChg chg="mod">
          <ac:chgData name="Stringfellow, Kina F. DPI" userId="002858cf-6d8d-4f58-b096-3c8ddc1070aa" providerId="ADAL" clId="{12A71969-B04C-401C-A9DE-C813274FCBC8}" dt="2024-02-26T22:21:55.354" v="35" actId="948"/>
          <ac:spMkLst>
            <pc:docMk/>
            <pc:sldMk cId="0" sldId="261"/>
            <ac:spMk id="262" creationId="{00000000-0000-0000-0000-000000000000}"/>
          </ac:spMkLst>
        </pc:spChg>
      </pc:sldChg>
      <pc:sldChg chg="modSp mod replTag delTag">
        <pc:chgData name="Stringfellow, Kina F. DPI" userId="002858cf-6d8d-4f58-b096-3c8ddc1070aa" providerId="ADAL" clId="{12A71969-B04C-401C-A9DE-C813274FCBC8}" dt="2024-02-26T22:53:25.982" v="592"/>
        <pc:sldMkLst>
          <pc:docMk/>
          <pc:sldMk cId="0" sldId="263"/>
        </pc:sldMkLst>
        <pc:spChg chg="mod">
          <ac:chgData name="Stringfellow, Kina F. DPI" userId="002858cf-6d8d-4f58-b096-3c8ddc1070aa" providerId="ADAL" clId="{12A71969-B04C-401C-A9DE-C813274FCBC8}" dt="2024-02-26T22:53:23.906" v="590" actId="207"/>
          <ac:spMkLst>
            <pc:docMk/>
            <pc:sldMk cId="0" sldId="263"/>
            <ac:spMk id="274" creationId="{00000000-0000-0000-0000-000000000000}"/>
          </ac:spMkLst>
        </pc:spChg>
      </pc:sldChg>
      <pc:sldChg chg="replTag delTag">
        <pc:chgData name="Stringfellow, Kina F. DPI" userId="002858cf-6d8d-4f58-b096-3c8ddc1070aa" providerId="ADAL" clId="{12A71969-B04C-401C-A9DE-C813274FCBC8}" dt="2024-02-26T22:53:02.495" v="584"/>
        <pc:sldMkLst>
          <pc:docMk/>
          <pc:sldMk cId="0" sldId="264"/>
        </pc:sldMkLst>
      </pc:sldChg>
      <pc:sldChg chg="modSp mod replTag delTag">
        <pc:chgData name="Stringfellow, Kina F. DPI" userId="002858cf-6d8d-4f58-b096-3c8ddc1070aa" providerId="ADAL" clId="{12A71969-B04C-401C-A9DE-C813274FCBC8}" dt="2024-02-26T22:52:47.600" v="580" actId="113"/>
        <pc:sldMkLst>
          <pc:docMk/>
          <pc:sldMk cId="0" sldId="265"/>
        </pc:sldMkLst>
        <pc:spChg chg="mod">
          <ac:chgData name="Stringfellow, Kina F. DPI" userId="002858cf-6d8d-4f58-b096-3c8ddc1070aa" providerId="ADAL" clId="{12A71969-B04C-401C-A9DE-C813274FCBC8}" dt="2024-02-26T22:52:47.600" v="580" actId="113"/>
          <ac:spMkLst>
            <pc:docMk/>
            <pc:sldMk cId="0" sldId="265"/>
            <ac:spMk id="286" creationId="{00000000-0000-0000-0000-000000000000}"/>
          </ac:spMkLst>
        </pc:spChg>
      </pc:sldChg>
      <pc:sldChg chg="modSp mod replTag delTag">
        <pc:chgData name="Stringfellow, Kina F. DPI" userId="002858cf-6d8d-4f58-b096-3c8ddc1070aa" providerId="ADAL" clId="{12A71969-B04C-401C-A9DE-C813274FCBC8}" dt="2024-02-26T22:23:39.449" v="63" actId="948"/>
        <pc:sldMkLst>
          <pc:docMk/>
          <pc:sldMk cId="0" sldId="266"/>
        </pc:sldMkLst>
        <pc:spChg chg="mod">
          <ac:chgData name="Stringfellow, Kina F. DPI" userId="002858cf-6d8d-4f58-b096-3c8ddc1070aa" providerId="ADAL" clId="{12A71969-B04C-401C-A9DE-C813274FCBC8}" dt="2024-02-26T22:23:39.449" v="63" actId="948"/>
          <ac:spMkLst>
            <pc:docMk/>
            <pc:sldMk cId="0" sldId="266"/>
            <ac:spMk id="8" creationId="{9908C062-ED2E-7C35-E364-D832A1BE7EA3}"/>
          </ac:spMkLst>
        </pc:spChg>
      </pc:sldChg>
      <pc:sldChg chg="modSp mod replTag delTag modNotes">
        <pc:chgData name="Stringfellow, Kina F. DPI" userId="002858cf-6d8d-4f58-b096-3c8ddc1070aa" providerId="ADAL" clId="{12A71969-B04C-401C-A9DE-C813274FCBC8}" dt="2024-02-26T23:00:22.253" v="645" actId="2711"/>
        <pc:sldMkLst>
          <pc:docMk/>
          <pc:sldMk cId="722508632" sldId="267"/>
        </pc:sldMkLst>
        <pc:spChg chg="mod">
          <ac:chgData name="Stringfellow, Kina F. DPI" userId="002858cf-6d8d-4f58-b096-3c8ddc1070aa" providerId="ADAL" clId="{12A71969-B04C-401C-A9DE-C813274FCBC8}" dt="2024-02-26T23:00:22.253" v="645" actId="2711"/>
          <ac:spMkLst>
            <pc:docMk/>
            <pc:sldMk cId="722508632" sldId="267"/>
            <ac:spMk id="3" creationId="{89DEF891-7F0B-8F1A-98E5-B57A3C15F2A0}"/>
          </ac:spMkLst>
        </pc:spChg>
      </pc:sldChg>
      <pc:sldChg chg="modSp mod replTag delTag">
        <pc:chgData name="Stringfellow, Kina F. DPI" userId="002858cf-6d8d-4f58-b096-3c8ddc1070aa" providerId="ADAL" clId="{12A71969-B04C-401C-A9DE-C813274FCBC8}" dt="2024-02-26T22:53:49.878" v="594"/>
        <pc:sldMkLst>
          <pc:docMk/>
          <pc:sldMk cId="0" sldId="272"/>
        </pc:sldMkLst>
        <pc:spChg chg="mod">
          <ac:chgData name="Stringfellow, Kina F. DPI" userId="002858cf-6d8d-4f58-b096-3c8ddc1070aa" providerId="ADAL" clId="{12A71969-B04C-401C-A9DE-C813274FCBC8}" dt="2024-02-26T22:24:17.215" v="70" actId="948"/>
          <ac:spMkLst>
            <pc:docMk/>
            <pc:sldMk cId="0" sldId="272"/>
            <ac:spMk id="333" creationId="{00000000-0000-0000-0000-000000000000}"/>
          </ac:spMkLst>
        </pc:spChg>
      </pc:sldChg>
      <pc:sldChg chg="modSp mod replTag delTag">
        <pc:chgData name="Stringfellow, Kina F. DPI" userId="002858cf-6d8d-4f58-b096-3c8ddc1070aa" providerId="ADAL" clId="{12A71969-B04C-401C-A9DE-C813274FCBC8}" dt="2024-02-26T22:52:36.097" v="575"/>
        <pc:sldMkLst>
          <pc:docMk/>
          <pc:sldMk cId="0" sldId="273"/>
        </pc:sldMkLst>
        <pc:spChg chg="mod">
          <ac:chgData name="Stringfellow, Kina F. DPI" userId="002858cf-6d8d-4f58-b096-3c8ddc1070aa" providerId="ADAL" clId="{12A71969-B04C-401C-A9DE-C813274FCBC8}" dt="2024-02-26T22:52:34.259" v="573" actId="113"/>
          <ac:spMkLst>
            <pc:docMk/>
            <pc:sldMk cId="0" sldId="273"/>
            <ac:spMk id="340" creationId="{00000000-0000-0000-0000-000000000000}"/>
          </ac:spMkLst>
        </pc:spChg>
      </pc:sldChg>
      <pc:sldChg chg="modSp mod replTag delTag">
        <pc:chgData name="Stringfellow, Kina F. DPI" userId="002858cf-6d8d-4f58-b096-3c8ddc1070aa" providerId="ADAL" clId="{12A71969-B04C-401C-A9DE-C813274FCBC8}" dt="2024-02-26T22:52:28.453" v="568"/>
        <pc:sldMkLst>
          <pc:docMk/>
          <pc:sldMk cId="0" sldId="274"/>
        </pc:sldMkLst>
        <pc:spChg chg="mod">
          <ac:chgData name="Stringfellow, Kina F. DPI" userId="002858cf-6d8d-4f58-b096-3c8ddc1070aa" providerId="ADAL" clId="{12A71969-B04C-401C-A9DE-C813274FCBC8}" dt="2024-02-26T22:52:24.696" v="566" actId="20577"/>
          <ac:spMkLst>
            <pc:docMk/>
            <pc:sldMk cId="0" sldId="274"/>
            <ac:spMk id="346" creationId="{00000000-0000-0000-0000-000000000000}"/>
          </ac:spMkLst>
        </pc:spChg>
      </pc:sldChg>
      <pc:sldChg chg="modSp mod replTag delTag">
        <pc:chgData name="Stringfellow, Kina F. DPI" userId="002858cf-6d8d-4f58-b096-3c8ddc1070aa" providerId="ADAL" clId="{12A71969-B04C-401C-A9DE-C813274FCBC8}" dt="2024-02-26T22:52:12.234" v="559"/>
        <pc:sldMkLst>
          <pc:docMk/>
          <pc:sldMk cId="0" sldId="275"/>
        </pc:sldMkLst>
        <pc:spChg chg="mod">
          <ac:chgData name="Stringfellow, Kina F. DPI" userId="002858cf-6d8d-4f58-b096-3c8ddc1070aa" providerId="ADAL" clId="{12A71969-B04C-401C-A9DE-C813274FCBC8}" dt="2024-02-26T22:52:10.457" v="557" actId="113"/>
          <ac:spMkLst>
            <pc:docMk/>
            <pc:sldMk cId="0" sldId="275"/>
            <ac:spMk id="352" creationId="{00000000-0000-0000-0000-000000000000}"/>
          </ac:spMkLst>
        </pc:spChg>
      </pc:sldChg>
      <pc:sldChg chg="modSp mod replTag delTag">
        <pc:chgData name="Stringfellow, Kina F. DPI" userId="002858cf-6d8d-4f58-b096-3c8ddc1070aa" providerId="ADAL" clId="{12A71969-B04C-401C-A9DE-C813274FCBC8}" dt="2024-02-26T22:30:37.744" v="121"/>
        <pc:sldMkLst>
          <pc:docMk/>
          <pc:sldMk cId="0" sldId="278"/>
        </pc:sldMkLst>
        <pc:spChg chg="mod">
          <ac:chgData name="Stringfellow, Kina F. DPI" userId="002858cf-6d8d-4f58-b096-3c8ddc1070aa" providerId="ADAL" clId="{12A71969-B04C-401C-A9DE-C813274FCBC8}" dt="2024-02-26T22:30:35.620" v="119" actId="948"/>
          <ac:spMkLst>
            <pc:docMk/>
            <pc:sldMk cId="0" sldId="278"/>
            <ac:spMk id="376" creationId="{00000000-0000-0000-0000-000000000000}"/>
          </ac:spMkLst>
        </pc:spChg>
      </pc:sldChg>
      <pc:sldChg chg="modSp mod replTag delTag">
        <pc:chgData name="Stringfellow, Kina F. DPI" userId="002858cf-6d8d-4f58-b096-3c8ddc1070aa" providerId="ADAL" clId="{12A71969-B04C-401C-A9DE-C813274FCBC8}" dt="2024-02-26T22:31:45.030" v="132"/>
        <pc:sldMkLst>
          <pc:docMk/>
          <pc:sldMk cId="0" sldId="279"/>
        </pc:sldMkLst>
        <pc:spChg chg="mod">
          <ac:chgData name="Stringfellow, Kina F. DPI" userId="002858cf-6d8d-4f58-b096-3c8ddc1070aa" providerId="ADAL" clId="{12A71969-B04C-401C-A9DE-C813274FCBC8}" dt="2024-02-26T22:31:42.823" v="130" actId="14100"/>
          <ac:spMkLst>
            <pc:docMk/>
            <pc:sldMk cId="0" sldId="279"/>
            <ac:spMk id="383" creationId="{00000000-0000-0000-0000-000000000000}"/>
          </ac:spMkLst>
        </pc:spChg>
      </pc:sldChg>
      <pc:sldChg chg="replTag delTag">
        <pc:chgData name="Stringfellow, Kina F. DPI" userId="002858cf-6d8d-4f58-b096-3c8ddc1070aa" providerId="ADAL" clId="{12A71969-B04C-401C-A9DE-C813274FCBC8}" dt="2024-02-26T22:32:34.896" v="138"/>
        <pc:sldMkLst>
          <pc:docMk/>
          <pc:sldMk cId="0" sldId="281"/>
        </pc:sldMkLst>
      </pc:sldChg>
      <pc:sldChg chg="modSp mod replTag delTag">
        <pc:chgData name="Stringfellow, Kina F. DPI" userId="002858cf-6d8d-4f58-b096-3c8ddc1070aa" providerId="ADAL" clId="{12A71969-B04C-401C-A9DE-C813274FCBC8}" dt="2024-02-26T22:54:22.040" v="601"/>
        <pc:sldMkLst>
          <pc:docMk/>
          <pc:sldMk cId="0" sldId="282"/>
        </pc:sldMkLst>
        <pc:spChg chg="mod">
          <ac:chgData name="Stringfellow, Kina F. DPI" userId="002858cf-6d8d-4f58-b096-3c8ddc1070aa" providerId="ADAL" clId="{12A71969-B04C-401C-A9DE-C813274FCBC8}" dt="2024-02-26T22:54:12.265" v="599" actId="207"/>
          <ac:spMkLst>
            <pc:docMk/>
            <pc:sldMk cId="0" sldId="282"/>
            <ac:spMk id="405" creationId="{00000000-0000-0000-0000-000000000000}"/>
          </ac:spMkLst>
        </pc:spChg>
      </pc:sldChg>
      <pc:sldChg chg="modSp mod replTag delTag">
        <pc:chgData name="Stringfellow, Kina F. DPI" userId="002858cf-6d8d-4f58-b096-3c8ddc1070aa" providerId="ADAL" clId="{12A71969-B04C-401C-A9DE-C813274FCBC8}" dt="2024-02-26T22:54:30.127" v="608"/>
        <pc:sldMkLst>
          <pc:docMk/>
          <pc:sldMk cId="0" sldId="292"/>
        </pc:sldMkLst>
        <pc:spChg chg="mod">
          <ac:chgData name="Stringfellow, Kina F. DPI" userId="002858cf-6d8d-4f58-b096-3c8ddc1070aa" providerId="ADAL" clId="{12A71969-B04C-401C-A9DE-C813274FCBC8}" dt="2024-02-26T22:54:28.739" v="606" actId="113"/>
          <ac:spMkLst>
            <pc:docMk/>
            <pc:sldMk cId="0" sldId="292"/>
            <ac:spMk id="480" creationId="{00000000-0000-0000-0000-000000000000}"/>
          </ac:spMkLst>
        </pc:spChg>
      </pc:sldChg>
      <pc:sldChg chg="modSp mod replTag delTag">
        <pc:chgData name="Stringfellow, Kina F. DPI" userId="002858cf-6d8d-4f58-b096-3c8ddc1070aa" providerId="ADAL" clId="{12A71969-B04C-401C-A9DE-C813274FCBC8}" dt="2024-02-26T22:49:52.907" v="527"/>
        <pc:sldMkLst>
          <pc:docMk/>
          <pc:sldMk cId="0" sldId="293"/>
        </pc:sldMkLst>
        <pc:spChg chg="mod">
          <ac:chgData name="Stringfellow, Kina F. DPI" userId="002858cf-6d8d-4f58-b096-3c8ddc1070aa" providerId="ADAL" clId="{12A71969-B04C-401C-A9DE-C813274FCBC8}" dt="2024-02-26T22:49:51.559" v="525" actId="113"/>
          <ac:spMkLst>
            <pc:docMk/>
            <pc:sldMk cId="0" sldId="293"/>
            <ac:spMk id="486" creationId="{00000000-0000-0000-0000-000000000000}"/>
          </ac:spMkLst>
        </pc:spChg>
      </pc:sldChg>
      <pc:sldChg chg="modSp mod replTag delTag">
        <pc:chgData name="Stringfellow, Kina F. DPI" userId="002858cf-6d8d-4f58-b096-3c8ddc1070aa" providerId="ADAL" clId="{12A71969-B04C-401C-A9DE-C813274FCBC8}" dt="2024-02-26T22:49:45.541" v="520"/>
        <pc:sldMkLst>
          <pc:docMk/>
          <pc:sldMk cId="0" sldId="295"/>
        </pc:sldMkLst>
        <pc:spChg chg="mod">
          <ac:chgData name="Stringfellow, Kina F. DPI" userId="002858cf-6d8d-4f58-b096-3c8ddc1070aa" providerId="ADAL" clId="{12A71969-B04C-401C-A9DE-C813274FCBC8}" dt="2024-02-26T22:49:43.556" v="518" actId="113"/>
          <ac:spMkLst>
            <pc:docMk/>
            <pc:sldMk cId="0" sldId="295"/>
            <ac:spMk id="499" creationId="{00000000-0000-0000-0000-000000000000}"/>
          </ac:spMkLst>
        </pc:spChg>
        <pc:grpChg chg="mod">
          <ac:chgData name="Stringfellow, Kina F. DPI" userId="002858cf-6d8d-4f58-b096-3c8ddc1070aa" providerId="ADAL" clId="{12A71969-B04C-401C-A9DE-C813274FCBC8}" dt="2024-02-26T22:34:40.925" v="180" actId="1036"/>
          <ac:grpSpMkLst>
            <pc:docMk/>
            <pc:sldMk cId="0" sldId="295"/>
            <ac:grpSpMk id="5" creationId="{FBA135FF-45B2-7110-C2B7-45C51BD843F8}"/>
          </ac:grpSpMkLst>
        </pc:grpChg>
      </pc:sldChg>
      <pc:sldChg chg="modSp mod replTag delTag">
        <pc:chgData name="Stringfellow, Kina F. DPI" userId="002858cf-6d8d-4f58-b096-3c8ddc1070aa" providerId="ADAL" clId="{12A71969-B04C-401C-A9DE-C813274FCBC8}" dt="2024-02-26T22:56:57.624" v="617"/>
        <pc:sldMkLst>
          <pc:docMk/>
          <pc:sldMk cId="0" sldId="296"/>
        </pc:sldMkLst>
        <pc:spChg chg="mod">
          <ac:chgData name="Stringfellow, Kina F. DPI" userId="002858cf-6d8d-4f58-b096-3c8ddc1070aa" providerId="ADAL" clId="{12A71969-B04C-401C-A9DE-C813274FCBC8}" dt="2024-02-26T22:54:43.776" v="614" actId="14100"/>
          <ac:spMkLst>
            <pc:docMk/>
            <pc:sldMk cId="0" sldId="296"/>
            <ac:spMk id="506" creationId="{00000000-0000-0000-0000-000000000000}"/>
          </ac:spMkLst>
        </pc:spChg>
        <pc:picChg chg="mod">
          <ac:chgData name="Stringfellow, Kina F. DPI" userId="002858cf-6d8d-4f58-b096-3c8ddc1070aa" providerId="ADAL" clId="{12A71969-B04C-401C-A9DE-C813274FCBC8}" dt="2024-02-26T22:54:47.877" v="615" actId="1076"/>
          <ac:picMkLst>
            <pc:docMk/>
            <pc:sldMk cId="0" sldId="296"/>
            <ac:picMk id="507" creationId="{00000000-0000-0000-0000-000000000000}"/>
          </ac:picMkLst>
        </pc:picChg>
      </pc:sldChg>
      <pc:sldChg chg="modSp mod replTag delTag">
        <pc:chgData name="Stringfellow, Kina F. DPI" userId="002858cf-6d8d-4f58-b096-3c8ddc1070aa" providerId="ADAL" clId="{12A71969-B04C-401C-A9DE-C813274FCBC8}" dt="2024-02-26T22:57:37.642" v="625"/>
        <pc:sldMkLst>
          <pc:docMk/>
          <pc:sldMk cId="0" sldId="297"/>
        </pc:sldMkLst>
        <pc:spChg chg="mod">
          <ac:chgData name="Stringfellow, Kina F. DPI" userId="002858cf-6d8d-4f58-b096-3c8ddc1070aa" providerId="ADAL" clId="{12A71969-B04C-401C-A9DE-C813274FCBC8}" dt="2024-02-26T22:57:36.003" v="623" actId="948"/>
          <ac:spMkLst>
            <pc:docMk/>
            <pc:sldMk cId="0" sldId="297"/>
            <ac:spMk id="513" creationId="{00000000-0000-0000-0000-000000000000}"/>
          </ac:spMkLst>
        </pc:spChg>
      </pc:sldChg>
      <pc:sldChg chg="modSp mod replTag delTag">
        <pc:chgData name="Stringfellow, Kina F. DPI" userId="002858cf-6d8d-4f58-b096-3c8ddc1070aa" providerId="ADAL" clId="{12A71969-B04C-401C-A9DE-C813274FCBC8}" dt="2024-02-26T22:35:43.200" v="200" actId="948"/>
        <pc:sldMkLst>
          <pc:docMk/>
          <pc:sldMk cId="0" sldId="298"/>
        </pc:sldMkLst>
        <pc:spChg chg="mod">
          <ac:chgData name="Stringfellow, Kina F. DPI" userId="002858cf-6d8d-4f58-b096-3c8ddc1070aa" providerId="ADAL" clId="{12A71969-B04C-401C-A9DE-C813274FCBC8}" dt="2024-02-26T22:35:43.200" v="200" actId="948"/>
          <ac:spMkLst>
            <pc:docMk/>
            <pc:sldMk cId="0" sldId="298"/>
            <ac:spMk id="520" creationId="{00000000-0000-0000-0000-000000000000}"/>
          </ac:spMkLst>
        </pc:spChg>
      </pc:sldChg>
      <pc:sldChg chg="modSp mod replTag delTag">
        <pc:chgData name="Stringfellow, Kina F. DPI" userId="002858cf-6d8d-4f58-b096-3c8ddc1070aa" providerId="ADAL" clId="{12A71969-B04C-401C-A9DE-C813274FCBC8}" dt="2024-02-26T22:59:51.331" v="636" actId="14100"/>
        <pc:sldMkLst>
          <pc:docMk/>
          <pc:sldMk cId="0" sldId="299"/>
        </pc:sldMkLst>
        <pc:spChg chg="mod">
          <ac:chgData name="Stringfellow, Kina F. DPI" userId="002858cf-6d8d-4f58-b096-3c8ddc1070aa" providerId="ADAL" clId="{12A71969-B04C-401C-A9DE-C813274FCBC8}" dt="2024-02-26T22:59:51.331" v="636" actId="14100"/>
          <ac:spMkLst>
            <pc:docMk/>
            <pc:sldMk cId="0" sldId="299"/>
            <ac:spMk id="526" creationId="{00000000-0000-0000-0000-000000000000}"/>
          </ac:spMkLst>
        </pc:spChg>
      </pc:sldChg>
      <pc:sldChg chg="modSp mod replTag delTag">
        <pc:chgData name="Stringfellow, Kina F. DPI" userId="002858cf-6d8d-4f58-b096-3c8ddc1070aa" providerId="ADAL" clId="{12A71969-B04C-401C-A9DE-C813274FCBC8}" dt="2024-02-26T22:59:55.845" v="638"/>
        <pc:sldMkLst>
          <pc:docMk/>
          <pc:sldMk cId="0" sldId="300"/>
        </pc:sldMkLst>
        <pc:spChg chg="mod">
          <ac:chgData name="Stringfellow, Kina F. DPI" userId="002858cf-6d8d-4f58-b096-3c8ddc1070aa" providerId="ADAL" clId="{12A71969-B04C-401C-A9DE-C813274FCBC8}" dt="2024-02-26T22:36:52.082" v="223" actId="948"/>
          <ac:spMkLst>
            <pc:docMk/>
            <pc:sldMk cId="0" sldId="300"/>
            <ac:spMk id="532" creationId="{00000000-0000-0000-0000-000000000000}"/>
          </ac:spMkLst>
        </pc:spChg>
      </pc:sldChg>
      <pc:sldChg chg="modSp mod replTag delTag">
        <pc:chgData name="Stringfellow, Kina F. DPI" userId="002858cf-6d8d-4f58-b096-3c8ddc1070aa" providerId="ADAL" clId="{12A71969-B04C-401C-A9DE-C813274FCBC8}" dt="2024-02-26T23:00:00.770" v="640"/>
        <pc:sldMkLst>
          <pc:docMk/>
          <pc:sldMk cId="0" sldId="301"/>
        </pc:sldMkLst>
        <pc:spChg chg="mod">
          <ac:chgData name="Stringfellow, Kina F. DPI" userId="002858cf-6d8d-4f58-b096-3c8ddc1070aa" providerId="ADAL" clId="{12A71969-B04C-401C-A9DE-C813274FCBC8}" dt="2024-02-26T22:37:00.407" v="229" actId="113"/>
          <ac:spMkLst>
            <pc:docMk/>
            <pc:sldMk cId="0" sldId="301"/>
            <ac:spMk id="2" creationId="{7F8ED59C-34FD-85DE-8A76-924DF0303BF1}"/>
          </ac:spMkLst>
        </pc:spChg>
      </pc:sldChg>
      <pc:sldChg chg="modSp mod replTag delTag">
        <pc:chgData name="Stringfellow, Kina F. DPI" userId="002858cf-6d8d-4f58-b096-3c8ddc1070aa" providerId="ADAL" clId="{12A71969-B04C-401C-A9DE-C813274FCBC8}" dt="2024-02-26T22:37:52.666" v="237" actId="948"/>
        <pc:sldMkLst>
          <pc:docMk/>
          <pc:sldMk cId="0" sldId="302"/>
        </pc:sldMkLst>
        <pc:spChg chg="mod">
          <ac:chgData name="Stringfellow, Kina F. DPI" userId="002858cf-6d8d-4f58-b096-3c8ddc1070aa" providerId="ADAL" clId="{12A71969-B04C-401C-A9DE-C813274FCBC8}" dt="2024-02-26T22:37:52.666" v="237" actId="948"/>
          <ac:spMkLst>
            <pc:docMk/>
            <pc:sldMk cId="0" sldId="302"/>
            <ac:spMk id="2" creationId="{584F1739-C9AD-E1A8-FF75-7993127D025B}"/>
          </ac:spMkLst>
        </pc:spChg>
      </pc:sldChg>
      <pc:sldChg chg="modSp mod replTag delTag">
        <pc:chgData name="Stringfellow, Kina F. DPI" userId="002858cf-6d8d-4f58-b096-3c8ddc1070aa" providerId="ADAL" clId="{12A71969-B04C-401C-A9DE-C813274FCBC8}" dt="2024-02-26T22:38:11.358" v="244"/>
        <pc:sldMkLst>
          <pc:docMk/>
          <pc:sldMk cId="0" sldId="303"/>
        </pc:sldMkLst>
        <pc:spChg chg="mod">
          <ac:chgData name="Stringfellow, Kina F. DPI" userId="002858cf-6d8d-4f58-b096-3c8ddc1070aa" providerId="ADAL" clId="{12A71969-B04C-401C-A9DE-C813274FCBC8}" dt="2024-02-26T22:38:09.812" v="242" actId="948"/>
          <ac:spMkLst>
            <pc:docMk/>
            <pc:sldMk cId="0" sldId="303"/>
            <ac:spMk id="550" creationId="{00000000-0000-0000-0000-000000000000}"/>
          </ac:spMkLst>
        </pc:spChg>
      </pc:sldChg>
      <pc:sldChg chg="modSp mod replTag delTag delCm">
        <pc:chgData name="Stringfellow, Kina F. DPI" userId="002858cf-6d8d-4f58-b096-3c8ddc1070aa" providerId="ADAL" clId="{12A71969-B04C-401C-A9DE-C813274FCBC8}" dt="2024-02-26T22:44:36.994" v="457"/>
        <pc:sldMkLst>
          <pc:docMk/>
          <pc:sldMk cId="0" sldId="304"/>
        </pc:sldMkLst>
        <pc:spChg chg="mod">
          <ac:chgData name="Stringfellow, Kina F. DPI" userId="002858cf-6d8d-4f58-b096-3c8ddc1070aa" providerId="ADAL" clId="{12A71969-B04C-401C-A9DE-C813274FCBC8}" dt="2024-02-26T22:44:31.106" v="455" actId="179"/>
          <ac:spMkLst>
            <pc:docMk/>
            <pc:sldMk cId="0" sldId="304"/>
            <ac:spMk id="556" creationId="{00000000-0000-0000-0000-000000000000}"/>
          </ac:spMkLst>
        </pc:spChg>
        <pc:extLst>
          <p:ext xmlns:p="http://schemas.openxmlformats.org/presentationml/2006/main" uri="{D6D511B9-2390-475A-947B-AFAB55BFBCF1}">
            <pc226:cmChg xmlns:pc226="http://schemas.microsoft.com/office/powerpoint/2022/06/main/command" chg="del">
              <pc226:chgData name="Stringfellow, Kina F. DPI" userId="002858cf-6d8d-4f58-b096-3c8ddc1070aa" providerId="ADAL" clId="{12A71969-B04C-401C-A9DE-C813274FCBC8}" dt="2024-02-26T22:38:23.106" v="249"/>
              <pc2:cmMkLst xmlns:pc2="http://schemas.microsoft.com/office/powerpoint/2019/9/main/command">
                <pc:docMk/>
                <pc:sldMk cId="0" sldId="304"/>
                <pc2:cmMk id="{01D10158-72F0-4A2B-ABB7-6C93A1FAE8C1}"/>
              </pc2:cmMkLst>
            </pc226:cmChg>
          </p:ext>
        </pc:extLst>
      </pc:sldChg>
      <pc:sldChg chg="modSp mod replTag delTag modCm">
        <pc:chgData name="Stringfellow, Kina F. DPI" userId="002858cf-6d8d-4f58-b096-3c8ddc1070aa" providerId="ADAL" clId="{12A71969-B04C-401C-A9DE-C813274FCBC8}" dt="2024-02-26T22:47:52.967" v="481"/>
        <pc:sldMkLst>
          <pc:docMk/>
          <pc:sldMk cId="0" sldId="305"/>
        </pc:sldMkLst>
        <pc:spChg chg="mod">
          <ac:chgData name="Stringfellow, Kina F. DPI" userId="002858cf-6d8d-4f58-b096-3c8ddc1070aa" providerId="ADAL" clId="{12A71969-B04C-401C-A9DE-C813274FCBC8}" dt="2024-02-26T22:47:48.131" v="479" actId="179"/>
          <ac:spMkLst>
            <pc:docMk/>
            <pc:sldMk cId="0" sldId="305"/>
            <ac:spMk id="562" creationId="{00000000-0000-0000-0000-000000000000}"/>
          </ac:spMkLst>
        </pc:spChg>
        <pc:extLst>
          <p:ext xmlns:p="http://schemas.openxmlformats.org/presentationml/2006/main" uri="{D6D511B9-2390-475A-947B-AFAB55BFBCF1}">
            <pc226:cmChg xmlns:pc226="http://schemas.microsoft.com/office/powerpoint/2022/06/main/command" chg="mod">
              <pc226:chgData name="Stringfellow, Kina F. DPI" userId="002858cf-6d8d-4f58-b096-3c8ddc1070aa" providerId="ADAL" clId="{12A71969-B04C-401C-A9DE-C813274FCBC8}" dt="2024-02-26T22:47:38.839" v="478" actId="20577"/>
              <pc2:cmMkLst xmlns:pc2="http://schemas.microsoft.com/office/powerpoint/2019/9/main/command">
                <pc:docMk/>
                <pc:sldMk cId="0" sldId="305"/>
                <pc2:cmMk id="{14CD8541-53C7-4971-B3B4-F38EDFBA6714}"/>
              </pc2:cmMkLst>
            </pc226:cmChg>
          </p:ext>
        </pc:extLst>
      </pc:sldChg>
      <pc:sldChg chg="replTag delTag">
        <pc:chgData name="Stringfellow, Kina F. DPI" userId="002858cf-6d8d-4f58-b096-3c8ddc1070aa" providerId="ADAL" clId="{12A71969-B04C-401C-A9DE-C813274FCBC8}" dt="2024-02-26T22:48:47.217" v="487"/>
        <pc:sldMkLst>
          <pc:docMk/>
          <pc:sldMk cId="0" sldId="307"/>
        </pc:sldMkLst>
      </pc:sldChg>
      <pc:sldChg chg="del replTag delTag">
        <pc:chgData name="Stringfellow, Kina F. DPI" userId="002858cf-6d8d-4f58-b096-3c8ddc1070aa" providerId="ADAL" clId="{12A71969-B04C-401C-A9DE-C813274FCBC8}" dt="2024-02-26T22:48:58.600" v="500" actId="2696"/>
        <pc:sldMkLst>
          <pc:docMk/>
          <pc:sldMk cId="0" sldId="308"/>
        </pc:sldMkLst>
      </pc:sldChg>
      <pc:sldChg chg="del replTag delTag">
        <pc:chgData name="Stringfellow, Kina F. DPI" userId="002858cf-6d8d-4f58-b096-3c8ddc1070aa" providerId="ADAL" clId="{12A71969-B04C-401C-A9DE-C813274FCBC8}" dt="2024-02-26T22:48:53.272" v="495" actId="47"/>
        <pc:sldMkLst>
          <pc:docMk/>
          <pc:sldMk cId="0" sldId="309"/>
        </pc:sldMkLst>
      </pc:sldChg>
      <pc:sldChg chg="modSp mod replTag delTag">
        <pc:chgData name="Stringfellow, Kina F. DPI" userId="002858cf-6d8d-4f58-b096-3c8ddc1070aa" providerId="ADAL" clId="{12A71969-B04C-401C-A9DE-C813274FCBC8}" dt="2024-02-26T22:27:03.451" v="114"/>
        <pc:sldMkLst>
          <pc:docMk/>
          <pc:sldMk cId="2069834637" sldId="315"/>
        </pc:sldMkLst>
        <pc:spChg chg="mod">
          <ac:chgData name="Stringfellow, Kina F. DPI" userId="002858cf-6d8d-4f58-b096-3c8ddc1070aa" providerId="ADAL" clId="{12A71969-B04C-401C-A9DE-C813274FCBC8}" dt="2024-02-26T22:27:01.024" v="112" actId="948"/>
          <ac:spMkLst>
            <pc:docMk/>
            <pc:sldMk cId="2069834637" sldId="315"/>
            <ac:spMk id="358" creationId="{00000000-0000-0000-0000-000000000000}"/>
          </ac:spMkLst>
        </pc:spChg>
      </pc:sldChg>
      <pc:sldChg chg="replTag delTag">
        <pc:chgData name="Stringfellow, Kina F. DPI" userId="002858cf-6d8d-4f58-b096-3c8ddc1070aa" providerId="ADAL" clId="{12A71969-B04C-401C-A9DE-C813274FCBC8}" dt="2024-02-26T22:20:04.442" v="5"/>
        <pc:sldMkLst>
          <pc:docMk/>
          <pc:sldMk cId="454477247" sldId="316"/>
        </pc:sldMkLst>
      </pc:sldChg>
      <pc:sldChg chg="modSp mod replTag delTag">
        <pc:chgData name="Stringfellow, Kina F. DPI" userId="002858cf-6d8d-4f58-b096-3c8ddc1070aa" providerId="ADAL" clId="{12A71969-B04C-401C-A9DE-C813274FCBC8}" dt="2024-02-26T22:51:57.320" v="551"/>
        <pc:sldMkLst>
          <pc:docMk/>
          <pc:sldMk cId="2608727054" sldId="318"/>
        </pc:sldMkLst>
        <pc:spChg chg="mod">
          <ac:chgData name="Stringfellow, Kina F. DPI" userId="002858cf-6d8d-4f58-b096-3c8ddc1070aa" providerId="ADAL" clId="{12A71969-B04C-401C-A9DE-C813274FCBC8}" dt="2024-02-26T22:51:55.322" v="549" actId="948"/>
          <ac:spMkLst>
            <pc:docMk/>
            <pc:sldMk cId="2608727054" sldId="318"/>
            <ac:spMk id="3" creationId="{CD2695E7-1955-9555-6348-CB2D2026791D}"/>
          </ac:spMkLst>
        </pc:spChg>
      </pc:sldChg>
      <pc:sldChg chg="replTag delTag">
        <pc:chgData name="Stringfellow, Kina F. DPI" userId="002858cf-6d8d-4f58-b096-3c8ddc1070aa" providerId="ADAL" clId="{12A71969-B04C-401C-A9DE-C813274FCBC8}" dt="2024-02-26T22:23:40.936" v="65"/>
        <pc:sldMkLst>
          <pc:docMk/>
          <pc:sldMk cId="1456089061" sldId="320"/>
        </pc:sldMkLst>
      </pc:sldChg>
    </pc:docChg>
  </pc:docChgLst>
  <pc:docChgLst>
    <pc:chgData name="Boe, Carrie A.   DPI" userId="S::carrie.boe@dpi.wi.gov::ad307906-849c-4257-9cee-5c2119764e9b" providerId="AD" clId="Web-{22F65347-05E5-8F2A-A67B-F043CB25358C}"/>
    <pc:docChg chg="mod modSld">
      <pc:chgData name="Boe, Carrie A.   DPI" userId="S::carrie.boe@dpi.wi.gov::ad307906-849c-4257-9cee-5c2119764e9b" providerId="AD" clId="Web-{22F65347-05E5-8F2A-A67B-F043CB25358C}" dt="2024-01-26T20:44:46.296" v="154"/>
      <pc:docMkLst>
        <pc:docMk/>
      </pc:docMkLst>
      <pc:sldChg chg="modSp delCm modCm">
        <pc:chgData name="Boe, Carrie A.   DPI" userId="S::carrie.boe@dpi.wi.gov::ad307906-849c-4257-9cee-5c2119764e9b" providerId="AD" clId="Web-{22F65347-05E5-8F2A-A67B-F043CB25358C}" dt="2024-01-26T19:28:27.062" v="109" actId="20577"/>
        <pc:sldMkLst>
          <pc:docMk/>
          <pc:sldMk cId="0" sldId="259"/>
        </pc:sldMkLst>
        <pc:spChg chg="mod">
          <ac:chgData name="Boe, Carrie A.   DPI" userId="S::carrie.boe@dpi.wi.gov::ad307906-849c-4257-9cee-5c2119764e9b" providerId="AD" clId="Web-{22F65347-05E5-8F2A-A67B-F043CB25358C}" dt="2024-01-26T19:28:27.062" v="109" actId="20577"/>
          <ac:spMkLst>
            <pc:docMk/>
            <pc:sldMk cId="0" sldId="259"/>
            <ac:spMk id="248"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Boe, Carrie A.   DPI" userId="S::carrie.boe@dpi.wi.gov::ad307906-849c-4257-9cee-5c2119764e9b" providerId="AD" clId="Web-{22F65347-05E5-8F2A-A67B-F043CB25358C}" dt="2024-01-26T19:27:03.434" v="37"/>
              <pc2:cmMkLst xmlns:pc2="http://schemas.microsoft.com/office/powerpoint/2019/9/main/command">
                <pc:docMk/>
                <pc:sldMk cId="0" sldId="259"/>
                <pc2:cmMk id="{F79C1371-F66D-4738-B892-F6A400889CA4}"/>
              </pc2:cmMkLst>
            </pc226:cmChg>
            <pc226:cmChg xmlns:pc226="http://schemas.microsoft.com/office/powerpoint/2022/06/main/command" chg="del mod modRxn">
              <pc226:chgData name="Boe, Carrie A.   DPI" userId="S::carrie.boe@dpi.wi.gov::ad307906-849c-4257-9cee-5c2119764e9b" providerId="AD" clId="Web-{22F65347-05E5-8F2A-A67B-F043CB25358C}" dt="2024-01-26T19:27:48.795" v="73"/>
              <pc2:cmMkLst xmlns:pc2="http://schemas.microsoft.com/office/powerpoint/2019/9/main/command">
                <pc:docMk/>
                <pc:sldMk cId="0" sldId="259"/>
                <pc2:cmMk id="{481E197C-90DF-410F-84DE-D7D33CA665DD}"/>
              </pc2:cmMkLst>
            </pc226:cmChg>
            <pc226:cmChg xmlns:pc226="http://schemas.microsoft.com/office/powerpoint/2022/06/main/command" chg="del mod modRxn">
              <pc226:chgData name="Boe, Carrie A.   DPI" userId="S::carrie.boe@dpi.wi.gov::ad307906-849c-4257-9cee-5c2119764e9b" providerId="AD" clId="Web-{22F65347-05E5-8F2A-A67B-F043CB25358C}" dt="2024-01-26T19:28:07.670" v="75"/>
              <pc2:cmMkLst xmlns:pc2="http://schemas.microsoft.com/office/powerpoint/2019/9/main/command">
                <pc:docMk/>
                <pc:sldMk cId="0" sldId="259"/>
                <pc2:cmMk id="{177E46B0-C354-4CF5-BB99-5FC811975267}"/>
              </pc2:cmMkLst>
            </pc226:cmChg>
          </p:ext>
        </pc:extLst>
      </pc:sldChg>
      <pc:sldChg chg="modSp delCm modCm">
        <pc:chgData name="Boe, Carrie A.   DPI" userId="S::carrie.boe@dpi.wi.gov::ad307906-849c-4257-9cee-5c2119764e9b" providerId="AD" clId="Web-{22F65347-05E5-8F2A-A67B-F043CB25358C}" dt="2024-01-26T19:39:38.352" v="119"/>
        <pc:sldMkLst>
          <pc:docMk/>
          <pc:sldMk cId="0" sldId="261"/>
        </pc:sldMkLst>
        <pc:spChg chg="mod">
          <ac:chgData name="Boe, Carrie A.   DPI" userId="S::carrie.boe@dpi.wi.gov::ad307906-849c-4257-9cee-5c2119764e9b" providerId="AD" clId="Web-{22F65347-05E5-8F2A-A67B-F043CB25358C}" dt="2024-01-26T19:39:38.227" v="118" actId="20577"/>
          <ac:spMkLst>
            <pc:docMk/>
            <pc:sldMk cId="0" sldId="261"/>
            <ac:spMk id="259"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Boe, Carrie A.   DPI" userId="S::carrie.boe@dpi.wi.gov::ad307906-849c-4257-9cee-5c2119764e9b" providerId="AD" clId="Web-{22F65347-05E5-8F2A-A67B-F043CB25358C}" dt="2024-01-26T19:39:38.352" v="119"/>
              <pc2:cmMkLst xmlns:pc2="http://schemas.microsoft.com/office/powerpoint/2019/9/main/command">
                <pc:docMk/>
                <pc:sldMk cId="0" sldId="261"/>
                <pc2:cmMk id="{C2A591FF-F17E-4A50-9A0C-64D6380108E4}"/>
              </pc2:cmMkLst>
            </pc226:cmChg>
          </p:ext>
        </pc:extLst>
      </pc:sldChg>
      <pc:sldChg chg="modSp delCm modCm">
        <pc:chgData name="Boe, Carrie A.   DPI" userId="S::carrie.boe@dpi.wi.gov::ad307906-849c-4257-9cee-5c2119764e9b" providerId="AD" clId="Web-{22F65347-05E5-8F2A-A67B-F043CB25358C}" dt="2024-01-26T19:50:00.015" v="126" actId="20577"/>
        <pc:sldMkLst>
          <pc:docMk/>
          <pc:sldMk cId="0" sldId="264"/>
        </pc:sldMkLst>
        <pc:spChg chg="mod">
          <ac:chgData name="Boe, Carrie A.   DPI" userId="S::carrie.boe@dpi.wi.gov::ad307906-849c-4257-9cee-5c2119764e9b" providerId="AD" clId="Web-{22F65347-05E5-8F2A-A67B-F043CB25358C}" dt="2024-01-26T19:50:00.015" v="126" actId="20577"/>
          <ac:spMkLst>
            <pc:docMk/>
            <pc:sldMk cId="0" sldId="264"/>
            <ac:spMk id="280" creationId="{00000000-0000-0000-0000-000000000000}"/>
          </ac:spMkLst>
        </pc:spChg>
        <pc:extLst>
          <p:ext xmlns:p="http://schemas.openxmlformats.org/presentationml/2006/main" uri="{D6D511B9-2390-475A-947B-AFAB55BFBCF1}">
            <pc226:cmChg xmlns:pc226="http://schemas.microsoft.com/office/powerpoint/2022/06/main/command" chg="mod modRxn">
              <pc226:chgData name="Boe, Carrie A.   DPI" userId="S::carrie.boe@dpi.wi.gov::ad307906-849c-4257-9cee-5c2119764e9b" providerId="AD" clId="Web-{22F65347-05E5-8F2A-A67B-F043CB25358C}" dt="2024-01-26T19:50:00.015" v="126" actId="20577"/>
              <pc2:cmMkLst xmlns:pc2="http://schemas.microsoft.com/office/powerpoint/2019/9/main/command">
                <pc:docMk/>
                <pc:sldMk cId="0" sldId="264"/>
                <pc2:cmMk id="{FC9F3C2A-E669-4E6B-B6D7-09A5427D8A85}"/>
              </pc2:cmMkLst>
              <pc226:cmRplyChg chg="add">
                <pc226:chgData name="Boe, Carrie A.   DPI" userId="S::carrie.boe@dpi.wi.gov::ad307906-849c-4257-9cee-5c2119764e9b" providerId="AD" clId="Web-{22F65347-05E5-8F2A-A67B-F043CB25358C}" dt="2024-01-26T19:42:34.077" v="120"/>
                <pc2:cmRplyMkLst xmlns:pc2="http://schemas.microsoft.com/office/powerpoint/2019/9/main/command">
                  <pc:docMk/>
                  <pc:sldMk cId="0" sldId="264"/>
                  <pc2:cmMk id="{FC9F3C2A-E669-4E6B-B6D7-09A5427D8A85}"/>
                  <pc2:cmRplyMk id="{E119B1D3-8F3B-47E6-8000-B6C3CEB06B47}"/>
                </pc2:cmRplyMkLst>
              </pc226:cmRplyChg>
            </pc226:cmChg>
            <pc226:cmChg xmlns:pc226="http://schemas.microsoft.com/office/powerpoint/2022/06/main/command" chg="del mod modRxn">
              <pc226:chgData name="Boe, Carrie A.   DPI" userId="S::carrie.boe@dpi.wi.gov::ad307906-849c-4257-9cee-5c2119764e9b" providerId="AD" clId="Web-{22F65347-05E5-8F2A-A67B-F043CB25358C}" dt="2024-01-26T19:49:54.280" v="123"/>
              <pc2:cmMkLst xmlns:pc2="http://schemas.microsoft.com/office/powerpoint/2019/9/main/command">
                <pc:docMk/>
                <pc:sldMk cId="0" sldId="264"/>
                <pc2:cmMk id="{D0AA5EEE-8278-4EE2-9479-E5227EAD6219}"/>
              </pc2:cmMkLst>
            </pc226:cmChg>
          </p:ext>
        </pc:extLst>
      </pc:sldChg>
      <pc:sldChg chg="modSp delCm modCm">
        <pc:chgData name="Boe, Carrie A.   DPI" userId="S::carrie.boe@dpi.wi.gov::ad307906-849c-4257-9cee-5c2119764e9b" providerId="AD" clId="Web-{22F65347-05E5-8F2A-A67B-F043CB25358C}" dt="2024-01-26T19:53:01.975" v="140"/>
        <pc:sldMkLst>
          <pc:docMk/>
          <pc:sldMk cId="0" sldId="265"/>
        </pc:sldMkLst>
        <pc:spChg chg="mod">
          <ac:chgData name="Boe, Carrie A.   DPI" userId="S::carrie.boe@dpi.wi.gov::ad307906-849c-4257-9cee-5c2119764e9b" providerId="AD" clId="Web-{22F65347-05E5-8F2A-A67B-F043CB25358C}" dt="2024-01-26T19:52:27.224" v="133" actId="20577"/>
          <ac:spMkLst>
            <pc:docMk/>
            <pc:sldMk cId="0" sldId="265"/>
            <ac:spMk id="285" creationId="{00000000-0000-0000-0000-000000000000}"/>
          </ac:spMkLst>
        </pc:spChg>
        <pc:spChg chg="mod">
          <ac:chgData name="Boe, Carrie A.   DPI" userId="S::carrie.boe@dpi.wi.gov::ad307906-849c-4257-9cee-5c2119764e9b" providerId="AD" clId="Web-{22F65347-05E5-8F2A-A67B-F043CB25358C}" dt="2024-01-26T19:52:57.193" v="139" actId="20577"/>
          <ac:spMkLst>
            <pc:docMk/>
            <pc:sldMk cId="0" sldId="265"/>
            <ac:spMk id="286"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Boe, Carrie A.   DPI" userId="S::carrie.boe@dpi.wi.gov::ad307906-849c-4257-9cee-5c2119764e9b" providerId="AD" clId="Web-{22F65347-05E5-8F2A-A67B-F043CB25358C}" dt="2024-01-26T19:53:01.975" v="140"/>
              <pc2:cmMkLst xmlns:pc2="http://schemas.microsoft.com/office/powerpoint/2019/9/main/command">
                <pc:docMk/>
                <pc:sldMk cId="0" sldId="265"/>
                <pc2:cmMk id="{6CB23F62-3C16-4174-A0F7-C857ECEFD829}"/>
              </pc2:cmMkLst>
            </pc226:cmChg>
          </p:ext>
        </pc:extLst>
      </pc:sldChg>
      <pc:sldChg chg="delCm modCm">
        <pc:chgData name="Boe, Carrie A.   DPI" userId="S::carrie.boe@dpi.wi.gov::ad307906-849c-4257-9cee-5c2119764e9b" providerId="AD" clId="Web-{22F65347-05E5-8F2A-A67B-F043CB25358C}" dt="2024-01-26T19:53:35.289" v="142"/>
        <pc:sldMkLst>
          <pc:docMk/>
          <pc:sldMk cId="0" sldId="270"/>
        </pc:sldMkLst>
        <pc:extLst>
          <p:ext xmlns:p="http://schemas.openxmlformats.org/presentationml/2006/main" uri="{D6D511B9-2390-475A-947B-AFAB55BFBCF1}">
            <pc226:cmChg xmlns:pc226="http://schemas.microsoft.com/office/powerpoint/2022/06/main/command" chg="del mod modRxn">
              <pc226:chgData name="Boe, Carrie A.   DPI" userId="S::carrie.boe@dpi.wi.gov::ad307906-849c-4257-9cee-5c2119764e9b" providerId="AD" clId="Web-{22F65347-05E5-8F2A-A67B-F043CB25358C}" dt="2024-01-26T19:53:35.289" v="142"/>
              <pc2:cmMkLst xmlns:pc2="http://schemas.microsoft.com/office/powerpoint/2019/9/main/command">
                <pc:docMk/>
                <pc:sldMk cId="0" sldId="270"/>
                <pc2:cmMk id="{921CFB4B-AFD6-486B-A92D-71D21222CA94}"/>
              </pc2:cmMkLst>
            </pc226:cmChg>
          </p:ext>
        </pc:extLst>
      </pc:sldChg>
      <pc:sldChg chg="modSp delCm modCm">
        <pc:chgData name="Boe, Carrie A.   DPI" userId="S::carrie.boe@dpi.wi.gov::ad307906-849c-4257-9cee-5c2119764e9b" providerId="AD" clId="Web-{22F65347-05E5-8F2A-A67B-F043CB25358C}" dt="2024-01-26T19:55:23.683" v="146"/>
        <pc:sldMkLst>
          <pc:docMk/>
          <pc:sldMk cId="0" sldId="271"/>
        </pc:sldMkLst>
        <pc:spChg chg="mod">
          <ac:chgData name="Boe, Carrie A.   DPI" userId="S::carrie.boe@dpi.wi.gov::ad307906-849c-4257-9cee-5c2119764e9b" providerId="AD" clId="Web-{22F65347-05E5-8F2A-A67B-F043CB25358C}" dt="2024-01-26T19:55:23.511" v="145" actId="20577"/>
          <ac:spMkLst>
            <pc:docMk/>
            <pc:sldMk cId="0" sldId="271"/>
            <ac:spMk id="324"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Boe, Carrie A.   DPI" userId="S::carrie.boe@dpi.wi.gov::ad307906-849c-4257-9cee-5c2119764e9b" providerId="AD" clId="Web-{22F65347-05E5-8F2A-A67B-F043CB25358C}" dt="2024-01-26T19:55:23.683" v="146"/>
              <pc2:cmMkLst xmlns:pc2="http://schemas.microsoft.com/office/powerpoint/2019/9/main/command">
                <pc:docMk/>
                <pc:sldMk cId="0" sldId="271"/>
                <pc2:cmMk id="{5F000592-4426-4D90-B8AD-ED792AFE22C2}"/>
              </pc2:cmMkLst>
            </pc226:cmChg>
          </p:ext>
        </pc:extLst>
      </pc:sldChg>
      <pc:sldChg chg="delCm modCm">
        <pc:chgData name="Boe, Carrie A.   DPI" userId="S::carrie.boe@dpi.wi.gov::ad307906-849c-4257-9cee-5c2119764e9b" providerId="AD" clId="Web-{22F65347-05E5-8F2A-A67B-F043CB25358C}" dt="2024-01-26T19:57:00.593" v="148"/>
        <pc:sldMkLst>
          <pc:docMk/>
          <pc:sldMk cId="0" sldId="272"/>
        </pc:sldMkLst>
        <pc:extLst>
          <p:ext xmlns:p="http://schemas.openxmlformats.org/presentationml/2006/main" uri="{D6D511B9-2390-475A-947B-AFAB55BFBCF1}">
            <pc226:cmChg xmlns:pc226="http://schemas.microsoft.com/office/powerpoint/2022/06/main/command" chg="del mod modRxn">
              <pc226:chgData name="Boe, Carrie A.   DPI" userId="S::carrie.boe@dpi.wi.gov::ad307906-849c-4257-9cee-5c2119764e9b" providerId="AD" clId="Web-{22F65347-05E5-8F2A-A67B-F043CB25358C}" dt="2024-01-26T19:57:00.593" v="148"/>
              <pc2:cmMkLst xmlns:pc2="http://schemas.microsoft.com/office/powerpoint/2019/9/main/command">
                <pc:docMk/>
                <pc:sldMk cId="0" sldId="272"/>
                <pc2:cmMk id="{F19515CC-6BC7-460C-8884-34C6484DCBE3}"/>
              </pc2:cmMkLst>
            </pc226:cmChg>
          </p:ext>
        </pc:extLst>
      </pc:sldChg>
      <pc:sldChg chg="modCm">
        <pc:chgData name="Boe, Carrie A.   DPI" userId="S::carrie.boe@dpi.wi.gov::ad307906-849c-4257-9cee-5c2119764e9b" providerId="AD" clId="Web-{22F65347-05E5-8F2A-A67B-F043CB25358C}" dt="2024-01-26T20:44:46.296" v="154"/>
        <pc:sldMkLst>
          <pc:docMk/>
          <pc:sldMk cId="0" sldId="304"/>
        </pc:sldMkLst>
        <pc:extLst>
          <p:ext xmlns:p="http://schemas.openxmlformats.org/presentationml/2006/main" uri="{D6D511B9-2390-475A-947B-AFAB55BFBCF1}">
            <pc226:cmChg xmlns:pc226="http://schemas.microsoft.com/office/powerpoint/2022/06/main/command" chg="mod modRxn">
              <pc226:chgData name="Boe, Carrie A.   DPI" userId="S::carrie.boe@dpi.wi.gov::ad307906-849c-4257-9cee-5c2119764e9b" providerId="AD" clId="Web-{22F65347-05E5-8F2A-A67B-F043CB25358C}" dt="2024-01-26T20:44:46.296" v="154"/>
              <pc2:cmMkLst xmlns:pc2="http://schemas.microsoft.com/office/powerpoint/2019/9/main/command">
                <pc:docMk/>
                <pc:sldMk cId="0" sldId="304"/>
                <pc2:cmMk id="{01D10158-72F0-4A2B-ABB7-6C93A1FAE8C1}"/>
              </pc2:cmMkLst>
              <pc226:cmRplyChg chg="add">
                <pc226:chgData name="Boe, Carrie A.   DPI" userId="S::carrie.boe@dpi.wi.gov::ad307906-849c-4257-9cee-5c2119764e9b" providerId="AD" clId="Web-{22F65347-05E5-8F2A-A67B-F043CB25358C}" dt="2024-01-26T20:44:43.202" v="152"/>
                <pc2:cmRplyMkLst xmlns:pc2="http://schemas.microsoft.com/office/powerpoint/2019/9/main/command">
                  <pc:docMk/>
                  <pc:sldMk cId="0" sldId="304"/>
                  <pc2:cmMk id="{01D10158-72F0-4A2B-ABB7-6C93A1FAE8C1}"/>
                  <pc2:cmRplyMk id="{0B37B55C-53D1-4E87-896C-C00D43C49EAA}"/>
                </pc2:cmRplyMkLst>
              </pc226:cmRplyChg>
            </pc226:cmChg>
          </p:ext>
        </pc:extLst>
      </pc:sldChg>
      <pc:sldChg chg="delCm modCm">
        <pc:chgData name="Boe, Carrie A.   DPI" userId="S::carrie.boe@dpi.wi.gov::ad307906-849c-4257-9cee-5c2119764e9b" providerId="AD" clId="Web-{22F65347-05E5-8F2A-A67B-F043CB25358C}" dt="2024-01-26T19:28:45" v="111"/>
        <pc:sldMkLst>
          <pc:docMk/>
          <pc:sldMk cId="1424561787" sldId="310"/>
        </pc:sldMkLst>
        <pc:extLst>
          <p:ext xmlns:p="http://schemas.openxmlformats.org/presentationml/2006/main" uri="{D6D511B9-2390-475A-947B-AFAB55BFBCF1}">
            <pc226:cmChg xmlns:pc226="http://schemas.microsoft.com/office/powerpoint/2022/06/main/command" chg="del">
              <pc226:chgData name="Boe, Carrie A.   DPI" userId="S::carrie.boe@dpi.wi.gov::ad307906-849c-4257-9cee-5c2119764e9b" providerId="AD" clId="Web-{22F65347-05E5-8F2A-A67B-F043CB25358C}" dt="2024-01-26T19:28:45" v="111"/>
              <pc2:cmMkLst xmlns:pc2="http://schemas.microsoft.com/office/powerpoint/2019/9/main/command">
                <pc:docMk/>
                <pc:sldMk cId="1424561787" sldId="310"/>
                <pc2:cmMk id="{F02F709C-11A4-4D77-8477-1F69C1D87D4A}"/>
              </pc2:cmMkLst>
              <pc226:cmRplyChg chg="mod modRxn">
                <pc226:chgData name="Boe, Carrie A.   DPI" userId="S::carrie.boe@dpi.wi.gov::ad307906-849c-4257-9cee-5c2119764e9b" providerId="AD" clId="Web-{22F65347-05E5-8F2A-A67B-F043CB25358C}" dt="2024-01-26T19:28:39.609" v="110"/>
                <pc2:cmRplyMkLst xmlns:pc2="http://schemas.microsoft.com/office/powerpoint/2019/9/main/command">
                  <pc:docMk/>
                  <pc:sldMk cId="1424561787" sldId="310"/>
                  <pc2:cmMk id="{F02F709C-11A4-4D77-8477-1F69C1D87D4A}"/>
                  <pc2:cmRplyMk id="{7BC02691-31A7-4292-87E5-3C853170D138}"/>
                </pc2:cmRplyMkLst>
              </pc226:cmRplyChg>
            </pc226:cmChg>
          </p:ext>
        </pc:extLst>
      </pc:sldChg>
      <pc:sldChg chg="modSp delCm modCm">
        <pc:chgData name="Boe, Carrie A.   DPI" userId="S::carrie.boe@dpi.wi.gov::ad307906-849c-4257-9cee-5c2119764e9b" providerId="AD" clId="Web-{22F65347-05E5-8F2A-A67B-F043CB25358C}" dt="2024-01-26T19:12:00.573" v="25"/>
        <pc:sldMkLst>
          <pc:docMk/>
          <pc:sldMk cId="454477247" sldId="316"/>
        </pc:sldMkLst>
        <pc:spChg chg="mod">
          <ac:chgData name="Boe, Carrie A.   DPI" userId="S::carrie.boe@dpi.wi.gov::ad307906-849c-4257-9cee-5c2119764e9b" providerId="AD" clId="Web-{22F65347-05E5-8F2A-A67B-F043CB25358C}" dt="2024-01-26T19:11:44.775" v="21" actId="1076"/>
          <ac:spMkLst>
            <pc:docMk/>
            <pc:sldMk cId="454477247" sldId="316"/>
            <ac:spMk id="234" creationId="{00000000-0000-0000-0000-000000000000}"/>
          </ac:spMkLst>
        </pc:spChg>
        <pc:spChg chg="mod">
          <ac:chgData name="Boe, Carrie A.   DPI" userId="S::carrie.boe@dpi.wi.gov::ad307906-849c-4257-9cee-5c2119764e9b" providerId="AD" clId="Web-{22F65347-05E5-8F2A-A67B-F043CB25358C}" dt="2024-01-26T19:11:49.900" v="22" actId="14100"/>
          <ac:spMkLst>
            <pc:docMk/>
            <pc:sldMk cId="454477247" sldId="316"/>
            <ac:spMk id="235"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Boe, Carrie A.   DPI" userId="S::carrie.boe@dpi.wi.gov::ad307906-849c-4257-9cee-5c2119764e9b" providerId="AD" clId="Web-{22F65347-05E5-8F2A-A67B-F043CB25358C}" dt="2024-01-26T19:12:00.573" v="25"/>
              <pc2:cmMkLst xmlns:pc2="http://schemas.microsoft.com/office/powerpoint/2019/9/main/command">
                <pc:docMk/>
                <pc:sldMk cId="454477247" sldId="316"/>
                <pc2:cmMk id="{8CC5E7FA-CECA-4A23-A2DE-946F05890083}"/>
              </pc2:cmMkLst>
            </pc226:cmChg>
          </p:ext>
        </pc:extLst>
      </pc:sldChg>
      <pc:sldChg chg="delCm modCm">
        <pc:chgData name="Boe, Carrie A.   DPI" userId="S::carrie.boe@dpi.wi.gov::ad307906-849c-4257-9cee-5c2119764e9b" providerId="AD" clId="Web-{22F65347-05E5-8F2A-A67B-F043CB25358C}" dt="2024-01-26T19:57:39.157" v="151"/>
        <pc:sldMkLst>
          <pc:docMk/>
          <pc:sldMk cId="2608727054" sldId="318"/>
        </pc:sldMkLst>
        <pc:extLst>
          <p:ext xmlns:p="http://schemas.openxmlformats.org/presentationml/2006/main" uri="{D6D511B9-2390-475A-947B-AFAB55BFBCF1}">
            <pc226:cmChg xmlns:pc226="http://schemas.microsoft.com/office/powerpoint/2022/06/main/command" chg="del mod modRxn">
              <pc226:chgData name="Boe, Carrie A.   DPI" userId="S::carrie.boe@dpi.wi.gov::ad307906-849c-4257-9cee-5c2119764e9b" providerId="AD" clId="Web-{22F65347-05E5-8F2A-A67B-F043CB25358C}" dt="2024-01-26T19:57:39.157" v="151"/>
              <pc2:cmMkLst xmlns:pc2="http://schemas.microsoft.com/office/powerpoint/2019/9/main/command">
                <pc:docMk/>
                <pc:sldMk cId="2608727054" sldId="318"/>
                <pc2:cmMk id="{5A7D2136-335C-4FD9-A05C-FC354F71989E}"/>
              </pc2:cmMkLst>
            </pc226:cmChg>
          </p:ext>
        </pc:extLst>
      </pc:sldChg>
    </pc:docChg>
  </pc:docChgLst>
  <pc:docChgLst>
    <pc:chgData name="Colo, Emily B.   DPI" userId="S::emily.colo@dpi.wi.gov::0c519310-39bf-4630-a6fa-18b1399cadcd" providerId="AD" clId="Web-{E949B848-77A9-0EB7-85D6-384F3F1B268D}"/>
    <pc:docChg chg="modSld">
      <pc:chgData name="Colo, Emily B.   DPI" userId="S::emily.colo@dpi.wi.gov::0c519310-39bf-4630-a6fa-18b1399cadcd" providerId="AD" clId="Web-{E949B848-77A9-0EB7-85D6-384F3F1B268D}" dt="2024-01-19T20:51:22.458" v="233" actId="20577"/>
      <pc:docMkLst>
        <pc:docMk/>
      </pc:docMkLst>
      <pc:sldChg chg="modSp">
        <pc:chgData name="Colo, Emily B.   DPI" userId="S::emily.colo@dpi.wi.gov::0c519310-39bf-4630-a6fa-18b1399cadcd" providerId="AD" clId="Web-{E949B848-77A9-0EB7-85D6-384F3F1B268D}" dt="2024-01-19T20:45:24.807" v="116"/>
        <pc:sldMkLst>
          <pc:docMk/>
          <pc:sldMk cId="0" sldId="281"/>
        </pc:sldMkLst>
        <pc:spChg chg="mod">
          <ac:chgData name="Colo, Emily B.   DPI" userId="S::emily.colo@dpi.wi.gov::0c519310-39bf-4630-a6fa-18b1399cadcd" providerId="AD" clId="Web-{E949B848-77A9-0EB7-85D6-384F3F1B268D}" dt="2024-01-19T20:45:24.807" v="116"/>
          <ac:spMkLst>
            <pc:docMk/>
            <pc:sldMk cId="0" sldId="281"/>
            <ac:spMk id="398" creationId="{00000000-0000-0000-0000-000000000000}"/>
          </ac:spMkLst>
        </pc:spChg>
        <pc:picChg chg="mod">
          <ac:chgData name="Colo, Emily B.   DPI" userId="S::emily.colo@dpi.wi.gov::0c519310-39bf-4630-a6fa-18b1399cadcd" providerId="AD" clId="Web-{E949B848-77A9-0EB7-85D6-384F3F1B268D}" dt="2024-01-19T20:45:12.994" v="115"/>
          <ac:picMkLst>
            <pc:docMk/>
            <pc:sldMk cId="0" sldId="281"/>
            <ac:picMk id="399" creationId="{00000000-0000-0000-0000-000000000000}"/>
          </ac:picMkLst>
        </pc:picChg>
      </pc:sldChg>
      <pc:sldChg chg="modSp">
        <pc:chgData name="Colo, Emily B.   DPI" userId="S::emily.colo@dpi.wi.gov::0c519310-39bf-4630-a6fa-18b1399cadcd" providerId="AD" clId="Web-{E949B848-77A9-0EB7-85D6-384F3F1B268D}" dt="2024-01-19T20:51:22.458" v="233" actId="20577"/>
        <pc:sldMkLst>
          <pc:docMk/>
          <pc:sldMk cId="0" sldId="282"/>
        </pc:sldMkLst>
        <pc:spChg chg="mod">
          <ac:chgData name="Colo, Emily B.   DPI" userId="S::emily.colo@dpi.wi.gov::0c519310-39bf-4630-a6fa-18b1399cadcd" providerId="AD" clId="Web-{E949B848-77A9-0EB7-85D6-384F3F1B268D}" dt="2024-01-19T20:46:12.480" v="128" actId="20577"/>
          <ac:spMkLst>
            <pc:docMk/>
            <pc:sldMk cId="0" sldId="282"/>
            <ac:spMk id="404" creationId="{00000000-0000-0000-0000-000000000000}"/>
          </ac:spMkLst>
        </pc:spChg>
        <pc:spChg chg="mod">
          <ac:chgData name="Colo, Emily B.   DPI" userId="S::emily.colo@dpi.wi.gov::0c519310-39bf-4630-a6fa-18b1399cadcd" providerId="AD" clId="Web-{E949B848-77A9-0EB7-85D6-384F3F1B268D}" dt="2024-01-19T20:51:22.458" v="233" actId="20577"/>
          <ac:spMkLst>
            <pc:docMk/>
            <pc:sldMk cId="0" sldId="282"/>
            <ac:spMk id="405" creationId="{00000000-0000-0000-0000-000000000000}"/>
          </ac:spMkLst>
        </pc:spChg>
      </pc:sldChg>
    </pc:docChg>
  </pc:docChgLst>
  <pc:docChgLst>
    <pc:chgData name="Colo, Emily B.   DPI" userId="S::emily.colo@dpi.wi.gov::0c519310-39bf-4630-a6fa-18b1399cadcd" providerId="AD" clId="Web-{CF62DDD3-43F1-3E76-25C1-1997E07EFA22}"/>
    <pc:docChg chg="mod modSld">
      <pc:chgData name="Colo, Emily B.   DPI" userId="S::emily.colo@dpi.wi.gov::0c519310-39bf-4630-a6fa-18b1399cadcd" providerId="AD" clId="Web-{CF62DDD3-43F1-3E76-25C1-1997E07EFA22}" dt="2024-01-19T20:38:10.374" v="1043" actId="20577"/>
      <pc:docMkLst>
        <pc:docMk/>
      </pc:docMkLst>
      <pc:sldChg chg="modSp">
        <pc:chgData name="Colo, Emily B.   DPI" userId="S::emily.colo@dpi.wi.gov::0c519310-39bf-4630-a6fa-18b1399cadcd" providerId="AD" clId="Web-{CF62DDD3-43F1-3E76-25C1-1997E07EFA22}" dt="2024-01-19T16:51:52.190" v="30" actId="20577"/>
        <pc:sldMkLst>
          <pc:docMk/>
          <pc:sldMk cId="0" sldId="258"/>
        </pc:sldMkLst>
        <pc:spChg chg="mod">
          <ac:chgData name="Colo, Emily B.   DPI" userId="S::emily.colo@dpi.wi.gov::0c519310-39bf-4630-a6fa-18b1399cadcd" providerId="AD" clId="Web-{CF62DDD3-43F1-3E76-25C1-1997E07EFA22}" dt="2024-01-19T16:51:52.190" v="30" actId="20577"/>
          <ac:spMkLst>
            <pc:docMk/>
            <pc:sldMk cId="0" sldId="258"/>
            <ac:spMk id="241" creationId="{00000000-0000-0000-0000-000000000000}"/>
          </ac:spMkLst>
        </pc:spChg>
      </pc:sldChg>
      <pc:sldChg chg="addCm">
        <pc:chgData name="Colo, Emily B.   DPI" userId="S::emily.colo@dpi.wi.gov::0c519310-39bf-4630-a6fa-18b1399cadcd" providerId="AD" clId="Web-{CF62DDD3-43F1-3E76-25C1-1997E07EFA22}" dt="2024-01-19T17:08:47.770" v="173"/>
        <pc:sldMkLst>
          <pc:docMk/>
          <pc:sldMk cId="0" sldId="259"/>
        </pc:sldMkLst>
        <pc:extLst>
          <p:ext xmlns:p="http://schemas.openxmlformats.org/presentationml/2006/main" uri="{D6D511B9-2390-475A-947B-AFAB55BFBCF1}">
            <pc226:cmChg xmlns:pc226="http://schemas.microsoft.com/office/powerpoint/2022/06/main/command" chg="add">
              <pc226:chgData name="Colo, Emily B.   DPI" userId="S::emily.colo@dpi.wi.gov::0c519310-39bf-4630-a6fa-18b1399cadcd" providerId="AD" clId="Web-{CF62DDD3-43F1-3E76-25C1-1997E07EFA22}" dt="2024-01-19T16:53:06.068" v="31"/>
              <pc2:cmMkLst xmlns:pc2="http://schemas.microsoft.com/office/powerpoint/2019/9/main/command">
                <pc:docMk/>
                <pc:sldMk cId="0" sldId="259"/>
                <pc2:cmMk id="{F79C1371-F66D-4738-B892-F6A400889CA4}"/>
              </pc2:cmMkLst>
            </pc226:cmChg>
            <pc226:cmChg xmlns:pc226="http://schemas.microsoft.com/office/powerpoint/2022/06/main/command" chg="add">
              <pc226:chgData name="Colo, Emily B.   DPI" userId="S::emily.colo@dpi.wi.gov::0c519310-39bf-4630-a6fa-18b1399cadcd" providerId="AD" clId="Web-{CF62DDD3-43F1-3E76-25C1-1997E07EFA22}" dt="2024-01-19T17:08:47.770" v="173"/>
              <pc2:cmMkLst xmlns:pc2="http://schemas.microsoft.com/office/powerpoint/2019/9/main/command">
                <pc:docMk/>
                <pc:sldMk cId="0" sldId="259"/>
                <pc2:cmMk id="{481E197C-90DF-410F-84DE-D7D33CA665DD}"/>
              </pc2:cmMkLst>
            </pc226:cmChg>
            <pc226:cmChg xmlns:pc226="http://schemas.microsoft.com/office/powerpoint/2022/06/main/command" chg="add">
              <pc226:chgData name="Colo, Emily B.   DPI" userId="S::emily.colo@dpi.wi.gov::0c519310-39bf-4630-a6fa-18b1399cadcd" providerId="AD" clId="Web-{CF62DDD3-43F1-3E76-25C1-1997E07EFA22}" dt="2024-01-19T16:54:14.601" v="32"/>
              <pc2:cmMkLst xmlns:pc2="http://schemas.microsoft.com/office/powerpoint/2019/9/main/command">
                <pc:docMk/>
                <pc:sldMk cId="0" sldId="259"/>
                <pc2:cmMk id="{177E46B0-C354-4CF5-BB99-5FC811975267}"/>
              </pc2:cmMkLst>
            </pc226:cmChg>
          </p:ext>
        </pc:extLst>
      </pc:sldChg>
      <pc:sldChg chg="addCm">
        <pc:chgData name="Colo, Emily B.   DPI" userId="S::emily.colo@dpi.wi.gov::0c519310-39bf-4630-a6fa-18b1399cadcd" providerId="AD" clId="Web-{CF62DDD3-43F1-3E76-25C1-1997E07EFA22}" dt="2024-01-19T17:18:23.382" v="176"/>
        <pc:sldMkLst>
          <pc:docMk/>
          <pc:sldMk cId="0" sldId="261"/>
        </pc:sldMkLst>
        <pc:extLst>
          <p:ext xmlns:p="http://schemas.openxmlformats.org/presentationml/2006/main" uri="{D6D511B9-2390-475A-947B-AFAB55BFBCF1}">
            <pc226:cmChg xmlns:pc226="http://schemas.microsoft.com/office/powerpoint/2022/06/main/command" chg="add">
              <pc226:chgData name="Colo, Emily B.   DPI" userId="S::emily.colo@dpi.wi.gov::0c519310-39bf-4630-a6fa-18b1399cadcd" providerId="AD" clId="Web-{CF62DDD3-43F1-3E76-25C1-1997E07EFA22}" dt="2024-01-19T17:18:23.382" v="176"/>
              <pc2:cmMkLst xmlns:pc2="http://schemas.microsoft.com/office/powerpoint/2019/9/main/command">
                <pc:docMk/>
                <pc:sldMk cId="0" sldId="261"/>
                <pc2:cmMk id="{C2A591FF-F17E-4A50-9A0C-64D6380108E4}"/>
              </pc2:cmMkLst>
            </pc226:cmChg>
          </p:ext>
        </pc:extLst>
      </pc:sldChg>
      <pc:sldChg chg="addCm">
        <pc:chgData name="Colo, Emily B.   DPI" userId="S::emily.colo@dpi.wi.gov::0c519310-39bf-4630-a6fa-18b1399cadcd" providerId="AD" clId="Web-{CF62DDD3-43F1-3E76-25C1-1997E07EFA22}" dt="2024-01-19T17:21:49.076" v="178"/>
        <pc:sldMkLst>
          <pc:docMk/>
          <pc:sldMk cId="0" sldId="264"/>
        </pc:sldMkLst>
        <pc:extLst>
          <p:ext xmlns:p="http://schemas.openxmlformats.org/presentationml/2006/main" uri="{D6D511B9-2390-475A-947B-AFAB55BFBCF1}">
            <pc226:cmChg xmlns:pc226="http://schemas.microsoft.com/office/powerpoint/2022/06/main/command" chg="add">
              <pc226:chgData name="Colo, Emily B.   DPI" userId="S::emily.colo@dpi.wi.gov::0c519310-39bf-4630-a6fa-18b1399cadcd" providerId="AD" clId="Web-{CF62DDD3-43F1-3E76-25C1-1997E07EFA22}" dt="2024-01-19T17:20:49.965" v="177"/>
              <pc2:cmMkLst xmlns:pc2="http://schemas.microsoft.com/office/powerpoint/2019/9/main/command">
                <pc:docMk/>
                <pc:sldMk cId="0" sldId="264"/>
                <pc2:cmMk id="{FC9F3C2A-E669-4E6B-B6D7-09A5427D8A85}"/>
              </pc2:cmMkLst>
            </pc226:cmChg>
            <pc226:cmChg xmlns:pc226="http://schemas.microsoft.com/office/powerpoint/2022/06/main/command" chg="add">
              <pc226:chgData name="Colo, Emily B.   DPI" userId="S::emily.colo@dpi.wi.gov::0c519310-39bf-4630-a6fa-18b1399cadcd" providerId="AD" clId="Web-{CF62DDD3-43F1-3E76-25C1-1997E07EFA22}" dt="2024-01-19T17:21:49.076" v="178"/>
              <pc2:cmMkLst xmlns:pc2="http://schemas.microsoft.com/office/powerpoint/2019/9/main/command">
                <pc:docMk/>
                <pc:sldMk cId="0" sldId="264"/>
                <pc2:cmMk id="{D0AA5EEE-8278-4EE2-9479-E5227EAD6219}"/>
              </pc2:cmMkLst>
            </pc226:cmChg>
          </p:ext>
        </pc:extLst>
      </pc:sldChg>
      <pc:sldChg chg="modSp addCm modCm">
        <pc:chgData name="Colo, Emily B.   DPI" userId="S::emily.colo@dpi.wi.gov::0c519310-39bf-4630-a6fa-18b1399cadcd" providerId="AD" clId="Web-{CF62DDD3-43F1-3E76-25C1-1997E07EFA22}" dt="2024-01-19T17:25:25.958" v="183" actId="20577"/>
        <pc:sldMkLst>
          <pc:docMk/>
          <pc:sldMk cId="0" sldId="265"/>
        </pc:sldMkLst>
        <pc:spChg chg="mod">
          <ac:chgData name="Colo, Emily B.   DPI" userId="S::emily.colo@dpi.wi.gov::0c519310-39bf-4630-a6fa-18b1399cadcd" providerId="AD" clId="Web-{CF62DDD3-43F1-3E76-25C1-1997E07EFA22}" dt="2024-01-19T17:25:25.958" v="183" actId="20577"/>
          <ac:spMkLst>
            <pc:docMk/>
            <pc:sldMk cId="0" sldId="265"/>
            <ac:spMk id="286" creationId="{00000000-0000-0000-0000-000000000000}"/>
          </ac:spMkLst>
        </pc:spChg>
        <pc:extLst>
          <p:ext xmlns:p="http://schemas.openxmlformats.org/presentationml/2006/main" uri="{D6D511B9-2390-475A-947B-AFAB55BFBCF1}">
            <pc226:cmChg xmlns:pc226="http://schemas.microsoft.com/office/powerpoint/2022/06/main/command" chg="add mod">
              <pc226:chgData name="Colo, Emily B.   DPI" userId="S::emily.colo@dpi.wi.gov::0c519310-39bf-4630-a6fa-18b1399cadcd" providerId="AD" clId="Web-{CF62DDD3-43F1-3E76-25C1-1997E07EFA22}" dt="2024-01-19T17:24:46.160" v="181" actId="20577"/>
              <pc2:cmMkLst xmlns:pc2="http://schemas.microsoft.com/office/powerpoint/2019/9/main/command">
                <pc:docMk/>
                <pc:sldMk cId="0" sldId="265"/>
                <pc2:cmMk id="{6CB23F62-3C16-4174-A0F7-C857ECEFD829}"/>
              </pc2:cmMkLst>
            </pc226:cmChg>
          </p:ext>
        </pc:extLst>
      </pc:sldChg>
      <pc:sldChg chg="modSp">
        <pc:chgData name="Colo, Emily B.   DPI" userId="S::emily.colo@dpi.wi.gov::0c519310-39bf-4630-a6fa-18b1399cadcd" providerId="AD" clId="Web-{CF62DDD3-43F1-3E76-25C1-1997E07EFA22}" dt="2024-01-19T18:12:22.095" v="378" actId="20577"/>
        <pc:sldMkLst>
          <pc:docMk/>
          <pc:sldMk cId="0" sldId="266"/>
        </pc:sldMkLst>
        <pc:spChg chg="mod">
          <ac:chgData name="Colo, Emily B.   DPI" userId="S::emily.colo@dpi.wi.gov::0c519310-39bf-4630-a6fa-18b1399cadcd" providerId="AD" clId="Web-{CF62DDD3-43F1-3E76-25C1-1997E07EFA22}" dt="2024-01-19T18:12:22.095" v="378" actId="20577"/>
          <ac:spMkLst>
            <pc:docMk/>
            <pc:sldMk cId="0" sldId="266"/>
            <ac:spMk id="291" creationId="{00000000-0000-0000-0000-000000000000}"/>
          </ac:spMkLst>
        </pc:spChg>
        <pc:picChg chg="mod">
          <ac:chgData name="Colo, Emily B.   DPI" userId="S::emily.colo@dpi.wi.gov::0c519310-39bf-4630-a6fa-18b1399cadcd" providerId="AD" clId="Web-{CF62DDD3-43F1-3E76-25C1-1997E07EFA22}" dt="2024-01-19T17:39:51.939" v="297" actId="1076"/>
          <ac:picMkLst>
            <pc:docMk/>
            <pc:sldMk cId="0" sldId="266"/>
            <ac:picMk id="2" creationId="{1A02E9A0-273B-6A9A-F1B5-010E77203298}"/>
          </ac:picMkLst>
        </pc:picChg>
      </pc:sldChg>
      <pc:sldChg chg="modSp">
        <pc:chgData name="Colo, Emily B.   DPI" userId="S::emily.colo@dpi.wi.gov::0c519310-39bf-4630-a6fa-18b1399cadcd" providerId="AD" clId="Web-{CF62DDD3-43F1-3E76-25C1-1997E07EFA22}" dt="2024-01-19T18:12:18.438" v="377" actId="20577"/>
        <pc:sldMkLst>
          <pc:docMk/>
          <pc:sldMk cId="0" sldId="267"/>
        </pc:sldMkLst>
        <pc:spChg chg="mod">
          <ac:chgData name="Colo, Emily B.   DPI" userId="S::emily.colo@dpi.wi.gov::0c519310-39bf-4630-a6fa-18b1399cadcd" providerId="AD" clId="Web-{CF62DDD3-43F1-3E76-25C1-1997E07EFA22}" dt="2024-01-19T18:12:18.438" v="377" actId="20577"/>
          <ac:spMkLst>
            <pc:docMk/>
            <pc:sldMk cId="0" sldId="267"/>
            <ac:spMk id="297" creationId="{00000000-0000-0000-0000-000000000000}"/>
          </ac:spMkLst>
        </pc:spChg>
        <pc:spChg chg="mod">
          <ac:chgData name="Colo, Emily B.   DPI" userId="S::emily.colo@dpi.wi.gov::0c519310-39bf-4630-a6fa-18b1399cadcd" providerId="AD" clId="Web-{CF62DDD3-43F1-3E76-25C1-1997E07EFA22}" dt="2024-01-19T17:42:00.849" v="320" actId="20577"/>
          <ac:spMkLst>
            <pc:docMk/>
            <pc:sldMk cId="0" sldId="267"/>
            <ac:spMk id="298" creationId="{00000000-0000-0000-0000-000000000000}"/>
          </ac:spMkLst>
        </pc:spChg>
        <pc:picChg chg="mod ord">
          <ac:chgData name="Colo, Emily B.   DPI" userId="S::emily.colo@dpi.wi.gov::0c519310-39bf-4630-a6fa-18b1399cadcd" providerId="AD" clId="Web-{CF62DDD3-43F1-3E76-25C1-1997E07EFA22}" dt="2024-01-19T17:36:40.042" v="248" actId="1076"/>
          <ac:picMkLst>
            <pc:docMk/>
            <pc:sldMk cId="0" sldId="267"/>
            <ac:picMk id="2" creationId="{3FE9969A-3BE1-8912-5428-8883FAFFAC73}"/>
          </ac:picMkLst>
        </pc:picChg>
      </pc:sldChg>
      <pc:sldChg chg="modSp">
        <pc:chgData name="Colo, Emily B.   DPI" userId="S::emily.colo@dpi.wi.gov::0c519310-39bf-4630-a6fa-18b1399cadcd" providerId="AD" clId="Web-{CF62DDD3-43F1-3E76-25C1-1997E07EFA22}" dt="2024-01-19T18:12:16.032" v="376" actId="20577"/>
        <pc:sldMkLst>
          <pc:docMk/>
          <pc:sldMk cId="0" sldId="268"/>
        </pc:sldMkLst>
        <pc:spChg chg="mod">
          <ac:chgData name="Colo, Emily B.   DPI" userId="S::emily.colo@dpi.wi.gov::0c519310-39bf-4630-a6fa-18b1399cadcd" providerId="AD" clId="Web-{CF62DDD3-43F1-3E76-25C1-1997E07EFA22}" dt="2024-01-19T18:12:16.032" v="376" actId="20577"/>
          <ac:spMkLst>
            <pc:docMk/>
            <pc:sldMk cId="0" sldId="268"/>
            <ac:spMk id="304" creationId="{00000000-0000-0000-0000-000000000000}"/>
          </ac:spMkLst>
        </pc:spChg>
        <pc:picChg chg="mod">
          <ac:chgData name="Colo, Emily B.   DPI" userId="S::emily.colo@dpi.wi.gov::0c519310-39bf-4630-a6fa-18b1399cadcd" providerId="AD" clId="Web-{CF62DDD3-43F1-3E76-25C1-1997E07EFA22}" dt="2024-01-19T17:41:00.035" v="311" actId="1076"/>
          <ac:picMkLst>
            <pc:docMk/>
            <pc:sldMk cId="0" sldId="268"/>
            <ac:picMk id="3" creationId="{E308D26A-ED03-F371-542A-2006A01A19FF}"/>
          </ac:picMkLst>
        </pc:picChg>
      </pc:sldChg>
      <pc:sldChg chg="modSp">
        <pc:chgData name="Colo, Emily B.   DPI" userId="S::emily.colo@dpi.wi.gov::0c519310-39bf-4630-a6fa-18b1399cadcd" providerId="AD" clId="Web-{CF62DDD3-43F1-3E76-25C1-1997E07EFA22}" dt="2024-01-19T18:12:00.735" v="372" actId="20577"/>
        <pc:sldMkLst>
          <pc:docMk/>
          <pc:sldMk cId="0" sldId="269"/>
        </pc:sldMkLst>
        <pc:spChg chg="mod">
          <ac:chgData name="Colo, Emily B.   DPI" userId="S::emily.colo@dpi.wi.gov::0c519310-39bf-4630-a6fa-18b1399cadcd" providerId="AD" clId="Web-{CF62DDD3-43F1-3E76-25C1-1997E07EFA22}" dt="2024-01-19T18:12:00.735" v="372" actId="20577"/>
          <ac:spMkLst>
            <pc:docMk/>
            <pc:sldMk cId="0" sldId="269"/>
            <ac:spMk id="310" creationId="{00000000-0000-0000-0000-000000000000}"/>
          </ac:spMkLst>
        </pc:spChg>
        <pc:spChg chg="mod">
          <ac:chgData name="Colo, Emily B.   DPI" userId="S::emily.colo@dpi.wi.gov::0c519310-39bf-4630-a6fa-18b1399cadcd" providerId="AD" clId="Web-{CF62DDD3-43F1-3E76-25C1-1997E07EFA22}" dt="2024-01-19T17:42:09.927" v="321" actId="20577"/>
          <ac:spMkLst>
            <pc:docMk/>
            <pc:sldMk cId="0" sldId="269"/>
            <ac:spMk id="312" creationId="{00000000-0000-0000-0000-000000000000}"/>
          </ac:spMkLst>
        </pc:spChg>
        <pc:picChg chg="mod ord">
          <ac:chgData name="Colo, Emily B.   DPI" userId="S::emily.colo@dpi.wi.gov::0c519310-39bf-4630-a6fa-18b1399cadcd" providerId="AD" clId="Web-{CF62DDD3-43F1-3E76-25C1-1997E07EFA22}" dt="2024-01-19T17:34:26.194" v="232" actId="1076"/>
          <ac:picMkLst>
            <pc:docMk/>
            <pc:sldMk cId="0" sldId="269"/>
            <ac:picMk id="2" creationId="{C66FC274-EA51-66D3-3E34-97D85DE8DAC2}"/>
          </ac:picMkLst>
        </pc:picChg>
      </pc:sldChg>
      <pc:sldChg chg="modSp addCm modCm">
        <pc:chgData name="Colo, Emily B.   DPI" userId="S::emily.colo@dpi.wi.gov::0c519310-39bf-4630-a6fa-18b1399cadcd" providerId="AD" clId="Web-{CF62DDD3-43F1-3E76-25C1-1997E07EFA22}" dt="2024-01-19T20:30:48.575" v="961" actId="20577"/>
        <pc:sldMkLst>
          <pc:docMk/>
          <pc:sldMk cId="0" sldId="270"/>
        </pc:sldMkLst>
        <pc:spChg chg="mod">
          <ac:chgData name="Colo, Emily B.   DPI" userId="S::emily.colo@dpi.wi.gov::0c519310-39bf-4630-a6fa-18b1399cadcd" providerId="AD" clId="Web-{CF62DDD3-43F1-3E76-25C1-1997E07EFA22}" dt="2024-01-19T20:30:48.575" v="961" actId="20577"/>
          <ac:spMkLst>
            <pc:docMk/>
            <pc:sldMk cId="0" sldId="270"/>
            <ac:spMk id="317" creationId="{00000000-0000-0000-0000-000000000000}"/>
          </ac:spMkLst>
        </pc:spChg>
        <pc:picChg chg="mod">
          <ac:chgData name="Colo, Emily B.   DPI" userId="S::emily.colo@dpi.wi.gov::0c519310-39bf-4630-a6fa-18b1399cadcd" providerId="AD" clId="Web-{CF62DDD3-43F1-3E76-25C1-1997E07EFA22}" dt="2024-01-19T17:59:10.116" v="323" actId="1076"/>
          <ac:picMkLst>
            <pc:docMk/>
            <pc:sldMk cId="0" sldId="270"/>
            <ac:picMk id="2" creationId="{B5184D54-5829-593E-5C79-81C14BF4776A}"/>
          </ac:picMkLst>
        </pc:picChg>
        <pc:extLst>
          <p:ext xmlns:p="http://schemas.openxmlformats.org/presentationml/2006/main" uri="{D6D511B9-2390-475A-947B-AFAB55BFBCF1}">
            <pc226:cmChg xmlns:pc226="http://schemas.microsoft.com/office/powerpoint/2022/06/main/command" chg="add mod">
              <pc226:chgData name="Colo, Emily B.   DPI" userId="S::emily.colo@dpi.wi.gov::0c519310-39bf-4630-a6fa-18b1399cadcd" providerId="AD" clId="Web-{CF62DDD3-43F1-3E76-25C1-1997E07EFA22}" dt="2024-01-19T20:30:39.810" v="960" actId="20577"/>
              <pc2:cmMkLst xmlns:pc2="http://schemas.microsoft.com/office/powerpoint/2019/9/main/command">
                <pc:docMk/>
                <pc:sldMk cId="0" sldId="270"/>
                <pc2:cmMk id="{921CFB4B-AFD6-486B-A92D-71D21222CA94}"/>
              </pc2:cmMkLst>
            </pc226:cmChg>
          </p:ext>
        </pc:extLst>
      </pc:sldChg>
      <pc:sldChg chg="addSp modSp addCm modCm">
        <pc:chgData name="Colo, Emily B.   DPI" userId="S::emily.colo@dpi.wi.gov::0c519310-39bf-4630-a6fa-18b1399cadcd" providerId="AD" clId="Web-{CF62DDD3-43F1-3E76-25C1-1997E07EFA22}" dt="2024-01-19T20:30:54.294" v="968" actId="20577"/>
        <pc:sldMkLst>
          <pc:docMk/>
          <pc:sldMk cId="0" sldId="271"/>
        </pc:sldMkLst>
        <pc:spChg chg="mod">
          <ac:chgData name="Colo, Emily B.   DPI" userId="S::emily.colo@dpi.wi.gov::0c519310-39bf-4630-a6fa-18b1399cadcd" providerId="AD" clId="Web-{CF62DDD3-43F1-3E76-25C1-1997E07EFA22}" dt="2024-01-19T18:08:36.759" v="351" actId="1076"/>
          <ac:spMkLst>
            <pc:docMk/>
            <pc:sldMk cId="0" sldId="271"/>
            <ac:spMk id="2" creationId="{6830C1F5-5F33-5CD3-308D-EE83DF034B46}"/>
          </ac:spMkLst>
        </pc:spChg>
        <pc:spChg chg="mod">
          <ac:chgData name="Colo, Emily B.   DPI" userId="S::emily.colo@dpi.wi.gov::0c519310-39bf-4630-a6fa-18b1399cadcd" providerId="AD" clId="Web-{CF62DDD3-43F1-3E76-25C1-1997E07EFA22}" dt="2024-01-19T20:30:54.294" v="968" actId="20577"/>
          <ac:spMkLst>
            <pc:docMk/>
            <pc:sldMk cId="0" sldId="271"/>
            <ac:spMk id="323" creationId="{00000000-0000-0000-0000-000000000000}"/>
          </ac:spMkLst>
        </pc:spChg>
        <pc:spChg chg="mod">
          <ac:chgData name="Colo, Emily B.   DPI" userId="S::emily.colo@dpi.wi.gov::0c519310-39bf-4630-a6fa-18b1399cadcd" providerId="AD" clId="Web-{CF62DDD3-43F1-3E76-25C1-1997E07EFA22}" dt="2024-01-19T18:06:06.020" v="333" actId="20577"/>
          <ac:spMkLst>
            <pc:docMk/>
            <pc:sldMk cId="0" sldId="271"/>
            <ac:spMk id="324" creationId="{00000000-0000-0000-0000-000000000000}"/>
          </ac:spMkLst>
        </pc:spChg>
        <pc:grpChg chg="add mod">
          <ac:chgData name="Colo, Emily B.   DPI" userId="S::emily.colo@dpi.wi.gov::0c519310-39bf-4630-a6fa-18b1399cadcd" providerId="AD" clId="Web-{CF62DDD3-43F1-3E76-25C1-1997E07EFA22}" dt="2024-01-19T18:10:36.701" v="357" actId="1076"/>
          <ac:grpSpMkLst>
            <pc:docMk/>
            <pc:sldMk cId="0" sldId="271"/>
            <ac:grpSpMk id="3" creationId="{F5668F19-4436-2BC7-C5A6-8B1D5306C591}"/>
          </ac:grpSpMkLst>
        </pc:grpChg>
        <pc:picChg chg="mod">
          <ac:chgData name="Colo, Emily B.   DPI" userId="S::emily.colo@dpi.wi.gov::0c519310-39bf-4630-a6fa-18b1399cadcd" providerId="AD" clId="Web-{CF62DDD3-43F1-3E76-25C1-1997E07EFA22}" dt="2024-01-19T18:08:47.822" v="353" actId="1076"/>
          <ac:picMkLst>
            <pc:docMk/>
            <pc:sldMk cId="0" sldId="271"/>
            <ac:picMk id="326" creationId="{00000000-0000-0000-0000-000000000000}"/>
          </ac:picMkLst>
        </pc:picChg>
        <pc:picChg chg="mod">
          <ac:chgData name="Colo, Emily B.   DPI" userId="S::emily.colo@dpi.wi.gov::0c519310-39bf-4630-a6fa-18b1399cadcd" providerId="AD" clId="Web-{CF62DDD3-43F1-3E76-25C1-1997E07EFA22}" dt="2024-01-19T18:10:33.388" v="356" actId="1076"/>
          <ac:picMkLst>
            <pc:docMk/>
            <pc:sldMk cId="0" sldId="271"/>
            <ac:picMk id="327" creationId="{00000000-0000-0000-0000-000000000000}"/>
          </ac:picMkLst>
        </pc:picChg>
        <pc:extLst>
          <p:ext xmlns:p="http://schemas.openxmlformats.org/presentationml/2006/main" uri="{D6D511B9-2390-475A-947B-AFAB55BFBCF1}">
            <pc226:cmChg xmlns:pc226="http://schemas.microsoft.com/office/powerpoint/2022/06/main/command" chg="add mod">
              <pc226:chgData name="Colo, Emily B.   DPI" userId="S::emily.colo@dpi.wi.gov::0c519310-39bf-4630-a6fa-18b1399cadcd" providerId="AD" clId="Web-{CF62DDD3-43F1-3E76-25C1-1997E07EFA22}" dt="2024-01-19T18:07:21.679" v="347" actId="20577"/>
              <pc2:cmMkLst xmlns:pc2="http://schemas.microsoft.com/office/powerpoint/2019/9/main/command">
                <pc:docMk/>
                <pc:sldMk cId="0" sldId="271"/>
                <pc2:cmMk id="{0E016D0C-DC47-41DF-B9BE-B0286CD51DC4}"/>
              </pc2:cmMkLst>
            </pc226:cmChg>
            <pc226:cmChg xmlns:pc226="http://schemas.microsoft.com/office/powerpoint/2022/06/main/command" chg="add">
              <pc226:chgData name="Colo, Emily B.   DPI" userId="S::emily.colo@dpi.wi.gov::0c519310-39bf-4630-a6fa-18b1399cadcd" providerId="AD" clId="Web-{CF62DDD3-43F1-3E76-25C1-1997E07EFA22}" dt="2024-01-19T18:04:02.829" v="327"/>
              <pc2:cmMkLst xmlns:pc2="http://schemas.microsoft.com/office/powerpoint/2019/9/main/command">
                <pc:docMk/>
                <pc:sldMk cId="0" sldId="271"/>
                <pc2:cmMk id="{5F000592-4426-4D90-B8AD-ED792AFE22C2}"/>
              </pc2:cmMkLst>
            </pc226:cmChg>
          </p:ext>
        </pc:extLst>
      </pc:sldChg>
      <pc:sldChg chg="modSp addCm">
        <pc:chgData name="Colo, Emily B.   DPI" userId="S::emily.colo@dpi.wi.gov::0c519310-39bf-4630-a6fa-18b1399cadcd" providerId="AD" clId="Web-{CF62DDD3-43F1-3E76-25C1-1997E07EFA22}" dt="2024-01-19T20:30:17.309" v="950" actId="20577"/>
        <pc:sldMkLst>
          <pc:docMk/>
          <pc:sldMk cId="0" sldId="272"/>
        </pc:sldMkLst>
        <pc:spChg chg="mod">
          <ac:chgData name="Colo, Emily B.   DPI" userId="S::emily.colo@dpi.wi.gov::0c519310-39bf-4630-a6fa-18b1399cadcd" providerId="AD" clId="Web-{CF62DDD3-43F1-3E76-25C1-1997E07EFA22}" dt="2024-01-19T20:30:17.309" v="950" actId="20577"/>
          <ac:spMkLst>
            <pc:docMk/>
            <pc:sldMk cId="0" sldId="272"/>
            <ac:spMk id="332" creationId="{00000000-0000-0000-0000-000000000000}"/>
          </ac:spMkLst>
        </pc:spChg>
        <pc:spChg chg="mod">
          <ac:chgData name="Colo, Emily B.   DPI" userId="S::emily.colo@dpi.wi.gov::0c519310-39bf-4630-a6fa-18b1399cadcd" providerId="AD" clId="Web-{CF62DDD3-43F1-3E76-25C1-1997E07EFA22}" dt="2024-01-19T18:14:34.349" v="399" actId="20577"/>
          <ac:spMkLst>
            <pc:docMk/>
            <pc:sldMk cId="0" sldId="272"/>
            <ac:spMk id="333" creationId="{00000000-0000-0000-0000-000000000000}"/>
          </ac:spMkLst>
        </pc:spChg>
        <pc:picChg chg="mod">
          <ac:chgData name="Colo, Emily B.   DPI" userId="S::emily.colo@dpi.wi.gov::0c519310-39bf-4630-a6fa-18b1399cadcd" providerId="AD" clId="Web-{CF62DDD3-43F1-3E76-25C1-1997E07EFA22}" dt="2024-01-19T18:13:39.847" v="393" actId="1076"/>
          <ac:picMkLst>
            <pc:docMk/>
            <pc:sldMk cId="0" sldId="272"/>
            <ac:picMk id="2" creationId="{9F4701BD-760C-CE77-1CD6-CD6F17004BDA}"/>
          </ac:picMkLst>
        </pc:picChg>
        <pc:extLst>
          <p:ext xmlns:p="http://schemas.openxmlformats.org/presentationml/2006/main" uri="{D6D511B9-2390-475A-947B-AFAB55BFBCF1}">
            <pc226:cmChg xmlns:pc226="http://schemas.microsoft.com/office/powerpoint/2022/06/main/command" chg="add">
              <pc226:chgData name="Colo, Emily B.   DPI" userId="S::emily.colo@dpi.wi.gov::0c519310-39bf-4630-a6fa-18b1399cadcd" providerId="AD" clId="Web-{CF62DDD3-43F1-3E76-25C1-1997E07EFA22}" dt="2024-01-19T18:14:05.848" v="394"/>
              <pc2:cmMkLst xmlns:pc2="http://schemas.microsoft.com/office/powerpoint/2019/9/main/command">
                <pc:docMk/>
                <pc:sldMk cId="0" sldId="272"/>
                <pc2:cmMk id="{F19515CC-6BC7-460C-8884-34C6484DCBE3}"/>
              </pc2:cmMkLst>
            </pc226:cmChg>
          </p:ext>
        </pc:extLst>
      </pc:sldChg>
      <pc:sldChg chg="modSp">
        <pc:chgData name="Colo, Emily B.   DPI" userId="S::emily.colo@dpi.wi.gov::0c519310-39bf-4630-a6fa-18b1399cadcd" providerId="AD" clId="Web-{CF62DDD3-43F1-3E76-25C1-1997E07EFA22}" dt="2024-01-19T20:30:31.169" v="955" actId="20577"/>
        <pc:sldMkLst>
          <pc:docMk/>
          <pc:sldMk cId="0" sldId="273"/>
        </pc:sldMkLst>
        <pc:spChg chg="mod">
          <ac:chgData name="Colo, Emily B.   DPI" userId="S::emily.colo@dpi.wi.gov::0c519310-39bf-4630-a6fa-18b1399cadcd" providerId="AD" clId="Web-{CF62DDD3-43F1-3E76-25C1-1997E07EFA22}" dt="2024-01-19T20:30:31.169" v="955" actId="20577"/>
          <ac:spMkLst>
            <pc:docMk/>
            <pc:sldMk cId="0" sldId="273"/>
            <ac:spMk id="339" creationId="{00000000-0000-0000-0000-000000000000}"/>
          </ac:spMkLst>
        </pc:spChg>
        <pc:spChg chg="mod">
          <ac:chgData name="Colo, Emily B.   DPI" userId="S::emily.colo@dpi.wi.gov::0c519310-39bf-4630-a6fa-18b1399cadcd" providerId="AD" clId="Web-{CF62DDD3-43F1-3E76-25C1-1997E07EFA22}" dt="2024-01-19T18:19:45.312" v="485" actId="20577"/>
          <ac:spMkLst>
            <pc:docMk/>
            <pc:sldMk cId="0" sldId="273"/>
            <ac:spMk id="340" creationId="{00000000-0000-0000-0000-000000000000}"/>
          </ac:spMkLst>
        </pc:spChg>
      </pc:sldChg>
      <pc:sldChg chg="modSp">
        <pc:chgData name="Colo, Emily B.   DPI" userId="S::emily.colo@dpi.wi.gov::0c519310-39bf-4630-a6fa-18b1399cadcd" providerId="AD" clId="Web-{CF62DDD3-43F1-3E76-25C1-1997E07EFA22}" dt="2024-01-19T20:33:23.566" v="990" actId="20577"/>
        <pc:sldMkLst>
          <pc:docMk/>
          <pc:sldMk cId="0" sldId="274"/>
        </pc:sldMkLst>
        <pc:spChg chg="mod">
          <ac:chgData name="Colo, Emily B.   DPI" userId="S::emily.colo@dpi.wi.gov::0c519310-39bf-4630-a6fa-18b1399cadcd" providerId="AD" clId="Web-{CF62DDD3-43F1-3E76-25C1-1997E07EFA22}" dt="2024-01-19T20:31:34.359" v="971" actId="20577"/>
          <ac:spMkLst>
            <pc:docMk/>
            <pc:sldMk cId="0" sldId="274"/>
            <ac:spMk id="345" creationId="{00000000-0000-0000-0000-000000000000}"/>
          </ac:spMkLst>
        </pc:spChg>
        <pc:spChg chg="mod">
          <ac:chgData name="Colo, Emily B.   DPI" userId="S::emily.colo@dpi.wi.gov::0c519310-39bf-4630-a6fa-18b1399cadcd" providerId="AD" clId="Web-{CF62DDD3-43F1-3E76-25C1-1997E07EFA22}" dt="2024-01-19T20:33:23.566" v="990" actId="20577"/>
          <ac:spMkLst>
            <pc:docMk/>
            <pc:sldMk cId="0" sldId="274"/>
            <ac:spMk id="346" creationId="{00000000-0000-0000-0000-000000000000}"/>
          </ac:spMkLst>
        </pc:spChg>
      </pc:sldChg>
      <pc:sldChg chg="modSp">
        <pc:chgData name="Colo, Emily B.   DPI" userId="S::emily.colo@dpi.wi.gov::0c519310-39bf-4630-a6fa-18b1399cadcd" providerId="AD" clId="Web-{CF62DDD3-43F1-3E76-25C1-1997E07EFA22}" dt="2024-01-19T20:33:37.488" v="1002" actId="20577"/>
        <pc:sldMkLst>
          <pc:docMk/>
          <pc:sldMk cId="0" sldId="275"/>
        </pc:sldMkLst>
        <pc:spChg chg="mod">
          <ac:chgData name="Colo, Emily B.   DPI" userId="S::emily.colo@dpi.wi.gov::0c519310-39bf-4630-a6fa-18b1399cadcd" providerId="AD" clId="Web-{CF62DDD3-43F1-3E76-25C1-1997E07EFA22}" dt="2024-01-19T20:33:37.488" v="1002" actId="20577"/>
          <ac:spMkLst>
            <pc:docMk/>
            <pc:sldMk cId="0" sldId="275"/>
            <ac:spMk id="351" creationId="{00000000-0000-0000-0000-000000000000}"/>
          </ac:spMkLst>
        </pc:spChg>
        <pc:spChg chg="mod">
          <ac:chgData name="Colo, Emily B.   DPI" userId="S::emily.colo@dpi.wi.gov::0c519310-39bf-4630-a6fa-18b1399cadcd" providerId="AD" clId="Web-{CF62DDD3-43F1-3E76-25C1-1997E07EFA22}" dt="2024-01-19T20:17:32.670" v="654"/>
          <ac:spMkLst>
            <pc:docMk/>
            <pc:sldMk cId="0" sldId="275"/>
            <ac:spMk id="352" creationId="{00000000-0000-0000-0000-000000000000}"/>
          </ac:spMkLst>
        </pc:spChg>
      </pc:sldChg>
      <pc:sldChg chg="modSp">
        <pc:chgData name="Colo, Emily B.   DPI" userId="S::emily.colo@dpi.wi.gov::0c519310-39bf-4630-a6fa-18b1399cadcd" providerId="AD" clId="Web-{CF62DDD3-43F1-3E76-25C1-1997E07EFA22}" dt="2024-01-19T20:33:43.723" v="1006" actId="20577"/>
        <pc:sldMkLst>
          <pc:docMk/>
          <pc:sldMk cId="0" sldId="276"/>
        </pc:sldMkLst>
        <pc:spChg chg="mod">
          <ac:chgData name="Colo, Emily B.   DPI" userId="S::emily.colo@dpi.wi.gov::0c519310-39bf-4630-a6fa-18b1399cadcd" providerId="AD" clId="Web-{CF62DDD3-43F1-3E76-25C1-1997E07EFA22}" dt="2024-01-19T20:33:43.723" v="1006" actId="20577"/>
          <ac:spMkLst>
            <pc:docMk/>
            <pc:sldMk cId="0" sldId="276"/>
            <ac:spMk id="357" creationId="{00000000-0000-0000-0000-000000000000}"/>
          </ac:spMkLst>
        </pc:spChg>
      </pc:sldChg>
      <pc:sldChg chg="modSp">
        <pc:chgData name="Colo, Emily B.   DPI" userId="S::emily.colo@dpi.wi.gov::0c519310-39bf-4630-a6fa-18b1399cadcd" providerId="AD" clId="Web-{CF62DDD3-43F1-3E76-25C1-1997E07EFA22}" dt="2024-01-19T20:33:59.224" v="1010" actId="20577"/>
        <pc:sldMkLst>
          <pc:docMk/>
          <pc:sldMk cId="0" sldId="277"/>
        </pc:sldMkLst>
        <pc:spChg chg="mod">
          <ac:chgData name="Colo, Emily B.   DPI" userId="S::emily.colo@dpi.wi.gov::0c519310-39bf-4630-a6fa-18b1399cadcd" providerId="AD" clId="Web-{CF62DDD3-43F1-3E76-25C1-1997E07EFA22}" dt="2024-01-19T20:33:59.224" v="1010" actId="20577"/>
          <ac:spMkLst>
            <pc:docMk/>
            <pc:sldMk cId="0" sldId="277"/>
            <ac:spMk id="369" creationId="{00000000-0000-0000-0000-000000000000}"/>
          </ac:spMkLst>
        </pc:spChg>
      </pc:sldChg>
      <pc:sldChg chg="modSp">
        <pc:chgData name="Colo, Emily B.   DPI" userId="S::emily.colo@dpi.wi.gov::0c519310-39bf-4630-a6fa-18b1399cadcd" providerId="AD" clId="Web-{CF62DDD3-43F1-3E76-25C1-1997E07EFA22}" dt="2024-01-19T20:34:03.630" v="1012" actId="20577"/>
        <pc:sldMkLst>
          <pc:docMk/>
          <pc:sldMk cId="0" sldId="278"/>
        </pc:sldMkLst>
        <pc:spChg chg="mod">
          <ac:chgData name="Colo, Emily B.   DPI" userId="S::emily.colo@dpi.wi.gov::0c519310-39bf-4630-a6fa-18b1399cadcd" providerId="AD" clId="Web-{CF62DDD3-43F1-3E76-25C1-1997E07EFA22}" dt="2024-01-19T20:34:03.630" v="1012" actId="20577"/>
          <ac:spMkLst>
            <pc:docMk/>
            <pc:sldMk cId="0" sldId="278"/>
            <ac:spMk id="375" creationId="{00000000-0000-0000-0000-000000000000}"/>
          </ac:spMkLst>
        </pc:spChg>
        <pc:spChg chg="mod">
          <ac:chgData name="Colo, Emily B.   DPI" userId="S::emily.colo@dpi.wi.gov::0c519310-39bf-4630-a6fa-18b1399cadcd" providerId="AD" clId="Web-{CF62DDD3-43F1-3E76-25C1-1997E07EFA22}" dt="2024-01-19T20:26:40.191" v="833" actId="20577"/>
          <ac:spMkLst>
            <pc:docMk/>
            <pc:sldMk cId="0" sldId="278"/>
            <ac:spMk id="376" creationId="{00000000-0000-0000-0000-000000000000}"/>
          </ac:spMkLst>
        </pc:spChg>
        <pc:picChg chg="mod ord">
          <ac:chgData name="Colo, Emily B.   DPI" userId="S::emily.colo@dpi.wi.gov::0c519310-39bf-4630-a6fa-18b1399cadcd" providerId="AD" clId="Web-{CF62DDD3-43F1-3E76-25C1-1997E07EFA22}" dt="2024-01-19T20:25:54.486" v="827" actId="1076"/>
          <ac:picMkLst>
            <pc:docMk/>
            <pc:sldMk cId="0" sldId="278"/>
            <ac:picMk id="2" creationId="{FC17DA56-D2DD-B853-4C75-28A5DCDAF714}"/>
          </ac:picMkLst>
        </pc:picChg>
      </pc:sldChg>
      <pc:sldChg chg="modSp">
        <pc:chgData name="Colo, Emily B.   DPI" userId="S::emily.colo@dpi.wi.gov::0c519310-39bf-4630-a6fa-18b1399cadcd" providerId="AD" clId="Web-{CF62DDD3-43F1-3E76-25C1-1997E07EFA22}" dt="2024-01-19T20:30:09.355" v="935" actId="20577"/>
        <pc:sldMkLst>
          <pc:docMk/>
          <pc:sldMk cId="0" sldId="279"/>
        </pc:sldMkLst>
        <pc:spChg chg="mod">
          <ac:chgData name="Colo, Emily B.   DPI" userId="S::emily.colo@dpi.wi.gov::0c519310-39bf-4630-a6fa-18b1399cadcd" providerId="AD" clId="Web-{CF62DDD3-43F1-3E76-25C1-1997E07EFA22}" dt="2024-01-19T20:30:09.355" v="935" actId="20577"/>
          <ac:spMkLst>
            <pc:docMk/>
            <pc:sldMk cId="0" sldId="279"/>
            <ac:spMk id="382" creationId="{00000000-0000-0000-0000-000000000000}"/>
          </ac:spMkLst>
        </pc:spChg>
        <pc:spChg chg="mod">
          <ac:chgData name="Colo, Emily B.   DPI" userId="S::emily.colo@dpi.wi.gov::0c519310-39bf-4630-a6fa-18b1399cadcd" providerId="AD" clId="Web-{CF62DDD3-43F1-3E76-25C1-1997E07EFA22}" dt="2024-01-19T20:29:02.915" v="919" actId="14100"/>
          <ac:spMkLst>
            <pc:docMk/>
            <pc:sldMk cId="0" sldId="279"/>
            <ac:spMk id="383" creationId="{00000000-0000-0000-0000-000000000000}"/>
          </ac:spMkLst>
        </pc:spChg>
        <pc:picChg chg="mod">
          <ac:chgData name="Colo, Emily B.   DPI" userId="S::emily.colo@dpi.wi.gov::0c519310-39bf-4630-a6fa-18b1399cadcd" providerId="AD" clId="Web-{CF62DDD3-43F1-3E76-25C1-1997E07EFA22}" dt="2024-01-19T20:27:02.176" v="842" actId="1076"/>
          <ac:picMkLst>
            <pc:docMk/>
            <pc:sldMk cId="0" sldId="279"/>
            <ac:picMk id="384" creationId="{00000000-0000-0000-0000-000000000000}"/>
          </ac:picMkLst>
        </pc:picChg>
      </pc:sldChg>
      <pc:sldChg chg="modSp">
        <pc:chgData name="Colo, Emily B.   DPI" userId="S::emily.colo@dpi.wi.gov::0c519310-39bf-4630-a6fa-18b1399cadcd" providerId="AD" clId="Web-{CF62DDD3-43F1-3E76-25C1-1997E07EFA22}" dt="2024-01-19T20:34:32.944" v="1021" actId="20577"/>
        <pc:sldMkLst>
          <pc:docMk/>
          <pc:sldMk cId="0" sldId="280"/>
        </pc:sldMkLst>
        <pc:spChg chg="mod">
          <ac:chgData name="Colo, Emily B.   DPI" userId="S::emily.colo@dpi.wi.gov::0c519310-39bf-4630-a6fa-18b1399cadcd" providerId="AD" clId="Web-{CF62DDD3-43F1-3E76-25C1-1997E07EFA22}" dt="2024-01-19T20:34:32.944" v="1021" actId="20577"/>
          <ac:spMkLst>
            <pc:docMk/>
            <pc:sldMk cId="0" sldId="280"/>
            <ac:spMk id="390" creationId="{00000000-0000-0000-0000-000000000000}"/>
          </ac:spMkLst>
        </pc:spChg>
      </pc:sldChg>
      <pc:sldChg chg="modSp">
        <pc:chgData name="Colo, Emily B.   DPI" userId="S::emily.colo@dpi.wi.gov::0c519310-39bf-4630-a6fa-18b1399cadcd" providerId="AD" clId="Web-{CF62DDD3-43F1-3E76-25C1-1997E07EFA22}" dt="2024-01-19T20:38:10.374" v="1043" actId="20577"/>
        <pc:sldMkLst>
          <pc:docMk/>
          <pc:sldMk cId="0" sldId="281"/>
        </pc:sldMkLst>
        <pc:spChg chg="mod">
          <ac:chgData name="Colo, Emily B.   DPI" userId="S::emily.colo@dpi.wi.gov::0c519310-39bf-4630-a6fa-18b1399cadcd" providerId="AD" clId="Web-{CF62DDD3-43F1-3E76-25C1-1997E07EFA22}" dt="2024-01-19T20:34:44.741" v="1025" actId="20577"/>
          <ac:spMkLst>
            <pc:docMk/>
            <pc:sldMk cId="0" sldId="281"/>
            <ac:spMk id="397" creationId="{00000000-0000-0000-0000-000000000000}"/>
          </ac:spMkLst>
        </pc:spChg>
        <pc:spChg chg="mod">
          <ac:chgData name="Colo, Emily B.   DPI" userId="S::emily.colo@dpi.wi.gov::0c519310-39bf-4630-a6fa-18b1399cadcd" providerId="AD" clId="Web-{CF62DDD3-43F1-3E76-25C1-1997E07EFA22}" dt="2024-01-19T20:38:10.374" v="1043" actId="20577"/>
          <ac:spMkLst>
            <pc:docMk/>
            <pc:sldMk cId="0" sldId="281"/>
            <ac:spMk id="398" creationId="{00000000-0000-0000-0000-000000000000}"/>
          </ac:spMkLst>
        </pc:spChg>
        <pc:picChg chg="mod">
          <ac:chgData name="Colo, Emily B.   DPI" userId="S::emily.colo@dpi.wi.gov::0c519310-39bf-4630-a6fa-18b1399cadcd" providerId="AD" clId="Web-{CF62DDD3-43F1-3E76-25C1-1997E07EFA22}" dt="2024-01-19T20:37:44.857" v="1033" actId="1076"/>
          <ac:picMkLst>
            <pc:docMk/>
            <pc:sldMk cId="0" sldId="281"/>
            <ac:picMk id="399" creationId="{00000000-0000-0000-0000-000000000000}"/>
          </ac:picMkLst>
        </pc:picChg>
      </pc:sldChg>
      <pc:sldChg chg="modSp modCm">
        <pc:chgData name="Colo, Emily B.   DPI" userId="S::emily.colo@dpi.wi.gov::0c519310-39bf-4630-a6fa-18b1399cadcd" providerId="AD" clId="Web-{CF62DDD3-43F1-3E76-25C1-1997E07EFA22}" dt="2024-01-19T17:09:40.162" v="175"/>
        <pc:sldMkLst>
          <pc:docMk/>
          <pc:sldMk cId="1424561787" sldId="310"/>
        </pc:sldMkLst>
        <pc:spChg chg="mod">
          <ac:chgData name="Colo, Emily B.   DPI" userId="S::emily.colo@dpi.wi.gov::0c519310-39bf-4630-a6fa-18b1399cadcd" providerId="AD" clId="Web-{CF62DDD3-43F1-3E76-25C1-1997E07EFA22}" dt="2024-01-19T17:06:55.766" v="172" actId="20577"/>
          <ac:spMkLst>
            <pc:docMk/>
            <pc:sldMk cId="1424561787" sldId="310"/>
            <ac:spMk id="7" creationId="{1462B50D-106D-176C-51A7-A4FD88CAAD39}"/>
          </ac:spMkLst>
        </pc:spChg>
        <pc:spChg chg="mod">
          <ac:chgData name="Colo, Emily B.   DPI" userId="S::emily.colo@dpi.wi.gov::0c519310-39bf-4630-a6fa-18b1399cadcd" providerId="AD" clId="Web-{CF62DDD3-43F1-3E76-25C1-1997E07EFA22}" dt="2024-01-19T17:05:14.481" v="114" actId="14100"/>
          <ac:spMkLst>
            <pc:docMk/>
            <pc:sldMk cId="1424561787" sldId="310"/>
            <ac:spMk id="8" creationId="{772C12BC-0595-D1E0-383E-CF42CA3FBE42}"/>
          </ac:spMkLst>
        </pc:spChg>
        <pc:spChg chg="mod">
          <ac:chgData name="Colo, Emily B.   DPI" userId="S::emily.colo@dpi.wi.gov::0c519310-39bf-4630-a6fa-18b1399cadcd" providerId="AD" clId="Web-{CF62DDD3-43F1-3E76-25C1-1997E07EFA22}" dt="2024-01-19T17:03:58.182" v="74" actId="1076"/>
          <ac:spMkLst>
            <pc:docMk/>
            <pc:sldMk cId="1424561787" sldId="310"/>
            <ac:spMk id="11" creationId="{212248FA-B431-AC35-A43F-6CDA1579AC15}"/>
          </ac:spMkLst>
        </pc:spChg>
        <pc:grpChg chg="mod">
          <ac:chgData name="Colo, Emily B.   DPI" userId="S::emily.colo@dpi.wi.gov::0c519310-39bf-4630-a6fa-18b1399cadcd" providerId="AD" clId="Web-{CF62DDD3-43F1-3E76-25C1-1997E07EFA22}" dt="2024-01-19T17:00:13.159" v="61" actId="1076"/>
          <ac:grpSpMkLst>
            <pc:docMk/>
            <pc:sldMk cId="1424561787" sldId="310"/>
            <ac:grpSpMk id="12" creationId="{61141296-0F5E-BF47-22B2-5B8E50DD3EC6}"/>
          </ac:grpSpMkLst>
        </pc:grpChg>
        <pc:extLst>
          <p:ext xmlns:p="http://schemas.openxmlformats.org/presentationml/2006/main" uri="{D6D511B9-2390-475A-947B-AFAB55BFBCF1}">
            <pc226:cmChg xmlns:pc226="http://schemas.microsoft.com/office/powerpoint/2022/06/main/command" chg="mod">
              <pc226:chgData name="Colo, Emily B.   DPI" userId="S::emily.colo@dpi.wi.gov::0c519310-39bf-4630-a6fa-18b1399cadcd" providerId="AD" clId="Web-{CF62DDD3-43F1-3E76-25C1-1997E07EFA22}" dt="2024-01-19T17:09:40.162" v="175"/>
              <pc2:cmMkLst xmlns:pc2="http://schemas.microsoft.com/office/powerpoint/2019/9/main/command">
                <pc:docMk/>
                <pc:sldMk cId="1424561787" sldId="310"/>
                <pc2:cmMk id="{F02F709C-11A4-4D77-8477-1F69C1D87D4A}"/>
              </pc2:cmMkLst>
              <pc226:cmRplyChg chg="add">
                <pc226:chgData name="Colo, Emily B.   DPI" userId="S::emily.colo@dpi.wi.gov::0c519310-39bf-4630-a6fa-18b1399cadcd" providerId="AD" clId="Web-{CF62DDD3-43F1-3E76-25C1-1997E07EFA22}" dt="2024-01-19T17:09:40.162" v="175"/>
                <pc2:cmRplyMkLst xmlns:pc2="http://schemas.microsoft.com/office/powerpoint/2019/9/main/command">
                  <pc:docMk/>
                  <pc:sldMk cId="1424561787" sldId="310"/>
                  <pc2:cmMk id="{F02F709C-11A4-4D77-8477-1F69C1D87D4A}"/>
                  <pc2:cmRplyMk id="{7BC02691-31A7-4292-87E5-3C853170D138}"/>
                </pc2:cmRplyMkLst>
              </pc226:cmRplyChg>
            </pc226:cmChg>
          </p:ext>
        </pc:extLst>
      </pc:sldChg>
      <pc:sldChg chg="modSp">
        <pc:chgData name="Colo, Emily B.   DPI" userId="S::emily.colo@dpi.wi.gov::0c519310-39bf-4630-a6fa-18b1399cadcd" providerId="AD" clId="Web-{CF62DDD3-43F1-3E76-25C1-1997E07EFA22}" dt="2024-01-19T20:33:54.317" v="1008" actId="20577"/>
        <pc:sldMkLst>
          <pc:docMk/>
          <pc:sldMk cId="2069834637" sldId="315"/>
        </pc:sldMkLst>
        <pc:spChg chg="mod">
          <ac:chgData name="Colo, Emily B.   DPI" userId="S::emily.colo@dpi.wi.gov::0c519310-39bf-4630-a6fa-18b1399cadcd" providerId="AD" clId="Web-{CF62DDD3-43F1-3E76-25C1-1997E07EFA22}" dt="2024-01-19T20:33:54.317" v="1008" actId="20577"/>
          <ac:spMkLst>
            <pc:docMk/>
            <pc:sldMk cId="2069834637" sldId="315"/>
            <ac:spMk id="357" creationId="{00000000-0000-0000-0000-000000000000}"/>
          </ac:spMkLst>
        </pc:spChg>
      </pc:sldChg>
      <pc:sldChg chg="addCm">
        <pc:chgData name="Colo, Emily B.   DPI" userId="S::emily.colo@dpi.wi.gov::0c519310-39bf-4630-a6fa-18b1399cadcd" providerId="AD" clId="Web-{CF62DDD3-43F1-3E76-25C1-1997E07EFA22}" dt="2024-01-19T16:49:35.701" v="1"/>
        <pc:sldMkLst>
          <pc:docMk/>
          <pc:sldMk cId="454477247" sldId="316"/>
        </pc:sldMkLst>
        <pc:extLst>
          <p:ext xmlns:p="http://schemas.openxmlformats.org/presentationml/2006/main" uri="{D6D511B9-2390-475A-947B-AFAB55BFBCF1}">
            <pc226:cmChg xmlns:pc226="http://schemas.microsoft.com/office/powerpoint/2022/06/main/command" chg="add">
              <pc226:chgData name="Colo, Emily B.   DPI" userId="S::emily.colo@dpi.wi.gov::0c519310-39bf-4630-a6fa-18b1399cadcd" providerId="AD" clId="Web-{CF62DDD3-43F1-3E76-25C1-1997E07EFA22}" dt="2024-01-19T16:49:35.701" v="1"/>
              <pc2:cmMkLst xmlns:pc2="http://schemas.microsoft.com/office/powerpoint/2019/9/main/command">
                <pc:docMk/>
                <pc:sldMk cId="454477247" sldId="316"/>
                <pc2:cmMk id="{8CC5E7FA-CECA-4A23-A2DE-946F05890083}"/>
              </pc2:cmMkLst>
            </pc226:cmChg>
          </p:ext>
        </pc:extLst>
      </pc:sldChg>
    </pc:docChg>
  </pc:docChgLst>
</pc:chgInfo>
</file>

<file path=ppt/comments/modernComment_131_0.xml><?xml version="1.0" encoding="utf-8"?>
<p188:cmLst xmlns:a="http://schemas.openxmlformats.org/drawingml/2006/main" xmlns:r="http://schemas.openxmlformats.org/officeDocument/2006/relationships" xmlns:p188="http://schemas.microsoft.com/office/powerpoint/2018/8/main">
  <p188:cm id="{14CD8541-53C7-4971-B3B4-F38EDFBA6714}" authorId="{0B1EC9BE-9166-75D3-34D2-09F52815F514}" created="2024-02-22T19:16:18.917">
    <ac:txMkLst xmlns:ac="http://schemas.microsoft.com/office/drawing/2013/main/command">
      <pc:docMk xmlns:pc="http://schemas.microsoft.com/office/powerpoint/2013/main/command"/>
      <pc:sldMk xmlns:pc="http://schemas.microsoft.com/office/powerpoint/2013/main/command" cId="0" sldId="305"/>
      <ac:spMk id="562" creationId="{00000000-0000-0000-0000-000000000000}"/>
      <ac:txMk cp="359">
        <ac:context len="518" hash="3654693487"/>
      </ac:txMk>
    </ac:txMkLst>
    <p188:pos x="7307327" y="2861591"/>
    <p188:txBody>
      <a:bodyPr/>
      <a:lstStyle/>
      <a:p>
        <a:r>
          <a:rPr lang="en-US"/>
          <a:t>Going to roll out the new Teams team at the conference, so I'd say remove this and/or add to come to the open lab or help desk to sign up.</a:t>
        </a:r>
      </a:p>
    </p188:txBody>
  </p188:cm>
</p188:cmLst>
</file>

<file path=ppt/handoutMasters/_rels/handoutMaster1.xml.rels><?xml version="1.0" encoding="UTF-8" standalone="yes"?>
<Relationships xmlns="http://schemas.openxmlformats.org/package/2006/relationships"><Relationship Id="rId2" Type="http://schemas.openxmlformats.org/officeDocument/2006/relationships/tags" Target="../tags/tag9.xml"/><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5D9825E-2533-A2C5-E74A-65D1DE36F8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E19BEF6-7300-75FB-E46C-9355DD0741F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746F5F-3A35-46FB-845C-8902D70FFA62}" type="datetimeFigureOut">
              <a:rPr lang="en-US" smtClean="0"/>
              <a:t>2/26/2024</a:t>
            </a:fld>
            <a:endParaRPr lang="en-US"/>
          </a:p>
        </p:txBody>
      </p:sp>
      <p:sp>
        <p:nvSpPr>
          <p:cNvPr id="4" name="Footer Placeholder 3">
            <a:extLst>
              <a:ext uri="{FF2B5EF4-FFF2-40B4-BE49-F238E27FC236}">
                <a16:creationId xmlns:a16="http://schemas.microsoft.com/office/drawing/2014/main" id="{82F3161A-7431-2F2F-6D2F-EC06120948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4BA29DE-B58A-EE85-D022-33A0ACC390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50C7A6-DF5C-4643-BEB7-70BFB87B75A2}" type="slidenum">
              <a:rPr lang="en-US" smtClean="0"/>
              <a:t>‹#›</a:t>
            </a:fld>
            <a:endParaRPr lang="en-US"/>
          </a:p>
        </p:txBody>
      </p:sp>
    </p:spTree>
    <p:custDataLst>
      <p:tags r:id="rId2"/>
    </p:custDataLst>
    <p:extLst>
      <p:ext uri="{BB962C8B-B14F-4D97-AF65-F5344CB8AC3E}">
        <p14:creationId xmlns:p14="http://schemas.microsoft.com/office/powerpoint/2010/main" val="4292504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e5b8ed9dff_0_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Welcome to the WISEdata Snapshot Preparation workshop! In this workshop, we are going to go over some important information as it pertains to the December 6th Snapshot, including why the data is collected, how to best prepare within your district or school, and how to use your WISEdata and WISEdash tools for review.</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223" name="Google Shape;223;ge5b8ed9dff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5b8ed9dff_0_7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7" name="Google Shape;277;ge5b8ed9dff_0_7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5b8ed9dff_0_7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3" name="Google Shape;283;ge5b8ed9dff_0_7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b8ed9dff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9" name="Google Shape;289;ge5b8ed9df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A48BE71-7C99-F442-BF14-4D98A0E36D27}" type="slidenum">
              <a:rPr lang="en-US" smtClean="0"/>
              <a:t>13</a:t>
            </a:fld>
            <a:endParaRPr lang="en-US"/>
          </a:p>
        </p:txBody>
      </p:sp>
    </p:spTree>
    <p:extLst>
      <p:ext uri="{BB962C8B-B14F-4D97-AF65-F5344CB8AC3E}">
        <p14:creationId xmlns:p14="http://schemas.microsoft.com/office/powerpoint/2010/main" val="3414600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f88cf1d0f2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8" name="Google Shape;308;gf88cf1d0f2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e5b8ed9dff_0_7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02" name="Google Shape;302;ge5b8ed9dff_0_7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b8ed9dff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9" name="Google Shape;289;ge5b8ed9df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4531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e5b8ed9dff_0_7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89" name="Google Shape;289;ge5b8ed9dff_0_7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5725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b8ed9df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b8ed9df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Use the Data Quality page and the Data Quality metrics to verify that all of the steps mentioned so far have been successful. If the high level metrics are not matching what is expected, your next steps are to identify individual students that may be missing or being sent with incorrect values.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screen, you can see there are two Enrollment graphs. The first on the left is for current enrollment counts - these counts can change based on the students exiting and entering your district. The second on the right is only for count dates - TFS and Oct 1. These counts should remain the same once you have these count inclusion values finalized and should not change throughout the year.</a:t>
            </a:r>
            <a:endParaRPr sz="14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e5b8ed9dff_0_8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e5b8ed9dff_0_8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Use the Data Quality page and the Data Quality metrics to verify that all of the steps mentioned so far have been successful. If the high level metrics are not matching what is expected, your next steps are to identify individual students that may be missing or being sent with incorrect values.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On the screen, you can see there are two Enrollment graphs. The first on the left is for current enrollment counts - these counts can change based on the students exiting and entering your district. The second on the right is only for count dates - TFS and Oct 1. These counts should remain the same once you have these count inclusion values finalized and should not change throughout the year.</a:t>
            </a:r>
            <a:endParaRPr sz="1400">
              <a:solidFill>
                <a:schemeClr val="dk1"/>
              </a:solidFill>
            </a:endParaRPr>
          </a:p>
        </p:txBody>
      </p:sp>
    </p:spTree>
    <p:extLst>
      <p:ext uri="{BB962C8B-B14F-4D97-AF65-F5344CB8AC3E}">
        <p14:creationId xmlns:p14="http://schemas.microsoft.com/office/powerpoint/2010/main" val="2908730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1414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5b8ed9dff_0_7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chemeClr val="dk1"/>
                </a:solidFill>
                <a:latin typeface="Lato"/>
                <a:ea typeface="Lato"/>
                <a:cs typeface="Lato"/>
                <a:sym typeface="Lato"/>
              </a:rPr>
              <a:t>Pior to running a validation, make sure your data is current from your SIS. This can be done on the home screen. It's important to work with your SIS to know how to manually push data and when the data is schedule to flow if not manually pushing. Example, different years may push at different times from your SIS.</a:t>
            </a: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endParaRPr>
              <a:solidFill>
                <a:schemeClr val="dk1"/>
              </a:solidFill>
              <a:latin typeface="Lato"/>
              <a:ea typeface="Lato"/>
              <a:cs typeface="Lato"/>
              <a:sym typeface="Lato"/>
            </a:endParaRPr>
          </a:p>
          <a:p>
            <a:pPr marL="0" lvl="0" indent="0" algn="l" rtl="0">
              <a:lnSpc>
                <a:spcPct val="115000"/>
              </a:lnSpc>
              <a:spcBef>
                <a:spcPts val="0"/>
              </a:spcBef>
              <a:spcAft>
                <a:spcPts val="0"/>
              </a:spcAft>
              <a:buNone/>
            </a:pPr>
            <a:r>
              <a:rPr lang="en">
                <a:solidFill>
                  <a:schemeClr val="dk1"/>
                </a:solidFill>
                <a:latin typeface="Lato"/>
                <a:ea typeface="Lato"/>
                <a:cs typeface="Lato"/>
                <a:sym typeface="Lato"/>
              </a:rPr>
              <a:t>When you run a validation, it will only run the validation for the school year you are on, so make sure if you are working on multiple years you run the validation for each year.</a:t>
            </a:r>
            <a:endParaRPr/>
          </a:p>
        </p:txBody>
      </p:sp>
      <p:sp>
        <p:nvSpPr>
          <p:cNvPr id="330" name="Google Shape;330;ge5b8ed9dff_0_7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5b8ed9dff_0_7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e5b8ed9dff_0_7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5b8ed9dff_0_7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e5b8ed9dff_0_7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e5b8ed9dff_0_79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349" name="Google Shape;349;ge5b8ed9dff_0_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e5b8ed9dff_0_8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e5b8ed9dff_0_8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Char char="●"/>
            </a:pPr>
            <a:r>
              <a:rPr lang="en" sz="1400">
                <a:solidFill>
                  <a:schemeClr val="dk1"/>
                </a:solidFill>
              </a:rPr>
              <a:t>message type - critical error, regular error, warning</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Critical: Data doesnt flow to WISEdash</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Regular Error: Data will flow to WISEdash, but will be incorrect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Warning: Data will flow but is unexpected from what our system is expecting, data MAY be correct or incorrect, can acknowledge if reviewed or un-acknowledge </a:t>
            </a:r>
            <a:endParaRPr sz="1400">
              <a:solidFill>
                <a:schemeClr val="dk1"/>
              </a:solidFill>
            </a:endParaRPr>
          </a:p>
          <a:p>
            <a:pPr marL="0" lvl="0" indent="0" algn="l" rtl="0">
              <a:spcBef>
                <a:spcPts val="0"/>
              </a:spcBef>
              <a:spcAft>
                <a:spcPts val="0"/>
              </a:spcAft>
              <a:buNone/>
            </a:pPr>
            <a:endParaRPr sz="1400">
              <a:solidFill>
                <a:schemeClr val="dk1"/>
              </a:solidFill>
            </a:endParaRPr>
          </a:p>
          <a:p>
            <a:pPr marL="457200" lvl="0" indent="-317500" algn="l" rtl="0">
              <a:spcBef>
                <a:spcPts val="0"/>
              </a:spcBef>
              <a:spcAft>
                <a:spcPts val="0"/>
              </a:spcAft>
              <a:buClr>
                <a:schemeClr val="dk1"/>
              </a:buClr>
              <a:buSzPts val="1400"/>
              <a:buChar char="●"/>
            </a:pPr>
            <a:r>
              <a:rPr lang="en" sz="1400">
                <a:solidFill>
                  <a:schemeClr val="dk1"/>
                </a:solidFill>
              </a:rPr>
              <a:t>i - short - long  - KBA code</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Short Text</a:t>
            </a:r>
            <a:endParaRPr sz="1400">
              <a:solidFill>
                <a:schemeClr val="dk1"/>
              </a:solidFill>
            </a:endParaRPr>
          </a:p>
          <a:p>
            <a:pPr marL="914400" lvl="1" indent="-317500" algn="l" rtl="0">
              <a:spcBef>
                <a:spcPts val="0"/>
              </a:spcBef>
              <a:spcAft>
                <a:spcPts val="0"/>
              </a:spcAft>
              <a:buClr>
                <a:schemeClr val="dk1"/>
              </a:buClr>
              <a:buSzPts val="1400"/>
              <a:buChar char="○"/>
            </a:pPr>
            <a:r>
              <a:rPr lang="en" sz="1400">
                <a:solidFill>
                  <a:schemeClr val="dk1"/>
                </a:solidFill>
              </a:rPr>
              <a:t>Long Text</a:t>
            </a:r>
            <a:endParaRPr sz="1400">
              <a:solidFill>
                <a:schemeClr val="dk1"/>
              </a:solidFill>
            </a:endParaRPr>
          </a:p>
          <a:p>
            <a:pPr marL="91440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Here you will also see a blue hyperlink. This blue hyperlink is for the KBA relating to the error or warning. The KBA will explain the issue in more detail then the short and long text. The majority of KBAs also contain scenarios to help you understand the situation. </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When you click the little drop down arrow on the left, it will show you the students affected by the error/waring. You can then click the details button which will bring up the student detail page. (go to next slide)</a:t>
            </a:r>
            <a:endParaRPr sz="1400">
              <a:solidFill>
                <a:schemeClr val="dk1"/>
              </a:solidFill>
            </a:endParaRPr>
          </a:p>
        </p:txBody>
      </p:sp>
    </p:spTree>
    <p:extLst>
      <p:ext uri="{BB962C8B-B14F-4D97-AF65-F5344CB8AC3E}">
        <p14:creationId xmlns:p14="http://schemas.microsoft.com/office/powerpoint/2010/main" val="24221488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e5b8ed9dff_0_8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e5b8ed9dff_0_8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This is the student details page, which again you can access by clicking the details link under a specific error or warning. You can also get here by doing a student search and clicking the details button.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e5b8ed9dff_0_8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5b8ed9dff_0_8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This is the exports page, accessible in WISEdata in the blue bar. This is a very helpful page that is somewhat underutilized.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Now before pulling an export, its important to make sure that the data your going to pull is current. You can do this by checking on the home screen for the last time data was pushed from your sis, and the check the last time the data was validated in wisedata. These reports are only as fresh as your last validation.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best way to identify individual students with issues is to compare the export files provided by the WISEdata Portal to reports that are generated by your SIS.  Learning to compare data tables in Excel can quickly help you to find records that should be reviewed, through all the steps we have discussed.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Having specific lists of students with a particular issues will also dramatically speed up support requests with DPI or your SIS vendor.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a:extLst>
            <a:ext uri="{FF2B5EF4-FFF2-40B4-BE49-F238E27FC236}">
              <a16:creationId xmlns:a16="http://schemas.microsoft.com/office/drawing/2014/main" id="{64121AC0-126B-0851-8CFD-9933E11A539D}"/>
            </a:ext>
          </a:extLst>
        </p:cNvPr>
        <p:cNvGrpSpPr/>
        <p:nvPr/>
      </p:nvGrpSpPr>
      <p:grpSpPr>
        <a:xfrm>
          <a:off x="0" y="0"/>
          <a:ext cx="0" cy="0"/>
          <a:chOff x="0" y="0"/>
          <a:chExt cx="0" cy="0"/>
        </a:xfrm>
      </p:grpSpPr>
      <p:sp>
        <p:nvSpPr>
          <p:cNvPr id="372" name="Google Shape;372;ge5b8ed9dff_0_833:notes">
            <a:extLst>
              <a:ext uri="{FF2B5EF4-FFF2-40B4-BE49-F238E27FC236}">
                <a16:creationId xmlns:a16="http://schemas.microsoft.com/office/drawing/2014/main" id="{8C51F267-1DCC-5DF8-6D32-74C5EC8B6D9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e5b8ed9dff_0_833:notes">
            <a:extLst>
              <a:ext uri="{FF2B5EF4-FFF2-40B4-BE49-F238E27FC236}">
                <a16:creationId xmlns:a16="http://schemas.microsoft.com/office/drawing/2014/main" id="{E3D525E2-DC44-EBFD-B652-C200F8AD82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This is the exports page, accessible in WISEdata in the blue bar. This is a very helpful page that is somewhat underutilized.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Now before pulling an export, its important to make sure that the data your going to pull is current. You can do this by checking on the home screen for the last time data was pushed from your sis, and the check the last time the data was validated in wisedata. These reports are only as fresh as your last validation.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The best way to identify individual students with issues is to compare the export files provided by the WISEdata Portal to reports that are generated by your SIS.  Learning to compare data tables in Excel can quickly help you to find records that should be reviewed, through all the steps we have discussed.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Having specific lists of students with a particular issues will also dramatically speed up support requests with DPI or your SIS vendor.</a:t>
            </a:r>
            <a:endParaRPr/>
          </a:p>
        </p:txBody>
      </p:sp>
    </p:spTree>
    <p:extLst>
      <p:ext uri="{BB962C8B-B14F-4D97-AF65-F5344CB8AC3E}">
        <p14:creationId xmlns:p14="http://schemas.microsoft.com/office/powerpoint/2010/main" val="39244493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e5b8ed9dff_0_8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WISEdata Alerts were just turned on recently so if you have not already taken a look at this banner in your WISEdata Portal, please do so ASAP. These are generated by DPI reports based on the data you’ve submitted to WISEdata and will indicate data issues that you will need to review. </a:t>
            </a:r>
            <a:endParaRPr/>
          </a:p>
        </p:txBody>
      </p:sp>
      <p:sp>
        <p:nvSpPr>
          <p:cNvPr id="380" name="Google Shape;380;ge5b8ed9dff_0_8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f8549990b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Talk about the data being collected on the Dec 6th snapshot, read through each part of the tuesday 6th</a:t>
            </a:r>
            <a:endParaRPr/>
          </a:p>
          <a:p>
            <a:pPr marL="0" lvl="0" indent="0" algn="l" rtl="0">
              <a:spcBef>
                <a:spcPts val="0"/>
              </a:spcBef>
              <a:spcAft>
                <a:spcPts val="0"/>
              </a:spcAft>
              <a:buNone/>
            </a:pPr>
            <a:endParaRPr/>
          </a:p>
          <a:p>
            <a:pPr marL="0" lvl="0" indent="0" algn="l" rtl="0">
              <a:spcBef>
                <a:spcPts val="0"/>
              </a:spcBef>
              <a:spcAft>
                <a:spcPts val="0"/>
              </a:spcAft>
              <a:buNone/>
            </a:pPr>
            <a:r>
              <a:rPr lang="en"/>
              <a:t>August is a good time to have the prior years data wrapped up to better get a start on the new school years data</a:t>
            </a:r>
            <a:endParaRPr/>
          </a:p>
          <a:p>
            <a:pPr marL="0" lvl="0" indent="0" algn="l" rtl="0">
              <a:spcBef>
                <a:spcPts val="0"/>
              </a:spcBef>
              <a:spcAft>
                <a:spcPts val="0"/>
              </a:spcAft>
              <a:buNone/>
            </a:pPr>
            <a:endParaRPr/>
          </a:p>
          <a:p>
            <a:pPr marL="0" lvl="0" indent="0" algn="l" rtl="0">
              <a:spcBef>
                <a:spcPts val="0"/>
              </a:spcBef>
              <a:spcAft>
                <a:spcPts val="0"/>
              </a:spcAft>
              <a:buNone/>
            </a:pPr>
            <a:r>
              <a:rPr lang="en"/>
              <a:t>In october &amp; november  we start data outreach calls, these are to touch base with districts that may be missing large pieces of data, or have major issues. We dont reach out for every error or warning</a:t>
            </a:r>
            <a:endParaRPr/>
          </a:p>
          <a:p>
            <a:pPr marL="0" lvl="0" indent="0" algn="l" rtl="0">
              <a:spcBef>
                <a:spcPts val="0"/>
              </a:spcBef>
              <a:spcAft>
                <a:spcPts val="0"/>
              </a:spcAft>
              <a:buNone/>
            </a:pPr>
            <a:endParaRPr/>
          </a:p>
          <a:p>
            <a:pPr marL="0" lvl="0" indent="0" algn="l" rtl="0">
              <a:spcBef>
                <a:spcPts val="0"/>
              </a:spcBef>
              <a:spcAft>
                <a:spcPts val="0"/>
              </a:spcAft>
              <a:buNone/>
            </a:pPr>
            <a:r>
              <a:rPr lang="en"/>
              <a:t>December 6th - read slide, These are some of the bigger data elements, this is not an all inclusive list, for a list of all data elements collected during the december snapshot, go to the annual tasks checklist page, which we will talk about a bit later</a:t>
            </a:r>
            <a:endParaRPr/>
          </a:p>
        </p:txBody>
      </p:sp>
      <p:sp>
        <p:nvSpPr>
          <p:cNvPr id="231" name="Google Shape;231;gf8549990b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e5b8ed9dff_0_85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This is what the alerts look like once you click the orange banner.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You will see System Alerts, such as the Snapshot Date reminder, Migrant Alerts, and Data Quality Alerts. Alerts will also be broken down into District level and School Level.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Each alert will tell you exactly where to go, usually in WISEdash, to review the information we’ve flagged as needing review.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Please be aware that when looking at the School Level alerts, you will need to open the alert using the little triangle on the left side, similar to opening a validation message for the student list, this will open the alert so it shows you the specific school with the issue. This is often overlooked. </a:t>
            </a:r>
            <a:endParaRPr/>
          </a:p>
        </p:txBody>
      </p:sp>
      <p:sp>
        <p:nvSpPr>
          <p:cNvPr id="388" name="Google Shape;388;ge5b8ed9dff_0_8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e5b8ed9dff_0_8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Once you have reviewed the information indicated in the alert, you will Acknolwedge the alert. Be aware, these alerts do not refresh the way Validation messages do, so the alerts will not disappear or correct themselves after you acknowledge or correct the data in your SIS.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Acknowledging can only be done by the Primary or Secondary WISEdata contact, so if you do not see an acknowledge button available to you, that is why. Acknowledging the alert tells us you are aware and reviewing the issue so it can either be resolved and acknowledged as correct.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*Quick note on contacts, this is a good example on why you should be listing the primary contact as the person actually working in WISEdata. Please dont list admins or DSA’s as your primary contact if they are not the person working in the portal.</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
        <p:nvSpPr>
          <p:cNvPr id="395" name="Google Shape;395;ge5b8ed9dff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e5b8ed9dff_0_8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Read side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I would also highly recommend attending the weekly user group calls, which are on tuesdays at 1:30. Information on those can be found on the wisedata events calendar. </a:t>
            </a:r>
            <a:endParaRPr/>
          </a:p>
        </p:txBody>
      </p:sp>
      <p:sp>
        <p:nvSpPr>
          <p:cNvPr id="402" name="Google Shape;402;ge5b8ed9dff_0_8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e5b8ed9dff_0_9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e5b8ed9dff_0_9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 slide…</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no way to lock in your data prior to the Snapshot so it is important to be reviewing it daily leading up to the Dec 6 deadline. Even if your data looks good and all errors are cleared, data is still flowing and can be changed at any time so make sure you are paying attention and aware of your Portal until the Snapshot is taken.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f88cf1d0f2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409" name="Google Shape;409;gf88cf1d0f2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f88cf1d0f2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f88cf1d0f2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f88cf1d0f2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f88cf1d0f2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f88cf1d0f2_0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f88cf1d0f2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Remember: Data Errata is a last resort!  It is extremely important that your data is correct at the time of the snapshot.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f88cf1d0f2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f88cf1d0f2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f88cf1d0f2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f88cf1d0f2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5b8ed9dff_0_6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dk1"/>
                </a:solidFill>
              </a:rPr>
              <a:t>Why do we collect data? We collect data for a number of reasons. (read slide).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Because WISEdata is continuously collecting data throughout the year from your SIS, we need to take a picture of that data at a certain point in time in order to use for reporting.  We call this a snapshot.</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The snapshot is always taken at the same time of year. The main snapshot is in early December, the second smaller spring snapshot is in May. You’ll have the opportunity to clean up any the errors and warnings on your data prior to the snapshot date. As this is tied to funding and public reporting outside of just report cards, It is VERY important that this data is correct at the time of the snapshot. Incorrect data can delay funding and impact the accuracy of reporting viewable by the public. </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The December snapshot is for all data where as the spring snapshot focuses on demographic information.</a:t>
            </a:r>
            <a:endParaRPr>
              <a:solidFill>
                <a:schemeClr val="dk1"/>
              </a:solidFill>
            </a:endParaRPr>
          </a:p>
        </p:txBody>
      </p:sp>
      <p:sp>
        <p:nvSpPr>
          <p:cNvPr id="239" name="Google Shape;239;ge5b8ed9dff_0_6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f88cf1d0f2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f88cf1d0f2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f88cf1d0f2_0_18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As a WISEdata Portal user, you acknowledge your responsibility in making sure your data is being reported correctly and completely within the WISE systems for the Snapshot. Going through the review steps and tool available to you is an important part of that process.</a:t>
            </a:r>
            <a:endParaRPr/>
          </a:p>
        </p:txBody>
      </p:sp>
      <p:sp>
        <p:nvSpPr>
          <p:cNvPr id="517" name="Google Shape;517;gf88cf1d0f2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f88cf1d0f2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23" name="Google Shape;523;gf88cf1d0f2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gf88cf1d0f2_0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9" name="Google Shape;529;gf88cf1d0f2_0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Econ Disadvantage Status is calculated based on the Econ Status reported in the student’s Demographics and their Food Service Eligibility record, so making sure both of those values are correct is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TFS and Oct 1 inclusion values - making sure those values report out of your SIS to WISEdata and then making sure there are no validation errors blocking those values form reporting to WISEdash is also important. </a:t>
            </a:r>
            <a:endParaRPr/>
          </a:p>
          <a:p>
            <a:pPr marL="0" lvl="0" indent="0" algn="l" rtl="0">
              <a:spcBef>
                <a:spcPts val="0"/>
              </a:spcBef>
              <a:spcAft>
                <a:spcPts val="0"/>
              </a:spcAft>
              <a:buNone/>
            </a:pPr>
            <a:endParaRPr/>
          </a:p>
          <a:p>
            <a:pPr marL="0" lvl="0" indent="0" algn="l" rtl="0">
              <a:spcBef>
                <a:spcPts val="0"/>
              </a:spcBef>
              <a:spcAft>
                <a:spcPts val="0"/>
              </a:spcAft>
              <a:buNone/>
            </a:pPr>
            <a:r>
              <a:rPr lang="en"/>
              <a:t>Additionally, making sure your ELL data and SPED data is entered correct, as these can also cause issues with your data being captured correctly for the Snapshot.</a:t>
            </a:r>
            <a:endParaRPr/>
          </a:p>
          <a:p>
            <a:pPr marL="0" lvl="0" indent="0" algn="l" rtl="0">
              <a:spcBef>
                <a:spcPts val="0"/>
              </a:spcBef>
              <a:spcAft>
                <a:spcPts val="0"/>
              </a:spcAft>
              <a:buNone/>
            </a:pPr>
            <a:endParaRPr/>
          </a:p>
          <a:p>
            <a:pPr marL="0" lvl="0" indent="0" algn="l" rtl="0">
              <a:spcBef>
                <a:spcPts val="0"/>
              </a:spcBef>
              <a:spcAft>
                <a:spcPts val="0"/>
              </a:spcAft>
              <a:buNone/>
            </a:pPr>
            <a:r>
              <a:rPr lang="en"/>
              <a:t> All important issues to be reviewing and ensuring are correct.</a:t>
            </a:r>
            <a:endParaRPr/>
          </a:p>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1015f83d99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1015f83d99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Data elements included in each collection listed at the bottom of the webpage.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f88cf1d0f2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t>Data Quality Notifications from the DPI Customer Services Team (CST) - 6 to 8 weeks prior to the snapshot, DPI CST will begin to contact districts regarding data quality items. In addition, review and attend to any Data Quality alerts present in the WISEdata Portal. Data Quality alerts are generated once or two prior to snapshot, and are not updated daily.</a:t>
            </a:r>
            <a:endParaRPr/>
          </a:p>
        </p:txBody>
      </p:sp>
      <p:sp>
        <p:nvSpPr>
          <p:cNvPr id="541" name="Google Shape;541;gf88cf1d0f2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e5b8ed9dff_0_10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547" name="Google Shape;547;ge5b8ed9dff_0_10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e5b8ed9dff_0_10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469900" lvl="0" indent="-330200" algn="l" rtl="0">
              <a:spcBef>
                <a:spcPts val="0"/>
              </a:spcBef>
              <a:spcAft>
                <a:spcPts val="0"/>
              </a:spcAft>
              <a:buClr>
                <a:schemeClr val="dk1"/>
              </a:buClr>
              <a:buSzPts val="1400"/>
              <a:buChar char="●"/>
            </a:pPr>
            <a:r>
              <a:rPr lang="en">
                <a:solidFill>
                  <a:schemeClr val="dk1"/>
                </a:solidFill>
              </a:rPr>
              <a:t>We have many resources on our data privacy page available to you to use and reference in your districts and schools.  </a:t>
            </a:r>
            <a:r>
              <a:rPr lang="en" i="1">
                <a:solidFill>
                  <a:schemeClr val="dk1"/>
                </a:solidFill>
                <a:latin typeface="Tahoma"/>
                <a:ea typeface="Tahoma"/>
                <a:cs typeface="Tahoma"/>
                <a:sym typeface="Tahoma"/>
              </a:rPr>
              <a:t>Please use these resources in your districts!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endParaRPr/>
          </a:p>
        </p:txBody>
      </p:sp>
      <p:sp>
        <p:nvSpPr>
          <p:cNvPr id="553" name="Google Shape;553;ge5b8ed9dff_0_1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e5b8ed9dff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e5b8ed9dff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e5b8ed9dff_0_10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300">
                <a:solidFill>
                  <a:srgbClr val="292F33"/>
                </a:solidFill>
                <a:highlight>
                  <a:srgbClr val="FFFFFF"/>
                </a:highlight>
              </a:rPr>
              <a:t>Have a question, comment, and/or suggestion?  Submit a help ticket and someone will respond to your question.</a:t>
            </a:r>
            <a:endParaRPr sz="1300">
              <a:solidFill>
                <a:srgbClr val="292F33"/>
              </a:solidFill>
              <a:highlight>
                <a:srgbClr val="FFFFFF"/>
              </a:highlight>
            </a:endParaRPr>
          </a:p>
        </p:txBody>
      </p:sp>
      <p:sp>
        <p:nvSpPr>
          <p:cNvPr id="565" name="Google Shape;565;ge5b8ed9dff_0_1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5b8ed9dff_0_6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45" name="Google Shape;245;ge5b8ed9dff_0_6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e5b8ed9dff_0_10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1" name="Google Shape;571;ge5b8ed9dff_0_10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00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8db17ee890_2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-The school or district enters the student data into their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-That information pushes to WISEdata for validation and the user can monitor it there. Its important to note that each SIS has their own schedule for sending data to WISEdata. You will want to work with your SIS to know when this happens.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**If the data needs to be corrected, the user will correct it in their SIS and then be re-pushed back to WISEdata. DPI does not have the ability to edit or modify your data. WISEdata is basically a read only application and changes to the data must be made in your SIS.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-Once the data is submitted correctly it will flow to the data warehouse, also known as WISEdash.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-There are two versions of WISEdash, there is WISEdash for Districts and WISEdash public portal.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WISEdash Public Portal is a redacted version of WISEdash for Districts used for public reporting.</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 WISEdash is not available to Choice schools at this time.</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-Next we will see a visual representation of this process. </a:t>
            </a:r>
            <a:endParaRPr>
              <a:solidFill>
                <a:schemeClr val="dk1"/>
              </a:solidFill>
            </a:endParaRPr>
          </a:p>
        </p:txBody>
      </p:sp>
      <p:sp>
        <p:nvSpPr>
          <p:cNvPr id="251" name="Google Shape;251;g18db17ee890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1101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e5b8ed9dff_0_68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solidFill>
                <a:schemeClr val="dk1"/>
              </a:solidFill>
            </a:endParaRPr>
          </a:p>
        </p:txBody>
      </p:sp>
      <p:sp>
        <p:nvSpPr>
          <p:cNvPr id="257" name="Google Shape;257;ge5b8ed9dff_0_6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5b8ed9dff_0_6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Here is how to best prepare for the Snapshot…</a:t>
            </a:r>
            <a:endParaRPr/>
          </a:p>
        </p:txBody>
      </p:sp>
      <p:sp>
        <p:nvSpPr>
          <p:cNvPr id="265" name="Google Shape;265;ge5b8ed9dff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e5b8ed9dff_0_7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a:p>
        </p:txBody>
      </p:sp>
      <p:sp>
        <p:nvSpPr>
          <p:cNvPr id="271" name="Google Shape;271;ge5b8ed9dff_0_7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7"/>
        <p:cNvGrpSpPr/>
        <p:nvPr/>
      </p:nvGrpSpPr>
      <p:grpSpPr>
        <a:xfrm>
          <a:off x="0" y="0"/>
          <a:ext cx="0" cy="0"/>
          <a:chOff x="0" y="0"/>
          <a:chExt cx="0" cy="0"/>
        </a:xfrm>
      </p:grpSpPr>
      <p:sp>
        <p:nvSpPr>
          <p:cNvPr id="108" name="Google Shape;108;p23"/>
          <p:cNvSpPr txBox="1">
            <a:spLocks noGrp="1"/>
          </p:cNvSpPr>
          <p:nvPr>
            <p:ph type="body" idx="1"/>
          </p:nvPr>
        </p:nvSpPr>
        <p:spPr>
          <a:xfrm>
            <a:off x="1364321" y="1293834"/>
            <a:ext cx="6311400" cy="1262700"/>
          </a:xfrm>
          <a:prstGeom prst="rect">
            <a:avLst/>
          </a:prstGeom>
          <a:noFill/>
          <a:ln>
            <a:noFill/>
          </a:ln>
        </p:spPr>
        <p:txBody>
          <a:bodyPr spcFirstLastPara="1" wrap="square" lIns="91425" tIns="45700" rIns="91425" bIns="45700" anchor="t" anchorCtr="0">
            <a:noAutofit/>
          </a:bodyPr>
          <a:lstStyle>
            <a:lvl1pPr marL="457200" lvl="0" indent="-228600" algn="ctr" rtl="0">
              <a:lnSpc>
                <a:spcPct val="106111"/>
              </a:lnSpc>
              <a:spcBef>
                <a:spcPts val="0"/>
              </a:spcBef>
              <a:spcAft>
                <a:spcPts val="0"/>
              </a:spcAft>
              <a:buClr>
                <a:srgbClr val="333399"/>
              </a:buClr>
              <a:buSzPts val="3600"/>
              <a:buNone/>
              <a:defRPr sz="4000">
                <a:solidFill>
                  <a:srgbClr val="333399"/>
                </a:solidFill>
                <a:latin typeface="Lato Black"/>
                <a:ea typeface="Lato Black"/>
                <a:cs typeface="Lato Black"/>
                <a:sym typeface="Lato Black"/>
              </a:defRPr>
            </a:lvl1pPr>
            <a:lvl2pPr marL="914400" lvl="1" indent="-228600" algn="l" rtl="0">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rtl="0">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09" name="Google Shape;109;p23"/>
          <p:cNvSpPr txBox="1">
            <a:spLocks noGrp="1"/>
          </p:cNvSpPr>
          <p:nvPr>
            <p:ph type="body" idx="2"/>
          </p:nvPr>
        </p:nvSpPr>
        <p:spPr>
          <a:xfrm>
            <a:off x="5458013" y="3035370"/>
            <a:ext cx="2228700" cy="1123800"/>
          </a:xfrm>
          <a:prstGeom prst="rect">
            <a:avLst/>
          </a:prstGeom>
          <a:noFill/>
          <a:ln>
            <a:noFill/>
          </a:ln>
        </p:spPr>
        <p:txBody>
          <a:bodyPr spcFirstLastPara="1" wrap="square" lIns="91425" tIns="45700" rIns="91425" bIns="45700" anchor="t" anchorCtr="0">
            <a:noAutofit/>
          </a:bodyPr>
          <a:lstStyle>
            <a:lvl1pPr marL="457200" lvl="0" indent="-228600" algn="l" rtl="0">
              <a:lnSpc>
                <a:spcPct val="100000"/>
              </a:lnSpc>
              <a:spcBef>
                <a:spcPts val="0"/>
              </a:spcBef>
              <a:spcAft>
                <a:spcPts val="0"/>
              </a:spcAft>
              <a:buClr>
                <a:schemeClr val="dk1"/>
              </a:buClr>
              <a:buSzPts val="1800"/>
              <a:buNone/>
              <a:defRPr sz="1400"/>
            </a:lvl1pPr>
            <a:lvl2pPr marL="914400" lvl="1" indent="-228600" algn="l" rtl="0">
              <a:lnSpc>
                <a:spcPct val="100000"/>
              </a:lnSpc>
              <a:spcBef>
                <a:spcPts val="3000"/>
              </a:spcBef>
              <a:spcAft>
                <a:spcPts val="0"/>
              </a:spcAft>
              <a:buClr>
                <a:schemeClr val="dk1"/>
              </a:buClr>
              <a:buSzPts val="1465"/>
              <a:buNone/>
              <a:defRPr sz="1465"/>
            </a:lvl2pPr>
            <a:lvl3pPr marL="1371600" lvl="2" indent="-228600" algn="l" rtl="0">
              <a:lnSpc>
                <a:spcPct val="100000"/>
              </a:lnSpc>
              <a:spcBef>
                <a:spcPts val="375"/>
              </a:spcBef>
              <a:spcAft>
                <a:spcPts val="0"/>
              </a:spcAft>
              <a:buClr>
                <a:schemeClr val="dk1"/>
              </a:buClr>
              <a:buSzPts val="1465"/>
              <a:buNone/>
              <a:defRPr sz="1465"/>
            </a:lvl3pPr>
            <a:lvl4pPr marL="1828800" lvl="3" indent="-228600" algn="l" rtl="0">
              <a:lnSpc>
                <a:spcPct val="100000"/>
              </a:lnSpc>
              <a:spcBef>
                <a:spcPts val="375"/>
              </a:spcBef>
              <a:spcAft>
                <a:spcPts val="0"/>
              </a:spcAft>
              <a:buClr>
                <a:schemeClr val="dk1"/>
              </a:buClr>
              <a:buSzPts val="1465"/>
              <a:buNone/>
              <a:defRPr sz="1465"/>
            </a:lvl4pPr>
            <a:lvl5pPr marL="2286000" lvl="4" indent="-228600" algn="l" rtl="0">
              <a:lnSpc>
                <a:spcPct val="100000"/>
              </a:lnSpc>
              <a:spcBef>
                <a:spcPts val="375"/>
              </a:spcBef>
              <a:spcAft>
                <a:spcPts val="0"/>
              </a:spcAft>
              <a:buClr>
                <a:schemeClr val="dk1"/>
              </a:buClr>
              <a:buSzPts val="1465"/>
              <a:buNone/>
              <a:defRPr sz="1465"/>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0" name="Google Shape;110;p23"/>
          <p:cNvPicPr preferRelativeResize="0"/>
          <p:nvPr/>
        </p:nvPicPr>
        <p:blipFill rotWithShape="1">
          <a:blip r:embed="rId3">
            <a:alphaModFix/>
          </a:blip>
          <a:srcRect l="209" t="7105" b="14555"/>
          <a:stretch/>
        </p:blipFill>
        <p:spPr>
          <a:xfrm>
            <a:off x="-1" y="3248879"/>
            <a:ext cx="9144058" cy="1896438"/>
          </a:xfrm>
          <a:prstGeom prst="rect">
            <a:avLst/>
          </a:prstGeom>
          <a:noFill/>
          <a:ln>
            <a:noFill/>
          </a:ln>
        </p:spPr>
      </p:pic>
      <p:pic>
        <p:nvPicPr>
          <p:cNvPr id="111" name="Google Shape;111;p23"/>
          <p:cNvPicPr preferRelativeResize="0"/>
          <p:nvPr/>
        </p:nvPicPr>
        <p:blipFill>
          <a:blip r:embed="rId4">
            <a:alphaModFix/>
          </a:blip>
          <a:stretch>
            <a:fillRect/>
          </a:stretch>
        </p:blipFill>
        <p:spPr>
          <a:xfrm>
            <a:off x="3457651" y="4468678"/>
            <a:ext cx="2228700" cy="556122"/>
          </a:xfrm>
          <a:prstGeom prst="rect">
            <a:avLst/>
          </a:prstGeom>
          <a:noFill/>
          <a:ln>
            <a:noFill/>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75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charRg st="1" end="1"/>
                                            </p:txEl>
                                          </p:spTgt>
                                        </p:tgtEl>
                                        <p:attrNameLst>
                                          <p:attrName>style.visibility</p:attrName>
                                        </p:attrNameLst>
                                      </p:cBhvr>
                                      <p:to>
                                        <p:strVal val="visible"/>
                                      </p:to>
                                    </p:set>
                                    <p:animEffect transition="in" filter="fade">
                                      <p:cBhvr>
                                        <p:cTn id="12" dur="750"/>
                                        <p:tgtEl>
                                          <p:spTgt spid="10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8">
                                            <p:txEl>
                                              <p:charRg st="1" end="1"/>
                                            </p:txEl>
                                          </p:spTgt>
                                        </p:tgtEl>
                                        <p:attrNameLst>
                                          <p:attrName>style.visibility</p:attrName>
                                        </p:attrNameLst>
                                      </p:cBhvr>
                                      <p:to>
                                        <p:strVal val="visible"/>
                                      </p:to>
                                    </p:set>
                                    <p:animEffect transition="in" filter="fade">
                                      <p:cBhvr>
                                        <p:cTn id="17" dur="750"/>
                                        <p:tgtEl>
                                          <p:spTgt spid="10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8">
                                            <p:txEl>
                                              <p:charRg st="1" end="1"/>
                                            </p:txEl>
                                          </p:spTgt>
                                        </p:tgtEl>
                                        <p:attrNameLst>
                                          <p:attrName>style.visibility</p:attrName>
                                        </p:attrNameLst>
                                      </p:cBhvr>
                                      <p:to>
                                        <p:strVal val="visible"/>
                                      </p:to>
                                    </p:set>
                                    <p:animEffect transition="in" filter="fade">
                                      <p:cBhvr>
                                        <p:cTn id="22" dur="750"/>
                                        <p:tgtEl>
                                          <p:spTgt spid="10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8">
                                            <p:txEl>
                                              <p:charRg st="1" end="1"/>
                                            </p:txEl>
                                          </p:spTgt>
                                        </p:tgtEl>
                                        <p:attrNameLst>
                                          <p:attrName>style.visibility</p:attrName>
                                        </p:attrNameLst>
                                      </p:cBhvr>
                                      <p:to>
                                        <p:strVal val="visible"/>
                                      </p:to>
                                    </p:set>
                                    <p:animEffect transition="in" filter="fade">
                                      <p:cBhvr>
                                        <p:cTn id="27" dur="750"/>
                                        <p:tgtEl>
                                          <p:spTgt spid="10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8">
                                            <p:txEl>
                                              <p:charRg st="1" end="1"/>
                                            </p:txEl>
                                          </p:spTgt>
                                        </p:tgtEl>
                                        <p:attrNameLst>
                                          <p:attrName>style.visibility</p:attrName>
                                        </p:attrNameLst>
                                      </p:cBhvr>
                                      <p:to>
                                        <p:strVal val="visible"/>
                                      </p:to>
                                    </p:set>
                                    <p:animEffect transition="in" filter="fade">
                                      <p:cBhvr>
                                        <p:cTn id="32" dur="750"/>
                                        <p:tgtEl>
                                          <p:spTgt spid="10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8">
                                            <p:txEl>
                                              <p:charRg st="1" end="1"/>
                                            </p:txEl>
                                          </p:spTgt>
                                        </p:tgtEl>
                                        <p:attrNameLst>
                                          <p:attrName>style.visibility</p:attrName>
                                        </p:attrNameLst>
                                      </p:cBhvr>
                                      <p:to>
                                        <p:strVal val="visible"/>
                                      </p:to>
                                    </p:set>
                                    <p:animEffect transition="in" filter="fade">
                                      <p:cBhvr>
                                        <p:cTn id="37" dur="750"/>
                                        <p:tgtEl>
                                          <p:spTgt spid="10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
                                            <p:txEl>
                                              <p:charRg st="1" end="1"/>
                                            </p:txEl>
                                          </p:spTgt>
                                        </p:tgtEl>
                                        <p:attrNameLst>
                                          <p:attrName>style.visibility</p:attrName>
                                        </p:attrNameLst>
                                      </p:cBhvr>
                                      <p:to>
                                        <p:strVal val="visible"/>
                                      </p:to>
                                    </p:set>
                                    <p:animEffect transition="in" filter="fade">
                                      <p:cBhvr>
                                        <p:cTn id="42" dur="750"/>
                                        <p:tgtEl>
                                          <p:spTgt spid="10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8">
                                            <p:txEl>
                                              <p:charRg st="1" end="1"/>
                                            </p:txEl>
                                          </p:spTgt>
                                        </p:tgtEl>
                                        <p:attrNameLst>
                                          <p:attrName>style.visibility</p:attrName>
                                        </p:attrNameLst>
                                      </p:cBhvr>
                                      <p:to>
                                        <p:strVal val="visible"/>
                                      </p:to>
                                    </p:set>
                                    <p:animEffect transition="in" filter="fade">
                                      <p:cBhvr>
                                        <p:cTn id="47" dur="750"/>
                                        <p:tgtEl>
                                          <p:spTgt spid="10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09">
                                            <p:txEl>
                                              <p:pRg st="0" end="0"/>
                                            </p:txEl>
                                          </p:spTgt>
                                        </p:tgtEl>
                                        <p:attrNameLst>
                                          <p:attrName>style.visibility</p:attrName>
                                        </p:attrNameLst>
                                      </p:cBhvr>
                                      <p:to>
                                        <p:strVal val="visible"/>
                                      </p:to>
                                    </p:set>
                                    <p:animEffect transition="in" filter="fade">
                                      <p:cBhvr>
                                        <p:cTn id="51" dur="750"/>
                                        <p:tgtEl>
                                          <p:spTgt spid="10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09">
                                            <p:txEl>
                                              <p:charRg st="1" end="1"/>
                                            </p:txEl>
                                          </p:spTgt>
                                        </p:tgtEl>
                                        <p:attrNameLst>
                                          <p:attrName>style.visibility</p:attrName>
                                        </p:attrNameLst>
                                      </p:cBhvr>
                                      <p:to>
                                        <p:strVal val="visible"/>
                                      </p:to>
                                    </p:set>
                                    <p:animEffect transition="in" filter="fade">
                                      <p:cBhvr>
                                        <p:cTn id="55" dur="750"/>
                                        <p:tgtEl>
                                          <p:spTgt spid="10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09">
                                            <p:txEl>
                                              <p:charRg st="1" end="1"/>
                                            </p:txEl>
                                          </p:spTgt>
                                        </p:tgtEl>
                                        <p:attrNameLst>
                                          <p:attrName>style.visibility</p:attrName>
                                        </p:attrNameLst>
                                      </p:cBhvr>
                                      <p:to>
                                        <p:strVal val="visible"/>
                                      </p:to>
                                    </p:set>
                                    <p:animEffect transition="in" filter="fade">
                                      <p:cBhvr>
                                        <p:cTn id="59" dur="750"/>
                                        <p:tgtEl>
                                          <p:spTgt spid="10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09">
                                            <p:txEl>
                                              <p:charRg st="1" end="1"/>
                                            </p:txEl>
                                          </p:spTgt>
                                        </p:tgtEl>
                                        <p:attrNameLst>
                                          <p:attrName>style.visibility</p:attrName>
                                        </p:attrNameLst>
                                      </p:cBhvr>
                                      <p:to>
                                        <p:strVal val="visible"/>
                                      </p:to>
                                    </p:set>
                                    <p:animEffect transition="in" filter="fade">
                                      <p:cBhvr>
                                        <p:cTn id="63" dur="750"/>
                                        <p:tgtEl>
                                          <p:spTgt spid="10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09">
                                            <p:txEl>
                                              <p:charRg st="1" end="1"/>
                                            </p:txEl>
                                          </p:spTgt>
                                        </p:tgtEl>
                                        <p:attrNameLst>
                                          <p:attrName>style.visibility</p:attrName>
                                        </p:attrNameLst>
                                      </p:cBhvr>
                                      <p:to>
                                        <p:strVal val="visible"/>
                                      </p:to>
                                    </p:set>
                                    <p:animEffect transition="in" filter="fade">
                                      <p:cBhvr>
                                        <p:cTn id="67" dur="750"/>
                                        <p:tgtEl>
                                          <p:spTgt spid="10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09">
                                            <p:txEl>
                                              <p:charRg st="1" end="1"/>
                                            </p:txEl>
                                          </p:spTgt>
                                        </p:tgtEl>
                                        <p:attrNameLst>
                                          <p:attrName>style.visibility</p:attrName>
                                        </p:attrNameLst>
                                      </p:cBhvr>
                                      <p:to>
                                        <p:strVal val="visible"/>
                                      </p:to>
                                    </p:set>
                                    <p:animEffect transition="in" filter="fade">
                                      <p:cBhvr>
                                        <p:cTn id="71" dur="750"/>
                                        <p:tgtEl>
                                          <p:spTgt spid="10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09">
                                            <p:txEl>
                                              <p:charRg st="1" end="1"/>
                                            </p:txEl>
                                          </p:spTgt>
                                        </p:tgtEl>
                                        <p:attrNameLst>
                                          <p:attrName>style.visibility</p:attrName>
                                        </p:attrNameLst>
                                      </p:cBhvr>
                                      <p:to>
                                        <p:strVal val="visible"/>
                                      </p:to>
                                    </p:set>
                                    <p:animEffect transition="in" filter="fade">
                                      <p:cBhvr>
                                        <p:cTn id="75" dur="750"/>
                                        <p:tgtEl>
                                          <p:spTgt spid="10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09">
                                            <p:txEl>
                                              <p:charRg st="1" end="1"/>
                                            </p:txEl>
                                          </p:spTgt>
                                        </p:tgtEl>
                                        <p:attrNameLst>
                                          <p:attrName>style.visibility</p:attrName>
                                        </p:attrNameLst>
                                      </p:cBhvr>
                                      <p:to>
                                        <p:strVal val="visible"/>
                                      </p:to>
                                    </p:set>
                                    <p:animEffect transition="in" filter="fade">
                                      <p:cBhvr>
                                        <p:cTn id="79" dur="750"/>
                                        <p:tgtEl>
                                          <p:spTgt spid="10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09">
                                            <p:txEl>
                                              <p:charRg st="1" end="1"/>
                                            </p:txEl>
                                          </p:spTgt>
                                        </p:tgtEl>
                                        <p:attrNameLst>
                                          <p:attrName>style.visibility</p:attrName>
                                        </p:attrNameLst>
                                      </p:cBhvr>
                                      <p:to>
                                        <p:strVal val="visible"/>
                                      </p:to>
                                    </p:set>
                                    <p:animEffect transition="in" filter="fade">
                                      <p:cBhvr>
                                        <p:cTn id="83" dur="750"/>
                                        <p:tgtEl>
                                          <p:spTgt spid="109">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428955690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64"/>
        <p:cNvGrpSpPr/>
        <p:nvPr/>
      </p:nvGrpSpPr>
      <p:grpSpPr>
        <a:xfrm>
          <a:off x="0" y="0"/>
          <a:ext cx="0" cy="0"/>
          <a:chOff x="0" y="0"/>
          <a:chExt cx="0" cy="0"/>
        </a:xfrm>
      </p:grpSpPr>
      <p:sp>
        <p:nvSpPr>
          <p:cNvPr id="165" name="Google Shape;165;p35"/>
          <p:cNvSpPr txBox="1">
            <a:spLocks noGrp="1"/>
          </p:cNvSpPr>
          <p:nvPr>
            <p:ph type="body" idx="1"/>
          </p:nvPr>
        </p:nvSpPr>
        <p:spPr>
          <a:xfrm>
            <a:off x="1364321" y="1293834"/>
            <a:ext cx="6311400" cy="1262700"/>
          </a:xfrm>
          <a:prstGeom prst="rect">
            <a:avLst/>
          </a:prstGeom>
          <a:noFill/>
          <a:ln>
            <a:noFill/>
          </a:ln>
        </p:spPr>
        <p:txBody>
          <a:bodyPr spcFirstLastPara="1" wrap="square" lIns="83800" tIns="83800" rIns="83800" bIns="83800" anchor="t" anchorCtr="0">
            <a:noAutofit/>
          </a:bodyPr>
          <a:lstStyle>
            <a:lvl1pPr marL="457200" marR="0" lvl="0" indent="-228600" algn="ctr" rtl="0">
              <a:lnSpc>
                <a:spcPct val="106111"/>
              </a:lnSpc>
              <a:spcBef>
                <a:spcPts val="0"/>
              </a:spcBef>
              <a:spcAft>
                <a:spcPts val="0"/>
              </a:spcAft>
              <a:buClr>
                <a:srgbClr val="333399"/>
              </a:buClr>
              <a:buSzPts val="2200"/>
              <a:buFont typeface="Arial"/>
              <a:buNone/>
              <a:defRPr sz="3300" b="1" i="0" u="none" strike="noStrike" cap="none">
                <a:solidFill>
                  <a:srgbClr val="333399"/>
                </a:solidFill>
                <a:latin typeface="Lato"/>
                <a:ea typeface="Lato"/>
                <a:cs typeface="Lato"/>
                <a:sym typeface="Lato"/>
              </a:defRPr>
            </a:lvl1pPr>
            <a:lvl2pPr marL="914400" marR="0" lvl="1" indent="-228600" algn="l" rtl="0">
              <a:lnSpc>
                <a:spcPct val="150000"/>
              </a:lnSpc>
              <a:spcBef>
                <a:spcPts val="2700"/>
              </a:spcBef>
              <a:spcAft>
                <a:spcPts val="0"/>
              </a:spcAft>
              <a:buClr>
                <a:srgbClr val="333399"/>
              </a:buClr>
              <a:buSzPts val="1300"/>
              <a:buFont typeface="Lato"/>
              <a:buNone/>
              <a:defRPr sz="2400" b="0" i="0" u="none" strike="noStrike" cap="none">
                <a:solidFill>
                  <a:srgbClr val="333399"/>
                </a:solidFill>
                <a:latin typeface="Calibri"/>
                <a:ea typeface="Calibri"/>
                <a:cs typeface="Calibri"/>
                <a:sym typeface="Calibri"/>
              </a:defRPr>
            </a:lvl2pPr>
            <a:lvl3pPr marL="1371600" marR="0" lvl="2"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3pPr>
            <a:lvl4pPr marL="1828800" marR="0" lvl="3"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4pPr>
            <a:lvl5pPr marL="2286000" marR="0" lvl="4" indent="-381000" algn="l" rtl="0">
              <a:lnSpc>
                <a:spcPct val="90000"/>
              </a:lnSpc>
              <a:spcBef>
                <a:spcPts val="300"/>
              </a:spcBef>
              <a:spcAft>
                <a:spcPts val="0"/>
              </a:spcAft>
              <a:buClr>
                <a:srgbClr val="333399"/>
              </a:buClr>
              <a:buSzPts val="2400"/>
              <a:buFont typeface="Arial"/>
              <a:buChar char="•"/>
              <a:defRPr sz="2400" b="0" i="0" u="none" strike="noStrike" cap="none">
                <a:solidFill>
                  <a:srgbClr val="333399"/>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6" name="Google Shape;166;p35"/>
          <p:cNvSpPr txBox="1">
            <a:spLocks noGrp="1"/>
          </p:cNvSpPr>
          <p:nvPr>
            <p:ph type="body" idx="2"/>
          </p:nvPr>
        </p:nvSpPr>
        <p:spPr>
          <a:xfrm>
            <a:off x="5458013" y="3035370"/>
            <a:ext cx="2228700" cy="1123800"/>
          </a:xfrm>
          <a:prstGeom prst="rect">
            <a:avLst/>
          </a:prstGeom>
          <a:noFill/>
          <a:ln>
            <a:noFill/>
          </a:ln>
        </p:spPr>
        <p:txBody>
          <a:bodyPr spcFirstLastPara="1" wrap="square" lIns="83800" tIns="83800" rIns="83800" bIns="83800" anchor="t" anchorCtr="0">
            <a:noAutofit/>
          </a:bodyPr>
          <a:lstStyle>
            <a:lvl1pPr marL="457200" marR="0" lvl="0" indent="-228600" algn="l" rtl="0">
              <a:lnSpc>
                <a:spcPct val="100000"/>
              </a:lnSpc>
              <a:spcBef>
                <a:spcPts val="0"/>
              </a:spcBef>
              <a:spcAft>
                <a:spcPts val="0"/>
              </a:spcAft>
              <a:buClr>
                <a:schemeClr val="dk1"/>
              </a:buClr>
              <a:buSzPts val="2200"/>
              <a:buFont typeface="Arial"/>
              <a:buNone/>
              <a:defRPr sz="1700" b="1" i="0" u="none" strike="noStrike" cap="none">
                <a:solidFill>
                  <a:schemeClr val="dk1"/>
                </a:solidFill>
                <a:latin typeface="Lato"/>
                <a:ea typeface="Lato"/>
                <a:cs typeface="Lato"/>
                <a:sym typeface="Lato"/>
              </a:defRPr>
            </a:lvl1pPr>
            <a:lvl2pPr marL="914400" marR="0" lvl="1" indent="-228600" algn="l" rtl="0">
              <a:lnSpc>
                <a:spcPct val="100000"/>
              </a:lnSpc>
              <a:spcBef>
                <a:spcPts val="2700"/>
              </a:spcBef>
              <a:spcAft>
                <a:spcPts val="0"/>
              </a:spcAft>
              <a:buClr>
                <a:schemeClr val="dk1"/>
              </a:buClr>
              <a:buSzPts val="1300"/>
              <a:buFont typeface="Lato"/>
              <a:buNone/>
              <a:defRPr sz="1300" b="0" i="0" u="none" strike="noStrike" cap="none">
                <a:solidFill>
                  <a:schemeClr val="dk1"/>
                </a:solidFill>
                <a:latin typeface="Lato"/>
                <a:ea typeface="Lato"/>
                <a:cs typeface="Lato"/>
                <a:sym typeface="Lato"/>
              </a:defRPr>
            </a:lvl2pPr>
            <a:lvl3pPr marL="1371600" marR="0" lvl="2" indent="-228600" algn="l" rtl="0">
              <a:lnSpc>
                <a:spcPct val="100000"/>
              </a:lnSpc>
              <a:spcBef>
                <a:spcPts val="300"/>
              </a:spcBef>
              <a:spcAft>
                <a:spcPts val="0"/>
              </a:spcAft>
              <a:buClr>
                <a:schemeClr val="dk1"/>
              </a:buClr>
              <a:buSzPts val="1400"/>
              <a:buFont typeface="Arial"/>
              <a:buNone/>
              <a:defRPr sz="13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00"/>
              </a:spcBef>
              <a:spcAft>
                <a:spcPts val="0"/>
              </a:spcAft>
              <a:buClr>
                <a:schemeClr val="dk1"/>
              </a:buClr>
              <a:buSzPts val="1200"/>
              <a:buFont typeface="Arial"/>
              <a:buNone/>
              <a:defRPr sz="13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grpSp>
        <p:nvGrpSpPr>
          <p:cNvPr id="167" name="Google Shape;167;p35"/>
          <p:cNvGrpSpPr/>
          <p:nvPr/>
        </p:nvGrpSpPr>
        <p:grpSpPr>
          <a:xfrm>
            <a:off x="-1" y="3248554"/>
            <a:ext cx="9144000" cy="1896110"/>
            <a:chOff x="-1" y="3248879"/>
            <a:chExt cx="9144000" cy="1896300"/>
          </a:xfrm>
        </p:grpSpPr>
        <p:pic>
          <p:nvPicPr>
            <p:cNvPr id="168" name="Google Shape;168;p35"/>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169" name="Google Shape;169;p35"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xEl>
                                              <p:pRg st="0" end="0"/>
                                            </p:txEl>
                                          </p:spTgt>
                                        </p:tgtEl>
                                        <p:attrNameLst>
                                          <p:attrName>style.visibility</p:attrName>
                                        </p:attrNameLst>
                                      </p:cBhvr>
                                      <p:to>
                                        <p:strVal val="visible"/>
                                      </p:to>
                                    </p:set>
                                    <p:animEffect transition="in" filter="fade">
                                      <p:cBhvr>
                                        <p:cTn id="7" dur="750"/>
                                        <p:tgtEl>
                                          <p:spTgt spid="1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5">
                                            <p:txEl>
                                              <p:charRg st="1" end="1"/>
                                            </p:txEl>
                                          </p:spTgt>
                                        </p:tgtEl>
                                        <p:attrNameLst>
                                          <p:attrName>style.visibility</p:attrName>
                                        </p:attrNameLst>
                                      </p:cBhvr>
                                      <p:to>
                                        <p:strVal val="visible"/>
                                      </p:to>
                                    </p:set>
                                    <p:animEffect transition="in" filter="fade">
                                      <p:cBhvr>
                                        <p:cTn id="12" dur="750"/>
                                        <p:tgtEl>
                                          <p:spTgt spid="16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xEl>
                                              <p:charRg st="1" end="1"/>
                                            </p:txEl>
                                          </p:spTgt>
                                        </p:tgtEl>
                                        <p:attrNameLst>
                                          <p:attrName>style.visibility</p:attrName>
                                        </p:attrNameLst>
                                      </p:cBhvr>
                                      <p:to>
                                        <p:strVal val="visible"/>
                                      </p:to>
                                    </p:set>
                                    <p:animEffect transition="in" filter="fade">
                                      <p:cBhvr>
                                        <p:cTn id="17" dur="750"/>
                                        <p:tgtEl>
                                          <p:spTgt spid="16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5">
                                            <p:txEl>
                                              <p:charRg st="1" end="1"/>
                                            </p:txEl>
                                          </p:spTgt>
                                        </p:tgtEl>
                                        <p:attrNameLst>
                                          <p:attrName>style.visibility</p:attrName>
                                        </p:attrNameLst>
                                      </p:cBhvr>
                                      <p:to>
                                        <p:strVal val="visible"/>
                                      </p:to>
                                    </p:set>
                                    <p:animEffect transition="in" filter="fade">
                                      <p:cBhvr>
                                        <p:cTn id="22" dur="750"/>
                                        <p:tgtEl>
                                          <p:spTgt spid="16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5">
                                            <p:txEl>
                                              <p:charRg st="1" end="1"/>
                                            </p:txEl>
                                          </p:spTgt>
                                        </p:tgtEl>
                                        <p:attrNameLst>
                                          <p:attrName>style.visibility</p:attrName>
                                        </p:attrNameLst>
                                      </p:cBhvr>
                                      <p:to>
                                        <p:strVal val="visible"/>
                                      </p:to>
                                    </p:set>
                                    <p:animEffect transition="in" filter="fade">
                                      <p:cBhvr>
                                        <p:cTn id="27" dur="750"/>
                                        <p:tgtEl>
                                          <p:spTgt spid="16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5">
                                            <p:txEl>
                                              <p:charRg st="1" end="1"/>
                                            </p:txEl>
                                          </p:spTgt>
                                        </p:tgtEl>
                                        <p:attrNameLst>
                                          <p:attrName>style.visibility</p:attrName>
                                        </p:attrNameLst>
                                      </p:cBhvr>
                                      <p:to>
                                        <p:strVal val="visible"/>
                                      </p:to>
                                    </p:set>
                                    <p:animEffect transition="in" filter="fade">
                                      <p:cBhvr>
                                        <p:cTn id="32" dur="750"/>
                                        <p:tgtEl>
                                          <p:spTgt spid="16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5">
                                            <p:txEl>
                                              <p:charRg st="1" end="1"/>
                                            </p:txEl>
                                          </p:spTgt>
                                        </p:tgtEl>
                                        <p:attrNameLst>
                                          <p:attrName>style.visibility</p:attrName>
                                        </p:attrNameLst>
                                      </p:cBhvr>
                                      <p:to>
                                        <p:strVal val="visible"/>
                                      </p:to>
                                    </p:set>
                                    <p:animEffect transition="in" filter="fade">
                                      <p:cBhvr>
                                        <p:cTn id="37" dur="750"/>
                                        <p:tgtEl>
                                          <p:spTgt spid="16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5">
                                            <p:txEl>
                                              <p:charRg st="1" end="1"/>
                                            </p:txEl>
                                          </p:spTgt>
                                        </p:tgtEl>
                                        <p:attrNameLst>
                                          <p:attrName>style.visibility</p:attrName>
                                        </p:attrNameLst>
                                      </p:cBhvr>
                                      <p:to>
                                        <p:strVal val="visible"/>
                                      </p:to>
                                    </p:set>
                                    <p:animEffect transition="in" filter="fade">
                                      <p:cBhvr>
                                        <p:cTn id="42" dur="750"/>
                                        <p:tgtEl>
                                          <p:spTgt spid="16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5">
                                            <p:txEl>
                                              <p:charRg st="1" end="1"/>
                                            </p:txEl>
                                          </p:spTgt>
                                        </p:tgtEl>
                                        <p:attrNameLst>
                                          <p:attrName>style.visibility</p:attrName>
                                        </p:attrNameLst>
                                      </p:cBhvr>
                                      <p:to>
                                        <p:strVal val="visible"/>
                                      </p:to>
                                    </p:set>
                                    <p:animEffect transition="in" filter="fade">
                                      <p:cBhvr>
                                        <p:cTn id="47" dur="750"/>
                                        <p:tgtEl>
                                          <p:spTgt spid="16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66">
                                            <p:txEl>
                                              <p:pRg st="0" end="0"/>
                                            </p:txEl>
                                          </p:spTgt>
                                        </p:tgtEl>
                                        <p:attrNameLst>
                                          <p:attrName>style.visibility</p:attrName>
                                        </p:attrNameLst>
                                      </p:cBhvr>
                                      <p:to>
                                        <p:strVal val="visible"/>
                                      </p:to>
                                    </p:set>
                                    <p:animEffect transition="in" filter="fade">
                                      <p:cBhvr>
                                        <p:cTn id="51" dur="750"/>
                                        <p:tgtEl>
                                          <p:spTgt spid="16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66">
                                            <p:txEl>
                                              <p:charRg st="1" end="1"/>
                                            </p:txEl>
                                          </p:spTgt>
                                        </p:tgtEl>
                                        <p:attrNameLst>
                                          <p:attrName>style.visibility</p:attrName>
                                        </p:attrNameLst>
                                      </p:cBhvr>
                                      <p:to>
                                        <p:strVal val="visible"/>
                                      </p:to>
                                    </p:set>
                                    <p:animEffect transition="in" filter="fade">
                                      <p:cBhvr>
                                        <p:cTn id="55" dur="750"/>
                                        <p:tgtEl>
                                          <p:spTgt spid="16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66">
                                            <p:txEl>
                                              <p:charRg st="1" end="1"/>
                                            </p:txEl>
                                          </p:spTgt>
                                        </p:tgtEl>
                                        <p:attrNameLst>
                                          <p:attrName>style.visibility</p:attrName>
                                        </p:attrNameLst>
                                      </p:cBhvr>
                                      <p:to>
                                        <p:strVal val="visible"/>
                                      </p:to>
                                    </p:set>
                                    <p:animEffect transition="in" filter="fade">
                                      <p:cBhvr>
                                        <p:cTn id="59" dur="750"/>
                                        <p:tgtEl>
                                          <p:spTgt spid="16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66">
                                            <p:txEl>
                                              <p:charRg st="1" end="1"/>
                                            </p:txEl>
                                          </p:spTgt>
                                        </p:tgtEl>
                                        <p:attrNameLst>
                                          <p:attrName>style.visibility</p:attrName>
                                        </p:attrNameLst>
                                      </p:cBhvr>
                                      <p:to>
                                        <p:strVal val="visible"/>
                                      </p:to>
                                    </p:set>
                                    <p:animEffect transition="in" filter="fade">
                                      <p:cBhvr>
                                        <p:cTn id="63" dur="750"/>
                                        <p:tgtEl>
                                          <p:spTgt spid="16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66">
                                            <p:txEl>
                                              <p:charRg st="1" end="1"/>
                                            </p:txEl>
                                          </p:spTgt>
                                        </p:tgtEl>
                                        <p:attrNameLst>
                                          <p:attrName>style.visibility</p:attrName>
                                        </p:attrNameLst>
                                      </p:cBhvr>
                                      <p:to>
                                        <p:strVal val="visible"/>
                                      </p:to>
                                    </p:set>
                                    <p:animEffect transition="in" filter="fade">
                                      <p:cBhvr>
                                        <p:cTn id="67" dur="750"/>
                                        <p:tgtEl>
                                          <p:spTgt spid="16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66">
                                            <p:txEl>
                                              <p:charRg st="1" end="1"/>
                                            </p:txEl>
                                          </p:spTgt>
                                        </p:tgtEl>
                                        <p:attrNameLst>
                                          <p:attrName>style.visibility</p:attrName>
                                        </p:attrNameLst>
                                      </p:cBhvr>
                                      <p:to>
                                        <p:strVal val="visible"/>
                                      </p:to>
                                    </p:set>
                                    <p:animEffect transition="in" filter="fade">
                                      <p:cBhvr>
                                        <p:cTn id="71" dur="750"/>
                                        <p:tgtEl>
                                          <p:spTgt spid="16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66">
                                            <p:txEl>
                                              <p:charRg st="1" end="1"/>
                                            </p:txEl>
                                          </p:spTgt>
                                        </p:tgtEl>
                                        <p:attrNameLst>
                                          <p:attrName>style.visibility</p:attrName>
                                        </p:attrNameLst>
                                      </p:cBhvr>
                                      <p:to>
                                        <p:strVal val="visible"/>
                                      </p:to>
                                    </p:set>
                                    <p:animEffect transition="in" filter="fade">
                                      <p:cBhvr>
                                        <p:cTn id="75" dur="750"/>
                                        <p:tgtEl>
                                          <p:spTgt spid="16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66">
                                            <p:txEl>
                                              <p:charRg st="1" end="1"/>
                                            </p:txEl>
                                          </p:spTgt>
                                        </p:tgtEl>
                                        <p:attrNameLst>
                                          <p:attrName>style.visibility</p:attrName>
                                        </p:attrNameLst>
                                      </p:cBhvr>
                                      <p:to>
                                        <p:strVal val="visible"/>
                                      </p:to>
                                    </p:set>
                                    <p:animEffect transition="in" filter="fade">
                                      <p:cBhvr>
                                        <p:cTn id="79" dur="750"/>
                                        <p:tgtEl>
                                          <p:spTgt spid="16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66">
                                            <p:txEl>
                                              <p:charRg st="1" end="1"/>
                                            </p:txEl>
                                          </p:spTgt>
                                        </p:tgtEl>
                                        <p:attrNameLst>
                                          <p:attrName>style.visibility</p:attrName>
                                        </p:attrNameLst>
                                      </p:cBhvr>
                                      <p:to>
                                        <p:strVal val="visible"/>
                                      </p:to>
                                    </p:set>
                                    <p:animEffect transition="in" filter="fade">
                                      <p:cBhvr>
                                        <p:cTn id="83" dur="750"/>
                                        <p:tgtEl>
                                          <p:spTgt spid="166">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167"/>
                                        </p:tgtEl>
                                        <p:attrNameLst>
                                          <p:attrName>style.visibility</p:attrName>
                                        </p:attrNameLst>
                                      </p:cBhvr>
                                      <p:to>
                                        <p:strVal val="visible"/>
                                      </p:to>
                                    </p:set>
                                    <p:animEffect transition="in" filter="fade">
                                      <p:cBhvr>
                                        <p:cTn id="86"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70"/>
        <p:cNvGrpSpPr/>
        <p:nvPr/>
      </p:nvGrpSpPr>
      <p:grpSpPr>
        <a:xfrm>
          <a:off x="0" y="0"/>
          <a:ext cx="0" cy="0"/>
          <a:chOff x="0" y="0"/>
          <a:chExt cx="0" cy="0"/>
        </a:xfrm>
      </p:grpSpPr>
      <p:pic>
        <p:nvPicPr>
          <p:cNvPr id="171" name="Google Shape;171;p36"/>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72" name="Google Shape;172;p36"/>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73" name="Google Shape;173;p36"/>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4" name="Google Shape;174;p36"/>
          <p:cNvSpPr txBox="1">
            <a:spLocks noGrp="1"/>
          </p:cNvSpPr>
          <p:nvPr>
            <p:ph type="body" idx="2"/>
          </p:nvPr>
        </p:nvSpPr>
        <p:spPr>
          <a:xfrm>
            <a:off x="2052028" y="1197429"/>
            <a:ext cx="5046900" cy="25128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1700" b="0" i="0" u="none" strike="noStrike" cap="none">
                <a:solidFill>
                  <a:schemeClr val="dk1"/>
                </a:solidFill>
                <a:latin typeface="Lato"/>
                <a:ea typeface="Lato"/>
                <a:cs typeface="Lato"/>
                <a:sym typeface="Lato"/>
              </a:defRPr>
            </a:lvl2pPr>
            <a:lvl3pPr marL="1371600" marR="0" lvl="2" indent="-228600" algn="l" rtl="0">
              <a:lnSpc>
                <a:spcPct val="90000"/>
              </a:lnSpc>
              <a:spcBef>
                <a:spcPts val="300"/>
              </a:spcBef>
              <a:spcAft>
                <a:spcPts val="0"/>
              </a:spcAft>
              <a:buClr>
                <a:schemeClr val="dk1"/>
              </a:buClr>
              <a:buSzPts val="1400"/>
              <a:buFont typeface="Arial"/>
              <a:buNone/>
              <a:defRPr sz="17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00"/>
              </a:spcBef>
              <a:spcAft>
                <a:spcPts val="0"/>
              </a:spcAft>
              <a:buClr>
                <a:schemeClr val="dk1"/>
              </a:buClr>
              <a:buSzPts val="1200"/>
              <a:buFont typeface="Arial"/>
              <a:buNone/>
              <a:defRPr sz="17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75" name="Google Shape;175;p36"/>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76"/>
        <p:cNvGrpSpPr/>
        <p:nvPr/>
      </p:nvGrpSpPr>
      <p:grpSpPr>
        <a:xfrm>
          <a:off x="0" y="0"/>
          <a:ext cx="0" cy="0"/>
          <a:chOff x="0" y="0"/>
          <a:chExt cx="0" cy="0"/>
        </a:xfrm>
      </p:grpSpPr>
      <p:pic>
        <p:nvPicPr>
          <p:cNvPr id="177" name="Google Shape;177;p37"/>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178" name="Google Shape;178;p37"/>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9" name="Google Shape;179;p37"/>
          <p:cNvSpPr txBox="1">
            <a:spLocks noGrp="1"/>
          </p:cNvSpPr>
          <p:nvPr>
            <p:ph type="body" idx="2"/>
          </p:nvPr>
        </p:nvSpPr>
        <p:spPr>
          <a:xfrm>
            <a:off x="942822" y="1277258"/>
            <a:ext cx="3993600" cy="23295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5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4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228600" algn="l" rtl="0">
              <a:lnSpc>
                <a:spcPct val="150000"/>
              </a:lnSpc>
              <a:spcBef>
                <a:spcPts val="3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0" name="Google Shape;180;p37"/>
          <p:cNvSpPr>
            <a:spLocks noGrp="1"/>
          </p:cNvSpPr>
          <p:nvPr>
            <p:ph type="pic" idx="3"/>
          </p:nvPr>
        </p:nvSpPr>
        <p:spPr>
          <a:xfrm>
            <a:off x="5262429" y="1291773"/>
            <a:ext cx="3420300" cy="3090600"/>
          </a:xfrm>
          <a:prstGeom prst="rect">
            <a:avLst/>
          </a:prstGeom>
          <a:noFill/>
          <a:ln>
            <a:noFill/>
          </a:ln>
        </p:spPr>
        <p:txBody>
          <a:bodyPr spcFirstLastPara="1" wrap="square" lIns="83800" tIns="83800" rIns="83800" bIns="83800" anchor="t" anchorCtr="0">
            <a:noAutofit/>
          </a:bodyPr>
          <a:lstStyle>
            <a:lvl1pPr marL="0" marR="0" lvl="0" indent="0" algn="l" rtl="0">
              <a:lnSpc>
                <a:spcPct val="100000"/>
              </a:lnSpc>
              <a:spcBef>
                <a:spcPts val="0"/>
              </a:spcBef>
              <a:spcAft>
                <a:spcPts val="0"/>
              </a:spcAft>
              <a:buClr>
                <a:schemeClr val="lt2"/>
              </a:buClr>
              <a:buSzPts val="1300"/>
              <a:buFont typeface="Arial"/>
              <a:buNone/>
              <a:defRPr sz="2200" b="1" i="0" u="none" strike="noStrike" cap="none">
                <a:solidFill>
                  <a:schemeClr val="lt2"/>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1" name="Google Shape;181;p37"/>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82"/>
        <p:cNvGrpSpPr/>
        <p:nvPr/>
      </p:nvGrpSpPr>
      <p:grpSpPr>
        <a:xfrm>
          <a:off x="0" y="0"/>
          <a:ext cx="0" cy="0"/>
          <a:chOff x="0" y="0"/>
          <a:chExt cx="0" cy="0"/>
        </a:xfrm>
      </p:grpSpPr>
      <p:pic>
        <p:nvPicPr>
          <p:cNvPr id="183" name="Google Shape;183;p38"/>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84" name="Google Shape;184;p38"/>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85" name="Google Shape;185;p38"/>
          <p:cNvSpPr txBox="1">
            <a:spLocks noGrp="1"/>
          </p:cNvSpPr>
          <p:nvPr>
            <p:ph type="body" idx="1"/>
          </p:nvPr>
        </p:nvSpPr>
        <p:spPr>
          <a:xfrm>
            <a:off x="0" y="0"/>
            <a:ext cx="9144000" cy="921600"/>
          </a:xfrm>
          <a:prstGeom prst="rect">
            <a:avLst/>
          </a:prstGeom>
          <a:noFill/>
          <a:ln>
            <a:noFill/>
          </a:ln>
        </p:spPr>
        <p:txBody>
          <a:bodyPr spcFirstLastPara="1" wrap="square" lIns="83800" tIns="83800" rIns="83800" bIns="83800" anchor="ctr" anchorCtr="0">
            <a:noAutofit/>
          </a:bodyPr>
          <a:lstStyle>
            <a:lvl1pPr marL="457200" marR="0" lvl="0" indent="-228600" algn="ctr" rtl="0">
              <a:lnSpc>
                <a:spcPct val="100000"/>
              </a:lnSpc>
              <a:spcBef>
                <a:spcPts val="0"/>
              </a:spcBef>
              <a:spcAft>
                <a:spcPts val="0"/>
              </a:spcAft>
              <a:buClr>
                <a:schemeClr val="lt1"/>
              </a:buClr>
              <a:buSzPts val="2200"/>
              <a:buFont typeface="Arial"/>
              <a:buNone/>
              <a:defRPr sz="3300" b="1" i="0" u="none" strike="noStrike" cap="none">
                <a:solidFill>
                  <a:schemeClr val="lt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86" name="Google Shape;186;p38"/>
          <p:cNvSpPr>
            <a:spLocks noGrp="1"/>
          </p:cNvSpPr>
          <p:nvPr>
            <p:ph type="media" idx="2"/>
          </p:nvPr>
        </p:nvSpPr>
        <p:spPr>
          <a:xfrm>
            <a:off x="2042012" y="1304873"/>
            <a:ext cx="5045100" cy="2530500"/>
          </a:xfrm>
          <a:prstGeom prst="rect">
            <a:avLst/>
          </a:prstGeom>
          <a:noFill/>
          <a:ln>
            <a:noFill/>
          </a:ln>
        </p:spPr>
        <p:txBody>
          <a:bodyPr spcFirstLastPara="1" wrap="square" lIns="83800" tIns="83800" rIns="83800" bIns="83800" anchor="t" anchorCtr="0">
            <a:noAutofit/>
          </a:bodyPr>
          <a:lstStyle>
            <a:lvl1pPr marL="152400" marR="0" lvl="0" indent="-1524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317500" marR="0" lvl="1" indent="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787400" marR="0" lvl="2" indent="-1651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104900" marR="0" lvl="3"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1409700" marR="0" lvl="4"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1727200" marR="0" lvl="5"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2044700" marR="0" lvl="6"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2362200" marR="0" lvl="7" indent="-1524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2667000" marR="0" lvl="8" indent="-1397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pic>
        <p:nvPicPr>
          <p:cNvPr id="187" name="Google Shape;187;p38"/>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8"/>
        <p:cNvGrpSpPr/>
        <p:nvPr/>
      </p:nvGrpSpPr>
      <p:grpSpPr>
        <a:xfrm>
          <a:off x="0" y="0"/>
          <a:ext cx="0" cy="0"/>
          <a:chOff x="0" y="0"/>
          <a:chExt cx="0" cy="0"/>
        </a:xfrm>
      </p:grpSpPr>
      <p:sp>
        <p:nvSpPr>
          <p:cNvPr id="189" name="Google Shape;189;p39"/>
          <p:cNvSpPr txBox="1">
            <a:spLocks noGrp="1"/>
          </p:cNvSpPr>
          <p:nvPr>
            <p:ph type="ctrTitle"/>
          </p:nvPr>
        </p:nvSpPr>
        <p:spPr>
          <a:xfrm>
            <a:off x="685800" y="1583342"/>
            <a:ext cx="7772400" cy="1159800"/>
          </a:xfrm>
          <a:prstGeom prst="rect">
            <a:avLst/>
          </a:prstGeom>
        </p:spPr>
        <p:txBody>
          <a:bodyPr spcFirstLastPara="1" wrap="square" lIns="83800" tIns="83800" rIns="83800" bIns="83800" anchor="ctr" anchorCtr="0">
            <a:noAutofit/>
          </a:bodyPr>
          <a:lstStyle>
            <a:lvl1pPr lvl="0" algn="ctr" rtl="0">
              <a:spcBef>
                <a:spcPts val="0"/>
              </a:spcBef>
              <a:spcAft>
                <a:spcPts val="0"/>
              </a:spcAft>
              <a:buSzPts val="4000"/>
              <a:buNone/>
              <a:defRPr sz="4000"/>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
        <p:nvSpPr>
          <p:cNvPr id="190" name="Google Shape;190;p39"/>
          <p:cNvSpPr txBox="1">
            <a:spLocks noGrp="1"/>
          </p:cNvSpPr>
          <p:nvPr>
            <p:ph type="subTitle" idx="1"/>
          </p:nvPr>
        </p:nvSpPr>
        <p:spPr>
          <a:xfrm>
            <a:off x="685800" y="2840054"/>
            <a:ext cx="7772400" cy="784800"/>
          </a:xfrm>
          <a:prstGeom prst="rect">
            <a:avLst/>
          </a:prstGeom>
        </p:spPr>
        <p:txBody>
          <a:bodyPr spcFirstLastPara="1" wrap="square" lIns="83800" tIns="83800" rIns="83800" bIns="83800" anchor="t" anchorCtr="0">
            <a:noAutofit/>
          </a:bodyPr>
          <a:lstStyle>
            <a:lvl1pPr lvl="0" algn="ctr" rtl="0">
              <a:spcBef>
                <a:spcPts val="0"/>
              </a:spcBef>
              <a:spcAft>
                <a:spcPts val="0"/>
              </a:spcAft>
              <a:buClr>
                <a:schemeClr val="dk2"/>
              </a:buClr>
              <a:buSzPts val="2200"/>
              <a:buNone/>
              <a:defRPr>
                <a:solidFill>
                  <a:schemeClr val="dk2"/>
                </a:solidFill>
              </a:defRPr>
            </a:lvl1pPr>
            <a:lvl2pPr lvl="1" algn="ctr" rtl="0">
              <a:spcBef>
                <a:spcPts val="270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97"/>
        <p:cNvGrpSpPr/>
        <p:nvPr/>
      </p:nvGrpSpPr>
      <p:grpSpPr>
        <a:xfrm>
          <a:off x="0" y="0"/>
          <a:ext cx="0" cy="0"/>
          <a:chOff x="0" y="0"/>
          <a:chExt cx="0" cy="0"/>
        </a:xfrm>
      </p:grpSpPr>
      <p:sp>
        <p:nvSpPr>
          <p:cNvPr id="198" name="Google Shape;198;p41"/>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4000"/>
              <a:buFont typeface="Arial"/>
              <a:buNone/>
              <a:defRPr sz="40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8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9" name="Google Shape;199;p41"/>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1300"/>
              <a:buFont typeface="Lato"/>
              <a:buNone/>
              <a:defRPr sz="1300" i="0" u="none" strike="noStrike" cap="none">
                <a:solidFill>
                  <a:schemeClr val="dk1"/>
                </a:solidFill>
              </a:defRPr>
            </a:lvl1pPr>
            <a:lvl2pPr marL="914400" marR="0" lvl="1" indent="-228600" algn="l" rtl="0">
              <a:lnSpc>
                <a:spcPct val="100000"/>
              </a:lnSpc>
              <a:spcBef>
                <a:spcPts val="3000"/>
              </a:spcBef>
              <a:spcAft>
                <a:spcPts val="0"/>
              </a:spcAft>
              <a:buClr>
                <a:schemeClr val="dk1"/>
              </a:buClr>
              <a:buSzPts val="1300"/>
              <a:buNone/>
              <a:defRPr sz="1300" b="1" i="0" u="none" strike="noStrike" cap="none">
                <a:solidFill>
                  <a:schemeClr val="dk1"/>
                </a:solidFill>
              </a:defRPr>
            </a:lvl2pPr>
            <a:lvl3pPr marL="1371600" marR="0" lvl="2"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3pPr>
            <a:lvl4pPr marL="1828800" marR="0" lvl="3"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4pPr>
            <a:lvl5pPr marL="2286000" marR="0" lvl="4" indent="-228600" algn="l" rtl="0">
              <a:lnSpc>
                <a:spcPct val="100000"/>
              </a:lnSpc>
              <a:spcBef>
                <a:spcPts val="375"/>
              </a:spcBef>
              <a:spcAft>
                <a:spcPts val="0"/>
              </a:spcAft>
              <a:buClr>
                <a:schemeClr val="dk1"/>
              </a:buClr>
              <a:buSzPts val="1300"/>
              <a:buFont typeface="Lato"/>
              <a:buNone/>
              <a:defRPr sz="1300" b="1" i="0" u="none" strike="noStrike" cap="none">
                <a:solidFill>
                  <a:schemeClr val="dk1"/>
                </a:solidFill>
                <a:latin typeface="Lato"/>
                <a:ea typeface="Lato"/>
                <a:cs typeface="Lato"/>
                <a:sym typeface="Lato"/>
              </a:defRPr>
            </a:lvl5pPr>
            <a:lvl6pPr marL="2743200" marR="0" lvl="5"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6pPr>
            <a:lvl7pPr marL="3200400" marR="0" lvl="6"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7pPr>
            <a:lvl8pPr marL="3657600" marR="0" lvl="7"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8pPr>
            <a:lvl9pPr marL="4114800" marR="0" lvl="8" indent="-311150" algn="l" rtl="0">
              <a:lnSpc>
                <a:spcPct val="90000"/>
              </a:lnSpc>
              <a:spcBef>
                <a:spcPts val="375"/>
              </a:spcBef>
              <a:spcAft>
                <a:spcPts val="0"/>
              </a:spcAft>
              <a:buClr>
                <a:schemeClr val="dk1"/>
              </a:buClr>
              <a:buSzPts val="1300"/>
              <a:buFont typeface="Lato"/>
              <a:buChar char="•"/>
              <a:defRPr sz="1300" b="1" i="0" u="none" strike="noStrike" cap="none">
                <a:solidFill>
                  <a:schemeClr val="dk1"/>
                </a:solidFill>
                <a:latin typeface="Lato"/>
                <a:ea typeface="Lato"/>
                <a:cs typeface="Lato"/>
                <a:sym typeface="Lato"/>
              </a:defRPr>
            </a:lvl9pPr>
          </a:lstStyle>
          <a:p>
            <a:endParaRPr/>
          </a:p>
        </p:txBody>
      </p:sp>
      <p:grpSp>
        <p:nvGrpSpPr>
          <p:cNvPr id="200" name="Google Shape;200;p41"/>
          <p:cNvGrpSpPr/>
          <p:nvPr/>
        </p:nvGrpSpPr>
        <p:grpSpPr>
          <a:xfrm>
            <a:off x="-1" y="3248879"/>
            <a:ext cx="9144000" cy="1896300"/>
            <a:chOff x="-1" y="3248879"/>
            <a:chExt cx="9144000" cy="1896300"/>
          </a:xfrm>
        </p:grpSpPr>
        <p:pic>
          <p:nvPicPr>
            <p:cNvPr id="201" name="Google Shape;201;p41"/>
            <p:cNvPicPr preferRelativeResize="0"/>
            <p:nvPr/>
          </p:nvPicPr>
          <p:blipFill rotWithShape="1">
            <a:blip r:embed="rId2">
              <a:alphaModFix/>
            </a:blip>
            <a:srcRect l="209" t="7105" b="14555"/>
            <a:stretch/>
          </p:blipFill>
          <p:spPr>
            <a:xfrm>
              <a:off x="-1" y="3248879"/>
              <a:ext cx="9144000" cy="1896300"/>
            </a:xfrm>
            <a:prstGeom prst="rect">
              <a:avLst/>
            </a:prstGeom>
            <a:noFill/>
            <a:ln>
              <a:noFill/>
            </a:ln>
          </p:spPr>
        </p:pic>
        <p:pic>
          <p:nvPicPr>
            <p:cNvPr id="202" name="Google Shape;202;p41" descr="/Users/anninmp/Documents/Jobs In Progress/ LOGOS/ DPI Logos/dpi_logo_horizSS-REV.emf"/>
            <p:cNvPicPr preferRelativeResize="0"/>
            <p:nvPr/>
          </p:nvPicPr>
          <p:blipFill rotWithShape="1">
            <a:blip r:embed="rId3">
              <a:alphaModFix/>
            </a:blip>
            <a:srcRect/>
            <a:stretch/>
          </p:blipFill>
          <p:spPr>
            <a:xfrm>
              <a:off x="3417957" y="4481264"/>
              <a:ext cx="2246100" cy="4617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8">
                                            <p:txEl>
                                              <p:pRg st="0" end="0"/>
                                            </p:txEl>
                                          </p:spTgt>
                                        </p:tgtEl>
                                        <p:attrNameLst>
                                          <p:attrName>style.visibility</p:attrName>
                                        </p:attrNameLst>
                                      </p:cBhvr>
                                      <p:to>
                                        <p:strVal val="visible"/>
                                      </p:to>
                                    </p:set>
                                    <p:animEffect transition="in" filter="fade">
                                      <p:cBhvr>
                                        <p:cTn id="7" dur="750"/>
                                        <p:tgtEl>
                                          <p:spTgt spid="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
                                            <p:txEl>
                                              <p:charRg st="1" end="1"/>
                                            </p:txEl>
                                          </p:spTgt>
                                        </p:tgtEl>
                                        <p:attrNameLst>
                                          <p:attrName>style.visibility</p:attrName>
                                        </p:attrNameLst>
                                      </p:cBhvr>
                                      <p:to>
                                        <p:strVal val="visible"/>
                                      </p:to>
                                    </p:set>
                                    <p:animEffect transition="in" filter="fade">
                                      <p:cBhvr>
                                        <p:cTn id="12" dur="750"/>
                                        <p:tgtEl>
                                          <p:spTgt spid="198">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8">
                                            <p:txEl>
                                              <p:charRg st="1" end="1"/>
                                            </p:txEl>
                                          </p:spTgt>
                                        </p:tgtEl>
                                        <p:attrNameLst>
                                          <p:attrName>style.visibility</p:attrName>
                                        </p:attrNameLst>
                                      </p:cBhvr>
                                      <p:to>
                                        <p:strVal val="visible"/>
                                      </p:to>
                                    </p:set>
                                    <p:animEffect transition="in" filter="fade">
                                      <p:cBhvr>
                                        <p:cTn id="17" dur="750"/>
                                        <p:tgtEl>
                                          <p:spTgt spid="198">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8">
                                            <p:txEl>
                                              <p:charRg st="1" end="1"/>
                                            </p:txEl>
                                          </p:spTgt>
                                        </p:tgtEl>
                                        <p:attrNameLst>
                                          <p:attrName>style.visibility</p:attrName>
                                        </p:attrNameLst>
                                      </p:cBhvr>
                                      <p:to>
                                        <p:strVal val="visible"/>
                                      </p:to>
                                    </p:set>
                                    <p:animEffect transition="in" filter="fade">
                                      <p:cBhvr>
                                        <p:cTn id="22" dur="750"/>
                                        <p:tgtEl>
                                          <p:spTgt spid="198">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98">
                                            <p:txEl>
                                              <p:charRg st="1" end="1"/>
                                            </p:txEl>
                                          </p:spTgt>
                                        </p:tgtEl>
                                        <p:attrNameLst>
                                          <p:attrName>style.visibility</p:attrName>
                                        </p:attrNameLst>
                                      </p:cBhvr>
                                      <p:to>
                                        <p:strVal val="visible"/>
                                      </p:to>
                                    </p:set>
                                    <p:animEffect transition="in" filter="fade">
                                      <p:cBhvr>
                                        <p:cTn id="27" dur="750"/>
                                        <p:tgtEl>
                                          <p:spTgt spid="198">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98">
                                            <p:txEl>
                                              <p:charRg st="1" end="1"/>
                                            </p:txEl>
                                          </p:spTgt>
                                        </p:tgtEl>
                                        <p:attrNameLst>
                                          <p:attrName>style.visibility</p:attrName>
                                        </p:attrNameLst>
                                      </p:cBhvr>
                                      <p:to>
                                        <p:strVal val="visible"/>
                                      </p:to>
                                    </p:set>
                                    <p:animEffect transition="in" filter="fade">
                                      <p:cBhvr>
                                        <p:cTn id="32" dur="750"/>
                                        <p:tgtEl>
                                          <p:spTgt spid="198">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8">
                                            <p:txEl>
                                              <p:charRg st="1" end="1"/>
                                            </p:txEl>
                                          </p:spTgt>
                                        </p:tgtEl>
                                        <p:attrNameLst>
                                          <p:attrName>style.visibility</p:attrName>
                                        </p:attrNameLst>
                                      </p:cBhvr>
                                      <p:to>
                                        <p:strVal val="visible"/>
                                      </p:to>
                                    </p:set>
                                    <p:animEffect transition="in" filter="fade">
                                      <p:cBhvr>
                                        <p:cTn id="37" dur="750"/>
                                        <p:tgtEl>
                                          <p:spTgt spid="198">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8">
                                            <p:txEl>
                                              <p:charRg st="1" end="1"/>
                                            </p:txEl>
                                          </p:spTgt>
                                        </p:tgtEl>
                                        <p:attrNameLst>
                                          <p:attrName>style.visibility</p:attrName>
                                        </p:attrNameLst>
                                      </p:cBhvr>
                                      <p:to>
                                        <p:strVal val="visible"/>
                                      </p:to>
                                    </p:set>
                                    <p:animEffect transition="in" filter="fade">
                                      <p:cBhvr>
                                        <p:cTn id="42" dur="750"/>
                                        <p:tgtEl>
                                          <p:spTgt spid="198">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98">
                                            <p:txEl>
                                              <p:charRg st="1" end="1"/>
                                            </p:txEl>
                                          </p:spTgt>
                                        </p:tgtEl>
                                        <p:attrNameLst>
                                          <p:attrName>style.visibility</p:attrName>
                                        </p:attrNameLst>
                                      </p:cBhvr>
                                      <p:to>
                                        <p:strVal val="visible"/>
                                      </p:to>
                                    </p:set>
                                    <p:animEffect transition="in" filter="fade">
                                      <p:cBhvr>
                                        <p:cTn id="47" dur="750"/>
                                        <p:tgtEl>
                                          <p:spTgt spid="198">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99">
                                            <p:txEl>
                                              <p:pRg st="0" end="0"/>
                                            </p:txEl>
                                          </p:spTgt>
                                        </p:tgtEl>
                                        <p:attrNameLst>
                                          <p:attrName>style.visibility</p:attrName>
                                        </p:attrNameLst>
                                      </p:cBhvr>
                                      <p:to>
                                        <p:strVal val="visible"/>
                                      </p:to>
                                    </p:set>
                                    <p:animEffect transition="in" filter="fade">
                                      <p:cBhvr>
                                        <p:cTn id="51" dur="750"/>
                                        <p:tgtEl>
                                          <p:spTgt spid="199">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99">
                                            <p:txEl>
                                              <p:charRg st="1" end="1"/>
                                            </p:txEl>
                                          </p:spTgt>
                                        </p:tgtEl>
                                        <p:attrNameLst>
                                          <p:attrName>style.visibility</p:attrName>
                                        </p:attrNameLst>
                                      </p:cBhvr>
                                      <p:to>
                                        <p:strVal val="visible"/>
                                      </p:to>
                                    </p:set>
                                    <p:animEffect transition="in" filter="fade">
                                      <p:cBhvr>
                                        <p:cTn id="55" dur="750"/>
                                        <p:tgtEl>
                                          <p:spTgt spid="199">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99">
                                            <p:txEl>
                                              <p:charRg st="1" end="1"/>
                                            </p:txEl>
                                          </p:spTgt>
                                        </p:tgtEl>
                                        <p:attrNameLst>
                                          <p:attrName>style.visibility</p:attrName>
                                        </p:attrNameLst>
                                      </p:cBhvr>
                                      <p:to>
                                        <p:strVal val="visible"/>
                                      </p:to>
                                    </p:set>
                                    <p:animEffect transition="in" filter="fade">
                                      <p:cBhvr>
                                        <p:cTn id="59" dur="750"/>
                                        <p:tgtEl>
                                          <p:spTgt spid="199">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99">
                                            <p:txEl>
                                              <p:charRg st="1" end="1"/>
                                            </p:txEl>
                                          </p:spTgt>
                                        </p:tgtEl>
                                        <p:attrNameLst>
                                          <p:attrName>style.visibility</p:attrName>
                                        </p:attrNameLst>
                                      </p:cBhvr>
                                      <p:to>
                                        <p:strVal val="visible"/>
                                      </p:to>
                                    </p:set>
                                    <p:animEffect transition="in" filter="fade">
                                      <p:cBhvr>
                                        <p:cTn id="63" dur="750"/>
                                        <p:tgtEl>
                                          <p:spTgt spid="199">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99">
                                            <p:txEl>
                                              <p:charRg st="1" end="1"/>
                                            </p:txEl>
                                          </p:spTgt>
                                        </p:tgtEl>
                                        <p:attrNameLst>
                                          <p:attrName>style.visibility</p:attrName>
                                        </p:attrNameLst>
                                      </p:cBhvr>
                                      <p:to>
                                        <p:strVal val="visible"/>
                                      </p:to>
                                    </p:set>
                                    <p:animEffect transition="in" filter="fade">
                                      <p:cBhvr>
                                        <p:cTn id="67" dur="750"/>
                                        <p:tgtEl>
                                          <p:spTgt spid="199">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99">
                                            <p:txEl>
                                              <p:charRg st="1" end="1"/>
                                            </p:txEl>
                                          </p:spTgt>
                                        </p:tgtEl>
                                        <p:attrNameLst>
                                          <p:attrName>style.visibility</p:attrName>
                                        </p:attrNameLst>
                                      </p:cBhvr>
                                      <p:to>
                                        <p:strVal val="visible"/>
                                      </p:to>
                                    </p:set>
                                    <p:animEffect transition="in" filter="fade">
                                      <p:cBhvr>
                                        <p:cTn id="71" dur="750"/>
                                        <p:tgtEl>
                                          <p:spTgt spid="199">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99">
                                            <p:txEl>
                                              <p:charRg st="1" end="1"/>
                                            </p:txEl>
                                          </p:spTgt>
                                        </p:tgtEl>
                                        <p:attrNameLst>
                                          <p:attrName>style.visibility</p:attrName>
                                        </p:attrNameLst>
                                      </p:cBhvr>
                                      <p:to>
                                        <p:strVal val="visible"/>
                                      </p:to>
                                    </p:set>
                                    <p:animEffect transition="in" filter="fade">
                                      <p:cBhvr>
                                        <p:cTn id="75" dur="750"/>
                                        <p:tgtEl>
                                          <p:spTgt spid="199">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99">
                                            <p:txEl>
                                              <p:charRg st="1" end="1"/>
                                            </p:txEl>
                                          </p:spTgt>
                                        </p:tgtEl>
                                        <p:attrNameLst>
                                          <p:attrName>style.visibility</p:attrName>
                                        </p:attrNameLst>
                                      </p:cBhvr>
                                      <p:to>
                                        <p:strVal val="visible"/>
                                      </p:to>
                                    </p:set>
                                    <p:animEffect transition="in" filter="fade">
                                      <p:cBhvr>
                                        <p:cTn id="79" dur="750"/>
                                        <p:tgtEl>
                                          <p:spTgt spid="199">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99">
                                            <p:txEl>
                                              <p:charRg st="1" end="1"/>
                                            </p:txEl>
                                          </p:spTgt>
                                        </p:tgtEl>
                                        <p:attrNameLst>
                                          <p:attrName>style.visibility</p:attrName>
                                        </p:attrNameLst>
                                      </p:cBhvr>
                                      <p:to>
                                        <p:strVal val="visible"/>
                                      </p:to>
                                    </p:set>
                                    <p:animEffect transition="in" filter="fade">
                                      <p:cBhvr>
                                        <p:cTn id="83" dur="750"/>
                                        <p:tgtEl>
                                          <p:spTgt spid="199">
                                            <p:txEl>
                                              <p:charRg st="1" end="1"/>
                                            </p:txEl>
                                          </p:spTgt>
                                        </p:tgtEl>
                                      </p:cBhvr>
                                    </p:animEffect>
                                  </p:childTnLst>
                                </p:cTn>
                              </p:par>
                              <p:par>
                                <p:cTn id="84" presetID="10" presetClass="entr" presetSubtype="0" fill="hold" nodeType="withEffect">
                                  <p:stCondLst>
                                    <p:cond delay="0"/>
                                  </p:stCondLst>
                                  <p:childTnLst>
                                    <p:set>
                                      <p:cBhvr>
                                        <p:cTn id="85" dur="1" fill="hold">
                                          <p:stCondLst>
                                            <p:cond delay="0"/>
                                          </p:stCondLst>
                                        </p:cTn>
                                        <p:tgtEl>
                                          <p:spTgt spid="200"/>
                                        </p:tgtEl>
                                        <p:attrNameLst>
                                          <p:attrName>style.visibility</p:attrName>
                                        </p:attrNameLst>
                                      </p:cBhvr>
                                      <p:to>
                                        <p:strVal val="visible"/>
                                      </p:to>
                                    </p:set>
                                    <p:animEffect transition="in" filter="fade">
                                      <p:cBhvr>
                                        <p:cTn id="86"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203"/>
        <p:cNvGrpSpPr/>
        <p:nvPr/>
      </p:nvGrpSpPr>
      <p:grpSpPr>
        <a:xfrm>
          <a:off x="0" y="0"/>
          <a:ext cx="0" cy="0"/>
          <a:chOff x="0" y="0"/>
          <a:chExt cx="0" cy="0"/>
        </a:xfrm>
      </p:grpSpPr>
      <p:pic>
        <p:nvPicPr>
          <p:cNvPr id="204" name="Google Shape;204;p42"/>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05" name="Google Shape;205;p4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06" name="Google Shape;206;p42"/>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07" name="Google Shape;207;p42"/>
          <p:cNvSpPr txBox="1">
            <a:spLocks noGrp="1"/>
          </p:cNvSpPr>
          <p:nvPr>
            <p:ph type="body" idx="2"/>
          </p:nvPr>
        </p:nvSpPr>
        <p:spPr>
          <a:xfrm>
            <a:off x="2052028" y="1197429"/>
            <a:ext cx="5046900" cy="25128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9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pic>
        <p:nvPicPr>
          <p:cNvPr id="208" name="Google Shape;208;p42"/>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09"/>
        <p:cNvGrpSpPr/>
        <p:nvPr/>
      </p:nvGrpSpPr>
      <p:grpSpPr>
        <a:xfrm>
          <a:off x="0" y="0"/>
          <a:ext cx="0" cy="0"/>
          <a:chOff x="0" y="0"/>
          <a:chExt cx="0" cy="0"/>
        </a:xfrm>
      </p:grpSpPr>
      <p:pic>
        <p:nvPicPr>
          <p:cNvPr id="210" name="Google Shape;210;p43"/>
          <p:cNvPicPr preferRelativeResize="0"/>
          <p:nvPr/>
        </p:nvPicPr>
        <p:blipFill rotWithShape="1">
          <a:blip r:embed="rId2">
            <a:alphaModFix/>
          </a:blip>
          <a:srcRect l="9" t="7104" b="33198"/>
          <a:stretch/>
        </p:blipFill>
        <p:spPr>
          <a:xfrm>
            <a:off x="-10372" y="3700846"/>
            <a:ext cx="9161700" cy="1445100"/>
          </a:xfrm>
          <a:prstGeom prst="rect">
            <a:avLst/>
          </a:prstGeom>
          <a:noFill/>
          <a:ln>
            <a:noFill/>
          </a:ln>
        </p:spPr>
      </p:pic>
      <p:sp>
        <p:nvSpPr>
          <p:cNvPr id="211" name="Google Shape;211;p43"/>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2" name="Google Shape;212;p43"/>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50000"/>
              </a:lnSpc>
              <a:spcBef>
                <a:spcPts val="0"/>
              </a:spcBef>
              <a:spcAft>
                <a:spcPts val="0"/>
              </a:spcAft>
              <a:buClr>
                <a:schemeClr val="dk1"/>
              </a:buClr>
              <a:buSzPts val="1800"/>
              <a:buFont typeface="Lato"/>
              <a:buChar char="•"/>
              <a:defRPr sz="1800" i="0" u="none" strike="noStrike" cap="none">
                <a:solidFill>
                  <a:schemeClr val="dk1"/>
                </a:solidFill>
              </a:defRPr>
            </a:lvl1pPr>
            <a:lvl2pPr marL="914400" marR="0" lvl="1" indent="-228600" algn="l" rtl="0">
              <a:lnSpc>
                <a:spcPct val="150000"/>
              </a:lnSpc>
              <a:spcBef>
                <a:spcPts val="439"/>
              </a:spcBef>
              <a:spcAft>
                <a:spcPts val="0"/>
              </a:spcAft>
              <a:buClr>
                <a:schemeClr val="dk1"/>
              </a:buClr>
              <a:buSzPts val="1800"/>
              <a:buNone/>
              <a:defRPr sz="1800" b="1" i="0" u="none" strike="noStrike" cap="none">
                <a:solidFill>
                  <a:schemeClr val="dk1"/>
                </a:solidFill>
              </a:defRPr>
            </a:lvl2pPr>
            <a:lvl3pPr marL="1371600" marR="0" lvl="2"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3pPr>
            <a:lvl4pPr marL="1828800" marR="0" lvl="3"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4pPr>
            <a:lvl5pPr marL="2286000" marR="0" lvl="4" indent="-228600" algn="l" rtl="0">
              <a:lnSpc>
                <a:spcPct val="150000"/>
              </a:lnSpc>
              <a:spcBef>
                <a:spcPts val="375"/>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213" name="Google Shape;213;p43"/>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14" name="Google Shape;214;p43"/>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12"/>
        <p:cNvGrpSpPr/>
        <p:nvPr/>
      </p:nvGrpSpPr>
      <p:grpSpPr>
        <a:xfrm>
          <a:off x="0" y="0"/>
          <a:ext cx="0" cy="0"/>
          <a:chOff x="0" y="0"/>
          <a:chExt cx="0" cy="0"/>
        </a:xfrm>
      </p:grpSpPr>
      <p:pic>
        <p:nvPicPr>
          <p:cNvPr id="113" name="Google Shape;113;p24"/>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14" name="Google Shape;114;p2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15" name="Google Shape;115;p24"/>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16" name="Google Shape;116;p24"/>
          <p:cNvSpPr txBox="1">
            <a:spLocks noGrp="1"/>
          </p:cNvSpPr>
          <p:nvPr>
            <p:ph type="body" idx="2"/>
          </p:nvPr>
        </p:nvSpPr>
        <p:spPr>
          <a:xfrm>
            <a:off x="2052028" y="1197429"/>
            <a:ext cx="5046900" cy="25128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1758"/>
              <a:buNone/>
              <a:defRPr sz="1758"/>
            </a:lvl2pPr>
            <a:lvl3pPr marL="1371600" lvl="2" indent="-228600" algn="l" rtl="0">
              <a:lnSpc>
                <a:spcPct val="90000"/>
              </a:lnSpc>
              <a:spcBef>
                <a:spcPts val="375"/>
              </a:spcBef>
              <a:spcAft>
                <a:spcPts val="0"/>
              </a:spcAft>
              <a:buClr>
                <a:schemeClr val="dk1"/>
              </a:buClr>
              <a:buSzPts val="1758"/>
              <a:buNone/>
              <a:defRPr sz="1758"/>
            </a:lvl3pPr>
            <a:lvl4pPr marL="1828800" lvl="3" indent="-228600" algn="l" rtl="0">
              <a:lnSpc>
                <a:spcPct val="90000"/>
              </a:lnSpc>
              <a:spcBef>
                <a:spcPts val="375"/>
              </a:spcBef>
              <a:spcAft>
                <a:spcPts val="0"/>
              </a:spcAft>
              <a:buClr>
                <a:schemeClr val="dk1"/>
              </a:buClr>
              <a:buSzPts val="1758"/>
              <a:buNone/>
              <a:defRPr sz="1758"/>
            </a:lvl4pPr>
            <a:lvl5pPr marL="2286000" lvl="4" indent="-228600" algn="l" rtl="0">
              <a:lnSpc>
                <a:spcPct val="90000"/>
              </a:lnSpc>
              <a:spcBef>
                <a:spcPts val="375"/>
              </a:spcBef>
              <a:spcAft>
                <a:spcPts val="0"/>
              </a:spcAft>
              <a:buClr>
                <a:schemeClr val="dk1"/>
              </a:buClr>
              <a:buSzPts val="1758"/>
              <a:buNone/>
              <a:defRPr sz="1758"/>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pic>
        <p:nvPicPr>
          <p:cNvPr id="117" name="Google Shape;117;p24"/>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15"/>
        <p:cNvGrpSpPr/>
        <p:nvPr/>
      </p:nvGrpSpPr>
      <p:grpSpPr>
        <a:xfrm>
          <a:off x="0" y="0"/>
          <a:ext cx="0" cy="0"/>
          <a:chOff x="0" y="0"/>
          <a:chExt cx="0" cy="0"/>
        </a:xfrm>
      </p:grpSpPr>
      <p:pic>
        <p:nvPicPr>
          <p:cNvPr id="216" name="Google Shape;216;p44"/>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217" name="Google Shape;217;p4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218" name="Google Shape;218;p4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18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9" name="Google Shape;219;p44"/>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20" name="Google Shape;220;p44"/>
          <p:cNvPicPr preferRelativeResize="0"/>
          <p:nvPr/>
        </p:nvPicPr>
        <p:blipFill>
          <a:blip r:embed="rId3">
            <a:alphaModFix/>
          </a:blip>
          <a:stretch>
            <a:fillRect/>
          </a:stretch>
        </p:blipFill>
        <p:spPr>
          <a:xfrm>
            <a:off x="8389125" y="4464418"/>
            <a:ext cx="594050" cy="58998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Video Slide</a:t>
            </a:r>
          </a:p>
        </p:txBody>
      </p:sp>
      <p:sp>
        <p:nvSpPr>
          <p:cNvPr id="3" name="Media Placeholder 2"/>
          <p:cNvSpPr>
            <a:spLocks noGrp="1"/>
          </p:cNvSpPr>
          <p:nvPr>
            <p:ph type="media" sz="quarter" idx="15"/>
          </p:nvPr>
        </p:nvSpPr>
        <p:spPr>
          <a:xfrm>
            <a:off x="2042012" y="1304873"/>
            <a:ext cx="5045075" cy="2530475"/>
          </a:xfrm>
        </p:spPr>
        <p:txBody>
          <a:bodyPr/>
          <a:lstStyle/>
          <a:p>
            <a:r>
              <a:rPr lang="en-US"/>
              <a:t>Click icon to add media</a:t>
            </a:r>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349026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dirty="0"/>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3876416884"/>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18"/>
        <p:cNvGrpSpPr/>
        <p:nvPr/>
      </p:nvGrpSpPr>
      <p:grpSpPr>
        <a:xfrm>
          <a:off x="0" y="0"/>
          <a:ext cx="0" cy="0"/>
          <a:chOff x="0" y="0"/>
          <a:chExt cx="0" cy="0"/>
        </a:xfrm>
      </p:grpSpPr>
      <p:pic>
        <p:nvPicPr>
          <p:cNvPr id="119" name="Google Shape;119;p25"/>
          <p:cNvPicPr preferRelativeResize="0"/>
          <p:nvPr/>
        </p:nvPicPr>
        <p:blipFill rotWithShape="1">
          <a:blip r:embed="rId2">
            <a:alphaModFix/>
          </a:blip>
          <a:srcRect l="9" t="7104" b="33198"/>
          <a:stretch/>
        </p:blipFill>
        <p:spPr>
          <a:xfrm>
            <a:off x="-10372" y="3700846"/>
            <a:ext cx="9161688" cy="1445103"/>
          </a:xfrm>
          <a:prstGeom prst="rect">
            <a:avLst/>
          </a:prstGeom>
          <a:noFill/>
          <a:ln>
            <a:noFill/>
          </a:ln>
        </p:spPr>
      </p:pic>
      <p:sp>
        <p:nvSpPr>
          <p:cNvPr id="120" name="Google Shape;120;p25"/>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1" name="Google Shape;121;p25"/>
          <p:cNvSpPr txBox="1">
            <a:spLocks noGrp="1"/>
          </p:cNvSpPr>
          <p:nvPr>
            <p:ph type="body" idx="2"/>
          </p:nvPr>
        </p:nvSpPr>
        <p:spPr>
          <a:xfrm>
            <a:off x="942822" y="1277258"/>
            <a:ext cx="3993600" cy="2329500"/>
          </a:xfrm>
          <a:prstGeom prst="rect">
            <a:avLst/>
          </a:prstGeom>
          <a:noFill/>
          <a:ln>
            <a:noFill/>
          </a:ln>
        </p:spPr>
        <p:txBody>
          <a:bodyPr spcFirstLastPara="1" wrap="square" lIns="91425" tIns="45700" rIns="91425" bIns="45700" anchor="t" anchorCtr="0">
            <a:noAutofit/>
          </a:bodyPr>
          <a:lstStyle>
            <a:lvl1pPr marL="457200" lvl="0" indent="-381000" algn="l" rtl="0">
              <a:lnSpc>
                <a:spcPct val="150000"/>
              </a:lnSpc>
              <a:spcBef>
                <a:spcPts val="0"/>
              </a:spcBef>
              <a:spcAft>
                <a:spcPts val="0"/>
              </a:spcAft>
              <a:buClr>
                <a:schemeClr val="dk1"/>
              </a:buClr>
              <a:buSzPts val="2400"/>
              <a:buFont typeface="Arial"/>
              <a:buChar char="•"/>
              <a:defRPr sz="2400" b="1"/>
            </a:lvl1pPr>
            <a:lvl2pPr marL="914400" lvl="1" indent="-228600" algn="l" rtl="0">
              <a:lnSpc>
                <a:spcPct val="150000"/>
              </a:lnSpc>
              <a:spcBef>
                <a:spcPts val="439"/>
              </a:spcBef>
              <a:spcAft>
                <a:spcPts val="0"/>
              </a:spcAft>
              <a:buClr>
                <a:schemeClr val="dk1"/>
              </a:buClr>
              <a:buSzPts val="2400"/>
              <a:buNone/>
              <a:defRPr/>
            </a:lvl2pPr>
            <a:lvl3pPr marL="1371600" lvl="2" indent="-228600" algn="l" rtl="0">
              <a:lnSpc>
                <a:spcPct val="150000"/>
              </a:lnSpc>
              <a:spcBef>
                <a:spcPts val="375"/>
              </a:spcBef>
              <a:spcAft>
                <a:spcPts val="0"/>
              </a:spcAft>
              <a:buClr>
                <a:schemeClr val="dk1"/>
              </a:buClr>
              <a:buSzPts val="1500"/>
              <a:buNone/>
              <a:defRPr/>
            </a:lvl3pPr>
            <a:lvl4pPr marL="1828800" lvl="3" indent="-228600" algn="l" rtl="0">
              <a:lnSpc>
                <a:spcPct val="150000"/>
              </a:lnSpc>
              <a:spcBef>
                <a:spcPts val="375"/>
              </a:spcBef>
              <a:spcAft>
                <a:spcPts val="0"/>
              </a:spcAft>
              <a:buClr>
                <a:schemeClr val="dk1"/>
              </a:buClr>
              <a:buSzPts val="1350"/>
              <a:buNone/>
              <a:defRPr/>
            </a:lvl4pPr>
            <a:lvl5pPr marL="2286000" lvl="4" indent="-228600" algn="l" rtl="0">
              <a:lnSpc>
                <a:spcPct val="150000"/>
              </a:lnSpc>
              <a:spcBef>
                <a:spcPts val="375"/>
              </a:spcBef>
              <a:spcAft>
                <a:spcPts val="0"/>
              </a:spcAft>
              <a:buClr>
                <a:schemeClr val="dk1"/>
              </a:buClr>
              <a:buSzPts val="1350"/>
              <a:buNone/>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2" name="Google Shape;122;p25"/>
          <p:cNvSpPr>
            <a:spLocks noGrp="1"/>
          </p:cNvSpPr>
          <p:nvPr>
            <p:ph type="pic" idx="3"/>
          </p:nvPr>
        </p:nvSpPr>
        <p:spPr>
          <a:xfrm>
            <a:off x="5262429" y="1291773"/>
            <a:ext cx="3420300" cy="3090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3" name="Google Shape;123;p25"/>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24"/>
        <p:cNvGrpSpPr/>
        <p:nvPr/>
      </p:nvGrpSpPr>
      <p:grpSpPr>
        <a:xfrm>
          <a:off x="0" y="0"/>
          <a:ext cx="0" cy="0"/>
          <a:chOff x="0" y="0"/>
          <a:chExt cx="0" cy="0"/>
        </a:xfrm>
      </p:grpSpPr>
      <p:pic>
        <p:nvPicPr>
          <p:cNvPr id="125" name="Google Shape;125;p26"/>
          <p:cNvPicPr preferRelativeResize="0"/>
          <p:nvPr/>
        </p:nvPicPr>
        <p:blipFill rotWithShape="1">
          <a:blip r:embed="rId2">
            <a:alphaModFix/>
          </a:blip>
          <a:srcRect l="109" t="7102" b="33564"/>
          <a:stretch/>
        </p:blipFill>
        <p:spPr>
          <a:xfrm>
            <a:off x="-8814" y="3710690"/>
            <a:ext cx="9152875" cy="1436291"/>
          </a:xfrm>
          <a:prstGeom prst="rect">
            <a:avLst/>
          </a:prstGeom>
          <a:noFill/>
          <a:ln>
            <a:noFill/>
          </a:ln>
        </p:spPr>
      </p:pic>
      <p:sp>
        <p:nvSpPr>
          <p:cNvPr id="126" name="Google Shape;126;p26"/>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27" name="Google Shape;127;p26"/>
          <p:cNvSpPr txBox="1">
            <a:spLocks noGrp="1"/>
          </p:cNvSpPr>
          <p:nvPr>
            <p:ph type="body" idx="1"/>
          </p:nvPr>
        </p:nvSpPr>
        <p:spPr>
          <a:xfrm>
            <a:off x="0" y="0"/>
            <a:ext cx="9144000" cy="921600"/>
          </a:xfrm>
          <a:prstGeom prst="rect">
            <a:avLst/>
          </a:prstGeom>
          <a:noFill/>
          <a:ln>
            <a:noFill/>
          </a:ln>
        </p:spPr>
        <p:txBody>
          <a:bodyPr spcFirstLastPara="1" wrap="square" lIns="91425" tIns="45700" rIns="91425" bIns="45700" anchor="ctr" anchorCtr="0">
            <a:noAutofit/>
          </a:bodyPr>
          <a:lstStyle>
            <a:lvl1pPr marL="457200" lvl="0" indent="-228600" algn="ctr" rtl="0">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rtl="0">
              <a:lnSpc>
                <a:spcPct val="150000"/>
              </a:lnSpc>
              <a:spcBef>
                <a:spcPts val="3000"/>
              </a:spcBef>
              <a:spcAft>
                <a:spcPts val="0"/>
              </a:spcAft>
              <a:buClr>
                <a:schemeClr val="dk1"/>
              </a:buClr>
              <a:buSzPts val="1800"/>
              <a:buNone/>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28" name="Google Shape;128;p26"/>
          <p:cNvSpPr>
            <a:spLocks noGrp="1"/>
          </p:cNvSpPr>
          <p:nvPr>
            <p:ph type="media" idx="2"/>
          </p:nvPr>
        </p:nvSpPr>
        <p:spPr>
          <a:xfrm>
            <a:off x="2042012" y="1304873"/>
            <a:ext cx="5045100" cy="2530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29" name="Google Shape;129;p26"/>
          <p:cNvPicPr preferRelativeResize="0"/>
          <p:nvPr/>
        </p:nvPicPr>
        <p:blipFill>
          <a:blip r:embed="rId3">
            <a:alphaModFix/>
          </a:blip>
          <a:stretch>
            <a:fillRect/>
          </a:stretch>
        </p:blipFill>
        <p:spPr>
          <a:xfrm>
            <a:off x="8389125" y="4464420"/>
            <a:ext cx="594050" cy="58998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34"/>
        <p:cNvGrpSpPr/>
        <p:nvPr/>
      </p:nvGrpSpPr>
      <p:grpSpPr>
        <a:xfrm>
          <a:off x="0" y="0"/>
          <a:ext cx="0" cy="0"/>
          <a:chOff x="0" y="0"/>
          <a:chExt cx="0" cy="0"/>
        </a:xfrm>
      </p:grpSpPr>
      <p:sp>
        <p:nvSpPr>
          <p:cNvPr id="135" name="Google Shape;135;p28"/>
          <p:cNvSpPr txBox="1">
            <a:spLocks noGrp="1"/>
          </p:cNvSpPr>
          <p:nvPr>
            <p:ph type="body" idx="1"/>
          </p:nvPr>
        </p:nvSpPr>
        <p:spPr>
          <a:xfrm>
            <a:off x="1364321" y="1293834"/>
            <a:ext cx="6311400" cy="1262700"/>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6111"/>
              </a:lnSpc>
              <a:spcBef>
                <a:spcPts val="0"/>
              </a:spcBef>
              <a:spcAft>
                <a:spcPts val="0"/>
              </a:spcAft>
              <a:buClr>
                <a:srgbClr val="333399"/>
              </a:buClr>
              <a:buSzPts val="2400"/>
              <a:buFont typeface="Arial"/>
              <a:buNone/>
              <a:defRPr sz="3600" b="1" i="0" u="none" strike="noStrike" cap="none">
                <a:solidFill>
                  <a:srgbClr val="333399"/>
                </a:solidFill>
                <a:latin typeface="Lato"/>
                <a:ea typeface="Lato"/>
                <a:cs typeface="Lato"/>
                <a:sym typeface="Lato"/>
              </a:defRPr>
            </a:lvl1pPr>
            <a:lvl2pPr marL="914400" marR="0" lvl="1" indent="-228600" algn="l" rtl="0">
              <a:lnSpc>
                <a:spcPct val="150000"/>
              </a:lnSpc>
              <a:spcBef>
                <a:spcPts val="3000"/>
              </a:spcBef>
              <a:spcAft>
                <a:spcPts val="0"/>
              </a:spcAft>
              <a:buClr>
                <a:srgbClr val="333399"/>
              </a:buClr>
              <a:buSzPts val="1400"/>
              <a:buFont typeface="Lato"/>
              <a:buNone/>
              <a:defRPr sz="2637" b="0" i="0" u="none" strike="noStrike" cap="none">
                <a:solidFill>
                  <a:srgbClr val="333399"/>
                </a:solidFill>
                <a:latin typeface="Calibri"/>
                <a:ea typeface="Calibri"/>
                <a:cs typeface="Calibri"/>
                <a:sym typeface="Calibri"/>
              </a:defRPr>
            </a:lvl2pPr>
            <a:lvl3pPr marL="1371600" marR="0" lvl="2"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3pPr>
            <a:lvl4pPr marL="1828800" marR="0" lvl="3"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4pPr>
            <a:lvl5pPr marL="2286000" marR="0" lvl="4" indent="-396049" algn="l" rtl="0">
              <a:lnSpc>
                <a:spcPct val="90000"/>
              </a:lnSpc>
              <a:spcBef>
                <a:spcPts val="375"/>
              </a:spcBef>
              <a:spcAft>
                <a:spcPts val="0"/>
              </a:spcAft>
              <a:buClr>
                <a:srgbClr val="333399"/>
              </a:buClr>
              <a:buSzPts val="2637"/>
              <a:buFont typeface="Arial"/>
              <a:buChar char="•"/>
              <a:defRPr sz="2637" b="0" i="0" u="none" strike="noStrike" cap="none">
                <a:solidFill>
                  <a:srgbClr val="333399"/>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6" name="Google Shape;136;p28"/>
          <p:cNvSpPr txBox="1">
            <a:spLocks noGrp="1"/>
          </p:cNvSpPr>
          <p:nvPr>
            <p:ph type="body" idx="2"/>
          </p:nvPr>
        </p:nvSpPr>
        <p:spPr>
          <a:xfrm>
            <a:off x="5458013" y="3035370"/>
            <a:ext cx="2228700" cy="1123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1"/>
              </a:buClr>
              <a:buSzPts val="2400"/>
              <a:buFont typeface="Arial"/>
              <a:buNone/>
              <a:defRPr sz="1800" b="1" i="0" u="none" strike="noStrike" cap="none">
                <a:solidFill>
                  <a:schemeClr val="dk1"/>
                </a:solidFill>
                <a:latin typeface="Lato"/>
                <a:ea typeface="Lato"/>
                <a:cs typeface="Lato"/>
                <a:sym typeface="Lato"/>
              </a:defRPr>
            </a:lvl1pPr>
            <a:lvl2pPr marL="914400" marR="0" lvl="1" indent="-228600" algn="l" rtl="0">
              <a:lnSpc>
                <a:spcPct val="100000"/>
              </a:lnSpc>
              <a:spcBef>
                <a:spcPts val="3000"/>
              </a:spcBef>
              <a:spcAft>
                <a:spcPts val="0"/>
              </a:spcAft>
              <a:buClr>
                <a:schemeClr val="dk1"/>
              </a:buClr>
              <a:buSzPts val="1400"/>
              <a:buFont typeface="Lato"/>
              <a:buNone/>
              <a:defRPr sz="1465" b="0" i="0" u="none" strike="noStrike" cap="none">
                <a:solidFill>
                  <a:schemeClr val="dk1"/>
                </a:solidFill>
                <a:latin typeface="Lato"/>
                <a:ea typeface="Lato"/>
                <a:cs typeface="Lato"/>
                <a:sym typeface="Lato"/>
              </a:defRPr>
            </a:lvl2pPr>
            <a:lvl3pPr marL="1371600" marR="0" lvl="2" indent="-228600" algn="l" rtl="0">
              <a:lnSpc>
                <a:spcPct val="100000"/>
              </a:lnSpc>
              <a:spcBef>
                <a:spcPts val="375"/>
              </a:spcBef>
              <a:spcAft>
                <a:spcPts val="0"/>
              </a:spcAft>
              <a:buClr>
                <a:schemeClr val="dk1"/>
              </a:buClr>
              <a:buSzPts val="1500"/>
              <a:buFont typeface="Arial"/>
              <a:buNone/>
              <a:defRPr sz="1465"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75"/>
              </a:spcBef>
              <a:spcAft>
                <a:spcPts val="0"/>
              </a:spcAft>
              <a:buClr>
                <a:schemeClr val="dk1"/>
              </a:buClr>
              <a:buSzPts val="1350"/>
              <a:buFont typeface="Arial"/>
              <a:buNone/>
              <a:defRPr sz="1465"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750"/>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5">
                                            <p:txEl>
                                              <p:charRg st="1" end="1"/>
                                            </p:txEl>
                                          </p:spTgt>
                                        </p:tgtEl>
                                        <p:attrNameLst>
                                          <p:attrName>style.visibility</p:attrName>
                                        </p:attrNameLst>
                                      </p:cBhvr>
                                      <p:to>
                                        <p:strVal val="visible"/>
                                      </p:to>
                                    </p:set>
                                    <p:animEffect transition="in" filter="fade">
                                      <p:cBhvr>
                                        <p:cTn id="12" dur="750"/>
                                        <p:tgtEl>
                                          <p:spTgt spid="135">
                                            <p:txEl>
                                              <p:char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5">
                                            <p:txEl>
                                              <p:charRg st="1" end="1"/>
                                            </p:txEl>
                                          </p:spTgt>
                                        </p:tgtEl>
                                        <p:attrNameLst>
                                          <p:attrName>style.visibility</p:attrName>
                                        </p:attrNameLst>
                                      </p:cBhvr>
                                      <p:to>
                                        <p:strVal val="visible"/>
                                      </p:to>
                                    </p:set>
                                    <p:animEffect transition="in" filter="fade">
                                      <p:cBhvr>
                                        <p:cTn id="17" dur="750"/>
                                        <p:tgtEl>
                                          <p:spTgt spid="135">
                                            <p:txEl>
                                              <p:char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5">
                                            <p:txEl>
                                              <p:charRg st="1" end="1"/>
                                            </p:txEl>
                                          </p:spTgt>
                                        </p:tgtEl>
                                        <p:attrNameLst>
                                          <p:attrName>style.visibility</p:attrName>
                                        </p:attrNameLst>
                                      </p:cBhvr>
                                      <p:to>
                                        <p:strVal val="visible"/>
                                      </p:to>
                                    </p:set>
                                    <p:animEffect transition="in" filter="fade">
                                      <p:cBhvr>
                                        <p:cTn id="22" dur="750"/>
                                        <p:tgtEl>
                                          <p:spTgt spid="135">
                                            <p:txEl>
                                              <p:char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5">
                                            <p:txEl>
                                              <p:charRg st="1" end="1"/>
                                            </p:txEl>
                                          </p:spTgt>
                                        </p:tgtEl>
                                        <p:attrNameLst>
                                          <p:attrName>style.visibility</p:attrName>
                                        </p:attrNameLst>
                                      </p:cBhvr>
                                      <p:to>
                                        <p:strVal val="visible"/>
                                      </p:to>
                                    </p:set>
                                    <p:animEffect transition="in" filter="fade">
                                      <p:cBhvr>
                                        <p:cTn id="27" dur="750"/>
                                        <p:tgtEl>
                                          <p:spTgt spid="135">
                                            <p:txEl>
                                              <p:char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5">
                                            <p:txEl>
                                              <p:charRg st="1" end="1"/>
                                            </p:txEl>
                                          </p:spTgt>
                                        </p:tgtEl>
                                        <p:attrNameLst>
                                          <p:attrName>style.visibility</p:attrName>
                                        </p:attrNameLst>
                                      </p:cBhvr>
                                      <p:to>
                                        <p:strVal val="visible"/>
                                      </p:to>
                                    </p:set>
                                    <p:animEffect transition="in" filter="fade">
                                      <p:cBhvr>
                                        <p:cTn id="32" dur="750"/>
                                        <p:tgtEl>
                                          <p:spTgt spid="135">
                                            <p:txEl>
                                              <p:char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5">
                                            <p:txEl>
                                              <p:charRg st="1" end="1"/>
                                            </p:txEl>
                                          </p:spTgt>
                                        </p:tgtEl>
                                        <p:attrNameLst>
                                          <p:attrName>style.visibility</p:attrName>
                                        </p:attrNameLst>
                                      </p:cBhvr>
                                      <p:to>
                                        <p:strVal val="visible"/>
                                      </p:to>
                                    </p:set>
                                    <p:animEffect transition="in" filter="fade">
                                      <p:cBhvr>
                                        <p:cTn id="37" dur="750"/>
                                        <p:tgtEl>
                                          <p:spTgt spid="135">
                                            <p:txEl>
                                              <p:char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5">
                                            <p:txEl>
                                              <p:charRg st="1" end="1"/>
                                            </p:txEl>
                                          </p:spTgt>
                                        </p:tgtEl>
                                        <p:attrNameLst>
                                          <p:attrName>style.visibility</p:attrName>
                                        </p:attrNameLst>
                                      </p:cBhvr>
                                      <p:to>
                                        <p:strVal val="visible"/>
                                      </p:to>
                                    </p:set>
                                    <p:animEffect transition="in" filter="fade">
                                      <p:cBhvr>
                                        <p:cTn id="42" dur="750"/>
                                        <p:tgtEl>
                                          <p:spTgt spid="135">
                                            <p:txEl>
                                              <p:char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35">
                                            <p:txEl>
                                              <p:charRg st="1" end="1"/>
                                            </p:txEl>
                                          </p:spTgt>
                                        </p:tgtEl>
                                        <p:attrNameLst>
                                          <p:attrName>style.visibility</p:attrName>
                                        </p:attrNameLst>
                                      </p:cBhvr>
                                      <p:to>
                                        <p:strVal val="visible"/>
                                      </p:to>
                                    </p:set>
                                    <p:animEffect transition="in" filter="fade">
                                      <p:cBhvr>
                                        <p:cTn id="47" dur="750"/>
                                        <p:tgtEl>
                                          <p:spTgt spid="135">
                                            <p:txEl>
                                              <p:charRg st="1" end="1"/>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36">
                                            <p:txEl>
                                              <p:pRg st="0" end="0"/>
                                            </p:txEl>
                                          </p:spTgt>
                                        </p:tgtEl>
                                        <p:attrNameLst>
                                          <p:attrName>style.visibility</p:attrName>
                                        </p:attrNameLst>
                                      </p:cBhvr>
                                      <p:to>
                                        <p:strVal val="visible"/>
                                      </p:to>
                                    </p:set>
                                    <p:animEffect transition="in" filter="fade">
                                      <p:cBhvr>
                                        <p:cTn id="51" dur="750"/>
                                        <p:tgtEl>
                                          <p:spTgt spid="136">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36">
                                            <p:txEl>
                                              <p:charRg st="1" end="1"/>
                                            </p:txEl>
                                          </p:spTgt>
                                        </p:tgtEl>
                                        <p:attrNameLst>
                                          <p:attrName>style.visibility</p:attrName>
                                        </p:attrNameLst>
                                      </p:cBhvr>
                                      <p:to>
                                        <p:strVal val="visible"/>
                                      </p:to>
                                    </p:set>
                                    <p:animEffect transition="in" filter="fade">
                                      <p:cBhvr>
                                        <p:cTn id="55" dur="750"/>
                                        <p:tgtEl>
                                          <p:spTgt spid="136">
                                            <p:txEl>
                                              <p:char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36">
                                            <p:txEl>
                                              <p:charRg st="1" end="1"/>
                                            </p:txEl>
                                          </p:spTgt>
                                        </p:tgtEl>
                                        <p:attrNameLst>
                                          <p:attrName>style.visibility</p:attrName>
                                        </p:attrNameLst>
                                      </p:cBhvr>
                                      <p:to>
                                        <p:strVal val="visible"/>
                                      </p:to>
                                    </p:set>
                                    <p:animEffect transition="in" filter="fade">
                                      <p:cBhvr>
                                        <p:cTn id="59" dur="750"/>
                                        <p:tgtEl>
                                          <p:spTgt spid="136">
                                            <p:txEl>
                                              <p:charRg st="1" end="1"/>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36">
                                            <p:txEl>
                                              <p:charRg st="1" end="1"/>
                                            </p:txEl>
                                          </p:spTgt>
                                        </p:tgtEl>
                                        <p:attrNameLst>
                                          <p:attrName>style.visibility</p:attrName>
                                        </p:attrNameLst>
                                      </p:cBhvr>
                                      <p:to>
                                        <p:strVal val="visible"/>
                                      </p:to>
                                    </p:set>
                                    <p:animEffect transition="in" filter="fade">
                                      <p:cBhvr>
                                        <p:cTn id="63" dur="750"/>
                                        <p:tgtEl>
                                          <p:spTgt spid="136">
                                            <p:txEl>
                                              <p:charRg st="1" end="1"/>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36">
                                            <p:txEl>
                                              <p:charRg st="1" end="1"/>
                                            </p:txEl>
                                          </p:spTgt>
                                        </p:tgtEl>
                                        <p:attrNameLst>
                                          <p:attrName>style.visibility</p:attrName>
                                        </p:attrNameLst>
                                      </p:cBhvr>
                                      <p:to>
                                        <p:strVal val="visible"/>
                                      </p:to>
                                    </p:set>
                                    <p:animEffect transition="in" filter="fade">
                                      <p:cBhvr>
                                        <p:cTn id="67" dur="750"/>
                                        <p:tgtEl>
                                          <p:spTgt spid="136">
                                            <p:txEl>
                                              <p:charRg st="1" end="1"/>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36">
                                            <p:txEl>
                                              <p:charRg st="1" end="1"/>
                                            </p:txEl>
                                          </p:spTgt>
                                        </p:tgtEl>
                                        <p:attrNameLst>
                                          <p:attrName>style.visibility</p:attrName>
                                        </p:attrNameLst>
                                      </p:cBhvr>
                                      <p:to>
                                        <p:strVal val="visible"/>
                                      </p:to>
                                    </p:set>
                                    <p:animEffect transition="in" filter="fade">
                                      <p:cBhvr>
                                        <p:cTn id="71" dur="750"/>
                                        <p:tgtEl>
                                          <p:spTgt spid="136">
                                            <p:txEl>
                                              <p:charRg st="1" end="1"/>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36">
                                            <p:txEl>
                                              <p:charRg st="1" end="1"/>
                                            </p:txEl>
                                          </p:spTgt>
                                        </p:tgtEl>
                                        <p:attrNameLst>
                                          <p:attrName>style.visibility</p:attrName>
                                        </p:attrNameLst>
                                      </p:cBhvr>
                                      <p:to>
                                        <p:strVal val="visible"/>
                                      </p:to>
                                    </p:set>
                                    <p:animEffect transition="in" filter="fade">
                                      <p:cBhvr>
                                        <p:cTn id="75" dur="750"/>
                                        <p:tgtEl>
                                          <p:spTgt spid="136">
                                            <p:txEl>
                                              <p:charRg st="1" end="1"/>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36">
                                            <p:txEl>
                                              <p:charRg st="1" end="1"/>
                                            </p:txEl>
                                          </p:spTgt>
                                        </p:tgtEl>
                                        <p:attrNameLst>
                                          <p:attrName>style.visibility</p:attrName>
                                        </p:attrNameLst>
                                      </p:cBhvr>
                                      <p:to>
                                        <p:strVal val="visible"/>
                                      </p:to>
                                    </p:set>
                                    <p:animEffect transition="in" filter="fade">
                                      <p:cBhvr>
                                        <p:cTn id="79" dur="750"/>
                                        <p:tgtEl>
                                          <p:spTgt spid="136">
                                            <p:txEl>
                                              <p:charRg st="1" end="1"/>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36">
                                            <p:txEl>
                                              <p:charRg st="1" end="1"/>
                                            </p:txEl>
                                          </p:spTgt>
                                        </p:tgtEl>
                                        <p:attrNameLst>
                                          <p:attrName>style.visibility</p:attrName>
                                        </p:attrNameLst>
                                      </p:cBhvr>
                                      <p:to>
                                        <p:strVal val="visible"/>
                                      </p:to>
                                    </p:set>
                                    <p:animEffect transition="in" filter="fade">
                                      <p:cBhvr>
                                        <p:cTn id="83" dur="750"/>
                                        <p:tgtEl>
                                          <p:spTgt spid="136">
                                            <p:txEl>
                                              <p:char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37"/>
        <p:cNvGrpSpPr/>
        <p:nvPr/>
      </p:nvGrpSpPr>
      <p:grpSpPr>
        <a:xfrm>
          <a:off x="0" y="0"/>
          <a:ext cx="0" cy="0"/>
          <a:chOff x="0" y="0"/>
          <a:chExt cx="0" cy="0"/>
        </a:xfrm>
      </p:grpSpPr>
      <p:pic>
        <p:nvPicPr>
          <p:cNvPr id="138" name="Google Shape;138;p29"/>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39" name="Google Shape;139;p29"/>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40" name="Google Shape;140;p29"/>
          <p:cNvSpPr txBox="1">
            <a:spLocks noGrp="1"/>
          </p:cNvSpPr>
          <p:nvPr>
            <p:ph type="body" idx="1" hasCustomPrompt="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Black" panose="020F0A02020204030203" pitchFamily="34" charset="0"/>
                <a:ea typeface="Lato Black" panose="020F0A02020204030203" pitchFamily="34" charset="0"/>
                <a:cs typeface="Lato Black" panose="020F0A02020204030203" pitchFamily="34" charset="0"/>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r>
              <a:rPr lang="en-US"/>
              <a:t>Title</a:t>
            </a:r>
            <a:endParaRPr/>
          </a:p>
        </p:txBody>
      </p:sp>
      <p:sp>
        <p:nvSpPr>
          <p:cNvPr id="141" name="Google Shape;141;p29"/>
          <p:cNvSpPr txBox="1">
            <a:spLocks noGrp="1"/>
          </p:cNvSpPr>
          <p:nvPr>
            <p:ph type="body" idx="2"/>
          </p:nvPr>
        </p:nvSpPr>
        <p:spPr>
          <a:xfrm>
            <a:off x="134485" y="1197904"/>
            <a:ext cx="8897100" cy="26700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ct val="100000"/>
              <a:buFont typeface="Arial"/>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2" name="Google Shape;142;p29"/>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143"/>
        <p:cNvGrpSpPr/>
        <p:nvPr/>
      </p:nvGrpSpPr>
      <p:grpSpPr>
        <a:xfrm>
          <a:off x="0" y="0"/>
          <a:ext cx="0" cy="0"/>
          <a:chOff x="0" y="0"/>
          <a:chExt cx="0" cy="0"/>
        </a:xfrm>
      </p:grpSpPr>
      <p:pic>
        <p:nvPicPr>
          <p:cNvPr id="144" name="Google Shape;144;p30"/>
          <p:cNvPicPr preferRelativeResize="0"/>
          <p:nvPr/>
        </p:nvPicPr>
        <p:blipFill rotWithShape="1">
          <a:blip r:embed="rId3">
            <a:alphaModFix/>
          </a:blip>
          <a:srcRect l="9" t="7104" b="33198"/>
          <a:stretch/>
        </p:blipFill>
        <p:spPr>
          <a:xfrm>
            <a:off x="-10372" y="3700846"/>
            <a:ext cx="9161700" cy="1445100"/>
          </a:xfrm>
          <a:prstGeom prst="rect">
            <a:avLst/>
          </a:prstGeom>
          <a:noFill/>
          <a:ln>
            <a:noFill/>
          </a:ln>
        </p:spPr>
      </p:pic>
      <p:sp>
        <p:nvSpPr>
          <p:cNvPr id="145" name="Google Shape;145;p30"/>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6" name="Google Shape;146;p30"/>
          <p:cNvSpPr txBox="1">
            <a:spLocks noGrp="1"/>
          </p:cNvSpPr>
          <p:nvPr>
            <p:ph type="body" idx="2"/>
          </p:nvPr>
        </p:nvSpPr>
        <p:spPr>
          <a:xfrm>
            <a:off x="942822" y="1277258"/>
            <a:ext cx="3993600" cy="23295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228600" algn="l" rtl="0">
              <a:lnSpc>
                <a:spcPct val="15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3pPr>
            <a:lvl4pPr marL="1828800" marR="0" lvl="3"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4pPr>
            <a:lvl5pPr marL="2286000" marR="0" lvl="4" indent="-228600" algn="l" rtl="0">
              <a:lnSpc>
                <a:spcPct val="15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Google Shape;147;p30"/>
          <p:cNvSpPr>
            <a:spLocks noGrp="1"/>
          </p:cNvSpPr>
          <p:nvPr>
            <p:ph type="pic" idx="3"/>
          </p:nvPr>
        </p:nvSpPr>
        <p:spPr>
          <a:xfrm>
            <a:off x="5262429" y="1291773"/>
            <a:ext cx="3420300" cy="30906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lt2"/>
              </a:buClr>
              <a:buSzPts val="1400"/>
              <a:buFont typeface="Arial"/>
              <a:buNone/>
              <a:defRPr sz="2400" b="1" i="0" u="none" strike="noStrike" cap="none">
                <a:solidFill>
                  <a:schemeClr val="lt2"/>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48" name="Google Shape;148;p30"/>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149"/>
        <p:cNvGrpSpPr/>
        <p:nvPr/>
      </p:nvGrpSpPr>
      <p:grpSpPr>
        <a:xfrm>
          <a:off x="0" y="0"/>
          <a:ext cx="0" cy="0"/>
          <a:chOff x="0" y="0"/>
          <a:chExt cx="0" cy="0"/>
        </a:xfrm>
      </p:grpSpPr>
      <p:pic>
        <p:nvPicPr>
          <p:cNvPr id="150" name="Google Shape;150;p31"/>
          <p:cNvPicPr preferRelativeResize="0"/>
          <p:nvPr/>
        </p:nvPicPr>
        <p:blipFill rotWithShape="1">
          <a:blip r:embed="rId3">
            <a:alphaModFix/>
          </a:blip>
          <a:srcRect l="109" t="7102" b="33564"/>
          <a:stretch/>
        </p:blipFill>
        <p:spPr>
          <a:xfrm>
            <a:off x="-8814" y="3710690"/>
            <a:ext cx="9153000" cy="1436400"/>
          </a:xfrm>
          <a:prstGeom prst="rect">
            <a:avLst/>
          </a:prstGeom>
          <a:noFill/>
          <a:ln>
            <a:noFill/>
          </a:ln>
        </p:spPr>
      </p:pic>
      <p:sp>
        <p:nvSpPr>
          <p:cNvPr id="151" name="Google Shape;151;p31"/>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52" name="Google Shape;152;p31"/>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3" name="Google Shape;153;p31"/>
          <p:cNvSpPr>
            <a:spLocks noGrp="1"/>
          </p:cNvSpPr>
          <p:nvPr>
            <p:ph type="media" idx="2"/>
          </p:nvPr>
        </p:nvSpPr>
        <p:spPr>
          <a:xfrm>
            <a:off x="2042012" y="1304873"/>
            <a:ext cx="5045100" cy="2530500"/>
          </a:xfrm>
          <a:prstGeom prst="rect">
            <a:avLst/>
          </a:prstGeom>
          <a:noFill/>
          <a:ln>
            <a:noFill/>
          </a:ln>
        </p:spPr>
        <p:txBody>
          <a:bodyPr spcFirstLastPara="1" wrap="square" lIns="91425" tIns="91425" rIns="91425" bIns="91425" anchor="t" anchorCtr="0">
            <a:noAutofit/>
          </a:bodyPr>
          <a:lstStyle>
            <a:lvl1pPr marL="164592" marR="0" lvl="0" indent="-164592"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342900" marR="0" lvl="1" indent="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857250" marR="0" lvl="2" indent="-1714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200150" marR="0" lvl="3"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1543050" marR="0" lvl="4"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1885950" marR="0" lvl="5"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2228850" marR="0" lvl="6"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2571750" marR="0" lvl="7"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2914650" marR="0" lvl="8" indent="-171450"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54" name="Google Shape;154;p31"/>
          <p:cNvPicPr preferRelativeResize="0"/>
          <p:nvPr/>
        </p:nvPicPr>
        <p:blipFill>
          <a:blip r:embed="rId4">
            <a:alphaModFix/>
          </a:blip>
          <a:stretch>
            <a:fillRect/>
          </a:stretch>
        </p:blipFill>
        <p:spPr>
          <a:xfrm>
            <a:off x="8389125" y="4464420"/>
            <a:ext cx="594050" cy="589980"/>
          </a:xfrm>
          <a:prstGeom prst="rect">
            <a:avLst/>
          </a:prstGeom>
          <a:noFill/>
          <a:ln>
            <a:noFill/>
          </a:ln>
        </p:spPr>
      </p:pic>
    </p:spTree>
    <p:custDataLst>
      <p:tags r:id="rId1"/>
    </p:custData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5"/>
        <p:cNvGrpSpPr/>
        <p:nvPr/>
      </p:nvGrpSpPr>
      <p:grpSpPr>
        <a:xfrm>
          <a:off x="0" y="0"/>
          <a:ext cx="0" cy="0"/>
          <a:chOff x="0" y="0"/>
          <a:chExt cx="0" cy="0"/>
        </a:xfrm>
      </p:grpSpPr>
      <p:sp>
        <p:nvSpPr>
          <p:cNvPr id="156" name="Google Shape;156;p32"/>
          <p:cNvSpPr txBox="1">
            <a:spLocks noGrp="1"/>
          </p:cNvSpPr>
          <p:nvPr>
            <p:ph type="ctrTitle"/>
          </p:nvPr>
        </p:nvSpPr>
        <p:spPr>
          <a:xfrm>
            <a:off x="685800" y="1583342"/>
            <a:ext cx="7772400" cy="115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400"/>
              <a:buNone/>
              <a:defRPr sz="4400"/>
            </a:lvl1pPr>
            <a:lvl2pPr lvl="1" algn="ctr" rtl="0">
              <a:spcBef>
                <a:spcPts val="0"/>
              </a:spcBef>
              <a:spcAft>
                <a:spcPts val="0"/>
              </a:spcAft>
              <a:buSzPts val="4400"/>
              <a:buNone/>
              <a:defRPr sz="4400"/>
            </a:lvl2pPr>
            <a:lvl3pPr lvl="2" algn="ctr" rtl="0">
              <a:spcBef>
                <a:spcPts val="0"/>
              </a:spcBef>
              <a:spcAft>
                <a:spcPts val="0"/>
              </a:spcAft>
              <a:buSzPts val="4400"/>
              <a:buNone/>
              <a:defRPr sz="4400"/>
            </a:lvl3pPr>
            <a:lvl4pPr lvl="3" algn="ctr" rtl="0">
              <a:spcBef>
                <a:spcPts val="0"/>
              </a:spcBef>
              <a:spcAft>
                <a:spcPts val="0"/>
              </a:spcAft>
              <a:buSzPts val="4400"/>
              <a:buNone/>
              <a:defRPr sz="4400"/>
            </a:lvl4pPr>
            <a:lvl5pPr lvl="4" algn="ctr" rtl="0">
              <a:spcBef>
                <a:spcPts val="0"/>
              </a:spcBef>
              <a:spcAft>
                <a:spcPts val="0"/>
              </a:spcAft>
              <a:buSzPts val="4400"/>
              <a:buNone/>
              <a:defRPr sz="4400"/>
            </a:lvl5pPr>
            <a:lvl6pPr lvl="5" algn="ctr" rtl="0">
              <a:spcBef>
                <a:spcPts val="0"/>
              </a:spcBef>
              <a:spcAft>
                <a:spcPts val="0"/>
              </a:spcAft>
              <a:buSzPts val="4400"/>
              <a:buNone/>
              <a:defRPr sz="4400"/>
            </a:lvl6pPr>
            <a:lvl7pPr lvl="6" algn="ctr" rtl="0">
              <a:spcBef>
                <a:spcPts val="0"/>
              </a:spcBef>
              <a:spcAft>
                <a:spcPts val="0"/>
              </a:spcAft>
              <a:buSzPts val="4400"/>
              <a:buNone/>
              <a:defRPr sz="4400"/>
            </a:lvl7pPr>
            <a:lvl8pPr lvl="7" algn="ctr" rtl="0">
              <a:spcBef>
                <a:spcPts val="0"/>
              </a:spcBef>
              <a:spcAft>
                <a:spcPts val="0"/>
              </a:spcAft>
              <a:buSzPts val="4400"/>
              <a:buNone/>
              <a:defRPr sz="4400"/>
            </a:lvl8pPr>
            <a:lvl9pPr lvl="8" algn="ctr" rtl="0">
              <a:spcBef>
                <a:spcPts val="0"/>
              </a:spcBef>
              <a:spcAft>
                <a:spcPts val="0"/>
              </a:spcAft>
              <a:buSzPts val="4400"/>
              <a:buNone/>
              <a:defRPr sz="4400"/>
            </a:lvl9pPr>
          </a:lstStyle>
          <a:p>
            <a:endParaRPr/>
          </a:p>
        </p:txBody>
      </p:sp>
      <p:sp>
        <p:nvSpPr>
          <p:cNvPr id="157" name="Google Shape;157;p32"/>
          <p:cNvSpPr txBox="1">
            <a:spLocks noGrp="1"/>
          </p:cNvSpPr>
          <p:nvPr>
            <p:ph type="subTitle" idx="1"/>
          </p:nvPr>
        </p:nvSpPr>
        <p:spPr>
          <a:xfrm>
            <a:off x="685800" y="2840054"/>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400"/>
              <a:buNone/>
              <a:defRPr>
                <a:solidFill>
                  <a:schemeClr val="dk2"/>
                </a:solidFill>
              </a:defRPr>
            </a:lvl1pPr>
            <a:lvl2pPr lvl="1" algn="ctr" rtl="0">
              <a:spcBef>
                <a:spcPts val="3000"/>
              </a:spcBef>
              <a:spcAft>
                <a:spcPts val="0"/>
              </a:spcAft>
              <a:buClr>
                <a:schemeClr val="dk2"/>
              </a:buClr>
              <a:buSzPts val="2700"/>
              <a:buNone/>
              <a:defRPr sz="2700">
                <a:solidFill>
                  <a:schemeClr val="dk2"/>
                </a:solidFill>
              </a:defRPr>
            </a:lvl2pPr>
            <a:lvl3pPr lvl="2" algn="ctr" rtl="0">
              <a:spcBef>
                <a:spcPts val="0"/>
              </a:spcBef>
              <a:spcAft>
                <a:spcPts val="0"/>
              </a:spcAft>
              <a:buClr>
                <a:schemeClr val="dk2"/>
              </a:buClr>
              <a:buSzPts val="2700"/>
              <a:buNone/>
              <a:defRPr sz="2700">
                <a:solidFill>
                  <a:schemeClr val="dk2"/>
                </a:solidFill>
              </a:defRPr>
            </a:lvl3pPr>
            <a:lvl4pPr lvl="3" algn="ctr" rtl="0">
              <a:spcBef>
                <a:spcPts val="0"/>
              </a:spcBef>
              <a:spcAft>
                <a:spcPts val="0"/>
              </a:spcAft>
              <a:buClr>
                <a:schemeClr val="dk2"/>
              </a:buClr>
              <a:buSzPts val="2700"/>
              <a:buNone/>
              <a:defRPr sz="2700">
                <a:solidFill>
                  <a:schemeClr val="dk2"/>
                </a:solidFill>
              </a:defRPr>
            </a:lvl4pPr>
            <a:lvl5pPr lvl="4" algn="ctr" rtl="0">
              <a:spcBef>
                <a:spcPts val="0"/>
              </a:spcBef>
              <a:spcAft>
                <a:spcPts val="0"/>
              </a:spcAft>
              <a:buClr>
                <a:schemeClr val="dk2"/>
              </a:buClr>
              <a:buSzPts val="2700"/>
              <a:buNone/>
              <a:defRPr sz="2700">
                <a:solidFill>
                  <a:schemeClr val="dk2"/>
                </a:solidFill>
              </a:defRPr>
            </a:lvl5pPr>
            <a:lvl6pPr lvl="5" algn="ctr" rtl="0">
              <a:spcBef>
                <a:spcPts val="0"/>
              </a:spcBef>
              <a:spcAft>
                <a:spcPts val="0"/>
              </a:spcAft>
              <a:buClr>
                <a:schemeClr val="dk2"/>
              </a:buClr>
              <a:buSzPts val="2700"/>
              <a:buNone/>
              <a:defRPr sz="2700">
                <a:solidFill>
                  <a:schemeClr val="dk2"/>
                </a:solidFill>
              </a:defRPr>
            </a:lvl6pPr>
            <a:lvl7pPr lvl="6" algn="ctr" rtl="0">
              <a:spcBef>
                <a:spcPts val="0"/>
              </a:spcBef>
              <a:spcAft>
                <a:spcPts val="0"/>
              </a:spcAft>
              <a:buClr>
                <a:schemeClr val="dk2"/>
              </a:buClr>
              <a:buSzPts val="2700"/>
              <a:buNone/>
              <a:defRPr sz="2700">
                <a:solidFill>
                  <a:schemeClr val="dk2"/>
                </a:solidFill>
              </a:defRPr>
            </a:lvl7pPr>
            <a:lvl8pPr lvl="7" algn="ctr" rtl="0">
              <a:spcBef>
                <a:spcPts val="0"/>
              </a:spcBef>
              <a:spcAft>
                <a:spcPts val="0"/>
              </a:spcAft>
              <a:buClr>
                <a:schemeClr val="dk2"/>
              </a:buClr>
              <a:buSzPts val="2700"/>
              <a:buNone/>
              <a:defRPr sz="2700">
                <a:solidFill>
                  <a:schemeClr val="dk2"/>
                </a:solidFill>
              </a:defRPr>
            </a:lvl8pPr>
            <a:lvl9pPr lvl="8" algn="ctr" rtl="0">
              <a:spcBef>
                <a:spcPts val="0"/>
              </a:spcBef>
              <a:spcAft>
                <a:spcPts val="0"/>
              </a:spcAft>
              <a:buClr>
                <a:schemeClr val="dk2"/>
              </a:buClr>
              <a:buSzPts val="2700"/>
              <a:buNone/>
              <a:defRPr sz="2700">
                <a:solidFill>
                  <a:schemeClr val="dk2"/>
                </a:solidFill>
              </a:defRPr>
            </a:lvl9pPr>
          </a:lstStyle>
          <a:p>
            <a:endParaRPr/>
          </a:p>
        </p:txBody>
      </p:sp>
    </p:spTree>
    <p:custDataLst>
      <p:tags r:id="rId1"/>
    </p:custData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3.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sp>
        <p:nvSpPr>
          <p:cNvPr id="104" name="Google Shape;104;p22"/>
          <p:cNvSpPr txBox="1">
            <a:spLocks noGrp="1"/>
          </p:cNvSpPr>
          <p:nvPr>
            <p:ph type="body" idx="1"/>
          </p:nvPr>
        </p:nvSpPr>
        <p:spPr>
          <a:xfrm>
            <a:off x="2184116" y="1364104"/>
            <a:ext cx="4762500" cy="24789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5" name="Google Shape;105;p22"/>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06" name="Google Shape;106;p22"/>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7"/>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2" name="Google Shape;132;p27"/>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33" name="Google Shape;133;p27"/>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ustDataLst>
      <p:tags r:id="rId9"/>
    </p:custData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9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34"/>
          <p:cNvSpPr txBox="1">
            <a:spLocks noGrp="1"/>
          </p:cNvSpPr>
          <p:nvPr>
            <p:ph type="body" idx="1"/>
          </p:nvPr>
        </p:nvSpPr>
        <p:spPr>
          <a:xfrm>
            <a:off x="2184116" y="1364104"/>
            <a:ext cx="4762500" cy="2478900"/>
          </a:xfrm>
          <a:prstGeom prst="rect">
            <a:avLst/>
          </a:prstGeom>
          <a:noFill/>
          <a:ln>
            <a:noFill/>
          </a:ln>
        </p:spPr>
        <p:txBody>
          <a:bodyPr spcFirstLastPara="1" wrap="square" lIns="83800" tIns="83800" rIns="83800" bIns="83800" anchor="t" anchorCtr="0">
            <a:noAutofit/>
          </a:bodyPr>
          <a:lstStyle>
            <a:lvl1pPr marL="457200" marR="0" lvl="0" indent="-368300" algn="l" rtl="0">
              <a:lnSpc>
                <a:spcPct val="100000"/>
              </a:lnSpc>
              <a:spcBef>
                <a:spcPts val="0"/>
              </a:spcBef>
              <a:spcAft>
                <a:spcPts val="0"/>
              </a:spcAft>
              <a:buClr>
                <a:schemeClr val="dk1"/>
              </a:buClr>
              <a:buSzPts val="2200"/>
              <a:buFont typeface="Arial"/>
              <a:buChar char="•"/>
              <a:defRPr sz="2200" b="1" i="0" u="none" strike="noStrike" cap="none">
                <a:solidFill>
                  <a:schemeClr val="dk1"/>
                </a:solidFill>
                <a:latin typeface="Lato"/>
                <a:ea typeface="Lato"/>
                <a:cs typeface="Lato"/>
                <a:sym typeface="Lato"/>
              </a:defRPr>
            </a:lvl1pPr>
            <a:lvl2pPr marL="914400" marR="0" lvl="1" indent="-228600" algn="l" rtl="0">
              <a:lnSpc>
                <a:spcPct val="150000"/>
              </a:lnSpc>
              <a:spcBef>
                <a:spcPts val="2700"/>
              </a:spcBef>
              <a:spcAft>
                <a:spcPts val="0"/>
              </a:spcAft>
              <a:buClr>
                <a:schemeClr val="dk1"/>
              </a:buClr>
              <a:buSzPts val="1300"/>
              <a:buFont typeface="Lato"/>
              <a:buNone/>
              <a:defRPr sz="2200" b="0" i="0" u="none" strike="noStrike" cap="none">
                <a:solidFill>
                  <a:schemeClr val="dk1"/>
                </a:solidFill>
                <a:latin typeface="Lato"/>
                <a:ea typeface="Lato"/>
                <a:cs typeface="Lato"/>
                <a:sym typeface="Lato"/>
              </a:defRPr>
            </a:lvl2pPr>
            <a:lvl3pPr marL="1371600" marR="0" lvl="2" indent="-317500" algn="l" rtl="0">
              <a:lnSpc>
                <a:spcPct val="90000"/>
              </a:lnSpc>
              <a:spcBef>
                <a:spcPts val="3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62" name="Google Shape;162;p34"/>
          <p:cNvSpPr txBox="1"/>
          <p:nvPr/>
        </p:nvSpPr>
        <p:spPr>
          <a:xfrm>
            <a:off x="-6304" y="0"/>
            <a:ext cx="9150300" cy="921600"/>
          </a:xfrm>
          <a:prstGeom prst="rect">
            <a:avLst/>
          </a:prstGeom>
          <a:solidFill>
            <a:srgbClr val="262087"/>
          </a:solidFill>
          <a:ln>
            <a:noFill/>
          </a:ln>
        </p:spPr>
        <p:txBody>
          <a:bodyPr spcFirstLastPara="1" wrap="square" lIns="61375" tIns="30700" rIns="61375" bIns="30700" anchor="ctr" anchorCtr="0">
            <a:noAutofit/>
          </a:bodyPr>
          <a:lstStyle/>
          <a:p>
            <a:pPr marL="0" marR="0" lvl="0" indent="0" algn="ctr" rtl="0">
              <a:spcBef>
                <a:spcPts val="0"/>
              </a:spcBef>
              <a:spcAft>
                <a:spcPts val="0"/>
              </a:spcAft>
              <a:buNone/>
            </a:pPr>
            <a:endParaRPr sz="2100" b="0" i="0" u="none" strike="noStrike" cap="none">
              <a:solidFill>
                <a:schemeClr val="dk1"/>
              </a:solidFill>
              <a:latin typeface="Lato"/>
              <a:ea typeface="Lato"/>
              <a:cs typeface="Lato"/>
              <a:sym typeface="Lato"/>
            </a:endParaRPr>
          </a:p>
        </p:txBody>
      </p:sp>
      <p:sp>
        <p:nvSpPr>
          <p:cNvPr id="163" name="Google Shape;163;p34"/>
          <p:cNvSpPr txBox="1">
            <a:spLocks noGrp="1"/>
          </p:cNvSpPr>
          <p:nvPr>
            <p:ph type="title"/>
          </p:nvPr>
        </p:nvSpPr>
        <p:spPr>
          <a:xfrm>
            <a:off x="616258" y="0"/>
            <a:ext cx="7886700" cy="914400"/>
          </a:xfrm>
          <a:prstGeom prst="rect">
            <a:avLst/>
          </a:prstGeom>
          <a:noFill/>
          <a:ln>
            <a:noFill/>
          </a:ln>
        </p:spPr>
        <p:txBody>
          <a:bodyPr spcFirstLastPara="1" wrap="square" lIns="83800" tIns="83800" rIns="83800" bIns="83800" anchor="ctr" anchorCtr="0">
            <a:noAutofit/>
          </a:bodyPr>
          <a:lstStyle>
            <a:lvl1pPr marL="0" marR="0" lvl="0" indent="0" algn="ctr" rtl="0">
              <a:lnSpc>
                <a:spcPct val="90000"/>
              </a:lnSpc>
              <a:spcBef>
                <a:spcPts val="0"/>
              </a:spcBef>
              <a:spcAft>
                <a:spcPts val="0"/>
              </a:spcAft>
              <a:buClr>
                <a:schemeClr val="lt1"/>
              </a:buClr>
              <a:buSzPts val="1300"/>
              <a:buFont typeface="Lato"/>
              <a:buNone/>
              <a:defRPr sz="3300" b="0" i="0" u="none" strike="noStrike" cap="none">
                <a:solidFill>
                  <a:schemeClr val="lt1"/>
                </a:solidFill>
                <a:latin typeface="Lato"/>
                <a:ea typeface="Lato"/>
                <a:cs typeface="Lato"/>
                <a:sym typeface="Lato"/>
              </a:defRPr>
            </a:lvl1pPr>
            <a:lvl2pPr lvl="1" indent="0" rtl="0">
              <a:spcBef>
                <a:spcPts val="0"/>
              </a:spcBef>
              <a:spcAft>
                <a:spcPts val="0"/>
              </a:spcAft>
              <a:buSzPts val="1300"/>
              <a:buNone/>
              <a:defRPr sz="1700"/>
            </a:lvl2pPr>
            <a:lvl3pPr lvl="2" indent="0" rtl="0">
              <a:spcBef>
                <a:spcPts val="0"/>
              </a:spcBef>
              <a:spcAft>
                <a:spcPts val="0"/>
              </a:spcAft>
              <a:buSzPts val="1300"/>
              <a:buNone/>
              <a:defRPr sz="1700"/>
            </a:lvl3pPr>
            <a:lvl4pPr lvl="3" indent="0" rtl="0">
              <a:spcBef>
                <a:spcPts val="0"/>
              </a:spcBef>
              <a:spcAft>
                <a:spcPts val="0"/>
              </a:spcAft>
              <a:buSzPts val="1300"/>
              <a:buNone/>
              <a:defRPr sz="1700"/>
            </a:lvl4pPr>
            <a:lvl5pPr lvl="4" indent="0" rtl="0">
              <a:spcBef>
                <a:spcPts val="0"/>
              </a:spcBef>
              <a:spcAft>
                <a:spcPts val="0"/>
              </a:spcAft>
              <a:buSzPts val="1300"/>
              <a:buNone/>
              <a:defRPr sz="1700"/>
            </a:lvl5pPr>
            <a:lvl6pPr lvl="5" indent="0" rtl="0">
              <a:spcBef>
                <a:spcPts val="0"/>
              </a:spcBef>
              <a:spcAft>
                <a:spcPts val="0"/>
              </a:spcAft>
              <a:buSzPts val="1300"/>
              <a:buNone/>
              <a:defRPr sz="1700"/>
            </a:lvl6pPr>
            <a:lvl7pPr lvl="6" indent="0" rtl="0">
              <a:spcBef>
                <a:spcPts val="0"/>
              </a:spcBef>
              <a:spcAft>
                <a:spcPts val="0"/>
              </a:spcAft>
              <a:buSzPts val="1300"/>
              <a:buNone/>
              <a:defRPr sz="1700"/>
            </a:lvl7pPr>
            <a:lvl8pPr lvl="7" indent="0" rtl="0">
              <a:spcBef>
                <a:spcPts val="0"/>
              </a:spcBef>
              <a:spcAft>
                <a:spcPts val="0"/>
              </a:spcAft>
              <a:buSzPts val="1300"/>
              <a:buNone/>
              <a:defRPr sz="1700"/>
            </a:lvl8pPr>
            <a:lvl9pPr lvl="8" indent="0" rtl="0">
              <a:spcBef>
                <a:spcPts val="0"/>
              </a:spcBef>
              <a:spcAft>
                <a:spcPts val="0"/>
              </a:spcAft>
              <a:buSzPts val="1300"/>
              <a:buNone/>
              <a:defRPr sz="1700"/>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40"/>
          <p:cNvSpPr txBox="1">
            <a:spLocks noGrp="1"/>
          </p:cNvSpPr>
          <p:nvPr>
            <p:ph type="body" idx="1"/>
          </p:nvPr>
        </p:nvSpPr>
        <p:spPr>
          <a:xfrm>
            <a:off x="2184116" y="1364104"/>
            <a:ext cx="4762500" cy="24789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800"/>
              <a:buFont typeface="Lato"/>
              <a:buNone/>
              <a:defRPr sz="1800" b="1" i="0" u="none" strike="noStrike" cap="none">
                <a:solidFill>
                  <a:schemeClr val="dk1"/>
                </a:solidFill>
                <a:latin typeface="Lato"/>
                <a:ea typeface="Lato"/>
                <a:cs typeface="Lato"/>
                <a:sym typeface="Lato"/>
              </a:defRPr>
            </a:lvl2pPr>
            <a:lvl3pPr marL="1371600" marR="0" lvl="2"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3pPr>
            <a:lvl4pPr marL="1828800" marR="0" lvl="3"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4pPr>
            <a:lvl5pPr marL="2286000" marR="0" lvl="4"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5pPr>
            <a:lvl6pPr marL="2743200" marR="0" lvl="5"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6pPr>
            <a:lvl7pPr marL="3200400" marR="0" lvl="6"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7pPr>
            <a:lvl8pPr marL="3657600" marR="0" lvl="7"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8pPr>
            <a:lvl9pPr marL="4114800" marR="0" lvl="8" indent="-342900" algn="l" rtl="0">
              <a:lnSpc>
                <a:spcPct val="90000"/>
              </a:lnSpc>
              <a:spcBef>
                <a:spcPts val="375"/>
              </a:spcBef>
              <a:spcAft>
                <a:spcPts val="0"/>
              </a:spcAft>
              <a:buClr>
                <a:schemeClr val="dk1"/>
              </a:buClr>
              <a:buSzPts val="1800"/>
              <a:buFont typeface="Lato"/>
              <a:buChar char="•"/>
              <a:defRPr sz="1800" b="1" i="0" u="none" strike="noStrike" cap="none">
                <a:solidFill>
                  <a:schemeClr val="dk1"/>
                </a:solidFill>
                <a:latin typeface="Lato"/>
                <a:ea typeface="Lato"/>
                <a:cs typeface="Lato"/>
                <a:sym typeface="Lato"/>
              </a:defRPr>
            </a:lvl9pPr>
          </a:lstStyle>
          <a:p>
            <a:endParaRPr/>
          </a:p>
        </p:txBody>
      </p:sp>
      <p:sp>
        <p:nvSpPr>
          <p:cNvPr id="193" name="Google Shape;193;p40"/>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94" name="Google Shape;194;p40"/>
          <p:cNvSpPr txBox="1">
            <a:spLocks noGrp="1"/>
          </p:cNvSpPr>
          <p:nvPr>
            <p:ph type="title"/>
          </p:nvPr>
        </p:nvSpPr>
        <p:spPr>
          <a:xfrm>
            <a:off x="616258" y="0"/>
            <a:ext cx="7886700" cy="914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lt1"/>
              </a:buClr>
              <a:buSzPts val="3600"/>
              <a:buFont typeface="Lato"/>
              <a:buNone/>
              <a:defRPr sz="3600" b="1" i="0" u="none" strike="noStrike" cap="none">
                <a:solidFill>
                  <a:schemeClr val="lt1"/>
                </a:solidFill>
                <a:latin typeface="Lato"/>
                <a:ea typeface="Lato"/>
                <a:cs typeface="Lato"/>
                <a:sym typeface="Lato"/>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pic>
        <p:nvPicPr>
          <p:cNvPr id="195" name="Google Shape;195;p40"/>
          <p:cNvPicPr preferRelativeResize="0"/>
          <p:nvPr/>
        </p:nvPicPr>
        <p:blipFill rotWithShape="1">
          <a:blip r:embed="rId6">
            <a:alphaModFix/>
          </a:blip>
          <a:srcRect l="109" t="7102" b="33564"/>
          <a:stretch/>
        </p:blipFill>
        <p:spPr>
          <a:xfrm>
            <a:off x="-8814" y="3710690"/>
            <a:ext cx="9153000" cy="1436400"/>
          </a:xfrm>
          <a:prstGeom prst="rect">
            <a:avLst/>
          </a:prstGeom>
          <a:noFill/>
          <a:ln>
            <a:noFill/>
          </a:ln>
        </p:spPr>
      </p:pic>
      <p:pic>
        <p:nvPicPr>
          <p:cNvPr id="196" name="Google Shape;196;p40"/>
          <p:cNvPicPr preferRelativeResize="0"/>
          <p:nvPr/>
        </p:nvPicPr>
        <p:blipFill>
          <a:blip r:embed="rId7">
            <a:alphaModFix/>
          </a:blip>
          <a:stretch>
            <a:fillRect/>
          </a:stretch>
        </p:blipFill>
        <p:spPr>
          <a:xfrm>
            <a:off x="8389125" y="4464418"/>
            <a:ext cx="594050" cy="58998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dirty="0"/>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dirty="0">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dirty="0"/>
              <a:t>Text Slide Master</a:t>
            </a:r>
          </a:p>
        </p:txBody>
      </p:sp>
    </p:spTree>
    <p:extLst>
      <p:ext uri="{BB962C8B-B14F-4D97-AF65-F5344CB8AC3E}">
        <p14:creationId xmlns:p14="http://schemas.microsoft.com/office/powerpoint/2010/main" val="260809167"/>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20.xml"/><Relationship Id="rId4" Type="http://schemas.openxmlformats.org/officeDocument/2006/relationships/hyperlink" Target="https://dpi.wi.gov/wisedata/help/mini-tutorials/wdp-homepag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21.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1.xml"/><Relationship Id="rId1" Type="http://schemas.openxmlformats.org/officeDocument/2006/relationships/tags" Target="../tags/tag2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4.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25.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26.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7.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tags" Target="../tags/tag28.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hyperlink" Target="https://dpi.wi.gov/wisedata/events/upcoming"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29.xml"/><Relationship Id="rId5" Type="http://schemas.openxmlformats.org/officeDocument/2006/relationships/image" Target="../media/image22.png"/><Relationship Id="rId4" Type="http://schemas.openxmlformats.org/officeDocument/2006/relationships/hyperlink" Target="https://dpi.wi.gov/wisedata/help/mini-tutorials/wdp-validations"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hyperlink" Target="https://dpi.wi.gov/wisedata/help/mini-tutorials/wdp-overview"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3.xml"/><Relationship Id="rId1" Type="http://schemas.openxmlformats.org/officeDocument/2006/relationships/tags" Target="../tags/tag33.xml"/><Relationship Id="rId5" Type="http://schemas.openxmlformats.org/officeDocument/2006/relationships/image" Target="../media/image24.pn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7.png"/><Relationship Id="rId2" Type="http://schemas.openxmlformats.org/officeDocument/2006/relationships/slideLayout" Target="../slideLayouts/slideLayout13.xml"/><Relationship Id="rId1" Type="http://schemas.openxmlformats.org/officeDocument/2006/relationships/tags" Target="../tags/tag3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docs.google.com/spreadsheets/d/10Wk6o20-HSw6qed7EK7nso0-eK9n1W9Ped9MRcM_4Mo/edit#gid=0"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tags" Target="../tags/tag36.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3.xml"/><Relationship Id="rId1" Type="http://schemas.openxmlformats.org/officeDocument/2006/relationships/tags" Target="../tags/tag37.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8.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12.xml"/><Relationship Id="rId4" Type="http://schemas.openxmlformats.org/officeDocument/2006/relationships/hyperlink" Target="https://dpi.wi.gov/wisedata/schools/snapshot-prep" TargetMode="Externa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9.xml"/><Relationship Id="rId4" Type="http://schemas.openxmlformats.org/officeDocument/2006/relationships/image" Target="../media/image3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41.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4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43.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44.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4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46.xml"/><Relationship Id="rId5" Type="http://schemas.openxmlformats.org/officeDocument/2006/relationships/image" Target="../media/image35.png"/><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47.xml"/><Relationship Id="rId5" Type="http://schemas.openxmlformats.org/officeDocument/2006/relationships/image" Target="../media/image37.png"/><Relationship Id="rId4" Type="http://schemas.openxmlformats.org/officeDocument/2006/relationships/image" Target="../media/image3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48.xml"/><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hyperlink" Target="https://dpi.wi.gov/accountability/report-cards" TargetMode="Externa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49.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50.xml"/><Relationship Id="rId4" Type="http://schemas.openxmlformats.org/officeDocument/2006/relationships/hyperlink" Target="https://dpi.wi.gov/wisedata/schools/acknowledgment-text" TargetMode="Externa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tags" Target="../tags/tag51.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5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7" Type="http://schemas.openxmlformats.org/officeDocument/2006/relationships/hyperlink" Target="https://dpi.wi.gov/wisedata/schools/snapshot-prep" TargetMode="Externa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hyperlink" Target="https://dpi.wi.gov/wisedata/help/mini-tutorials" TargetMode="External"/><Relationship Id="rId5" Type="http://schemas.openxmlformats.org/officeDocument/2006/relationships/hyperlink" Target="https://dpidynamicsprd.powerappsportals.com/articles-search-page/" TargetMode="External"/><Relationship Id="rId4" Type="http://schemas.openxmlformats.org/officeDocument/2006/relationships/hyperlink" Target="https://dpi.wi.gov/wisedata/schools/annual-tasks-checklist" TargetMode="Externa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54.xml"/><Relationship Id="rId4" Type="http://schemas.openxmlformats.org/officeDocument/2006/relationships/hyperlink" Target="https://dpi.wi.gov/wisedash/help/ticket" TargetMode="Externa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55.xml"/><Relationship Id="rId4" Type="http://schemas.openxmlformats.org/officeDocument/2006/relationships/hyperlink" Target="https://dpi.wi.gov/cst/data-collections/data-errata"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56.xml"/><Relationship Id="rId4" Type="http://schemas.openxmlformats.org/officeDocument/2006/relationships/hyperlink" Target="http://dpi.wi.gov/wise/data-privacy"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dpi.wi.gov/wise/data-elements" TargetMode="External"/><Relationship Id="rId3" Type="http://schemas.openxmlformats.org/officeDocument/2006/relationships/notesSlide" Target="../notesSlides/notesSlide48.xml"/><Relationship Id="rId7" Type="http://schemas.openxmlformats.org/officeDocument/2006/relationships/hyperlink" Target="https://dpi.wi.gov/wisedata/help" TargetMode="External"/><Relationship Id="rId2" Type="http://schemas.openxmlformats.org/officeDocument/2006/relationships/slideLayout" Target="../slideLayouts/slideLayout19.xml"/><Relationship Id="rId1" Type="http://schemas.openxmlformats.org/officeDocument/2006/relationships/tags" Target="../tags/tag57.xml"/><Relationship Id="rId6" Type="http://schemas.openxmlformats.org/officeDocument/2006/relationships/hyperlink" Target="https://dpi.wi.gov/wisedata/schools" TargetMode="External"/><Relationship Id="rId5" Type="http://schemas.openxmlformats.org/officeDocument/2006/relationships/hyperlink" Target="https://dpi.wi.gov/sites/default/files/imce/wise/WISEdata_flyer_3_WEB.pdf" TargetMode="External"/><Relationship Id="rId4" Type="http://schemas.microsoft.com/office/2018/10/relationships/comments" Target="../comments/modernComment_131_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tags" Target="../tags/tag58.xml"/><Relationship Id="rId5" Type="http://schemas.openxmlformats.org/officeDocument/2006/relationships/image" Target="../media/image40.png"/><Relationship Id="rId4" Type="http://schemas.openxmlformats.org/officeDocument/2006/relationships/hyperlink" Target="https://dpi.wi.gov/wisedata/help/request"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19.xml"/><Relationship Id="rId1" Type="http://schemas.openxmlformats.org/officeDocument/2006/relationships/tags" Target="../tags/tag59.xml"/><Relationship Id="rId4" Type="http://schemas.openxmlformats.org/officeDocument/2006/relationships/hyperlink" Target="http://feedback.dpi.wi.gov" TargetMode="Externa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2.xml"/><Relationship Id="rId1" Type="http://schemas.openxmlformats.org/officeDocument/2006/relationships/tags" Target="../tags/tag60.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5.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8.xml"/><Relationship Id="rId4" Type="http://schemas.openxmlformats.org/officeDocument/2006/relationships/hyperlink" Target="https://dpi.wi.gov/wisedata/schools/vendor-li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5"/>
          <p:cNvSpPr txBox="1">
            <a:spLocks noGrp="1"/>
          </p:cNvSpPr>
          <p:nvPr>
            <p:ph type="title" idx="4294967295"/>
          </p:nvPr>
        </p:nvSpPr>
        <p:spPr>
          <a:xfrm>
            <a:off x="1320800" y="950913"/>
            <a:ext cx="6311900" cy="1262062"/>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333399"/>
              </a:buClr>
              <a:buSzPts val="4000"/>
              <a:buFont typeface="Arial"/>
              <a:buNone/>
              <a:tabLst/>
              <a:defRPr/>
            </a:pPr>
            <a:r>
              <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rPr>
              <a:t>Choice School WISEdata Snapshot Preparation</a:t>
            </a:r>
          </a:p>
          <a:p>
            <a:pPr marL="0" marR="0" lvl="0" indent="0" algn="ctr" defTabSz="914400" rtl="0" eaLnBrk="1" fontAlgn="auto" latinLnBrk="0" hangingPunct="1">
              <a:lnSpc>
                <a:spcPct val="100000"/>
              </a:lnSpc>
              <a:spcBef>
                <a:spcPts val="0"/>
              </a:spcBef>
              <a:spcAft>
                <a:spcPts val="0"/>
              </a:spcAft>
              <a:buClr>
                <a:srgbClr val="333399"/>
              </a:buClr>
              <a:buSzPts val="3600"/>
              <a:buFont typeface="Arial"/>
              <a:buNone/>
              <a:tabLst/>
              <a:defRPr/>
            </a:pPr>
            <a:endParaRPr kumimoji="0" lang="en-US" sz="4000" b="1" i="0" u="none" strike="noStrike" kern="0" cap="none" spc="0" normalizeH="0" baseline="0" noProof="0" dirty="0">
              <a:ln>
                <a:noFill/>
              </a:ln>
              <a:solidFill>
                <a:srgbClr val="333399"/>
              </a:solidFill>
              <a:effectLst/>
              <a:uLnTx/>
              <a:uFillTx/>
              <a:latin typeface="Lato Black"/>
              <a:ea typeface="Lato Black"/>
              <a:cs typeface="Lato Black"/>
              <a:sym typeface="Lato Black"/>
            </a:endParaRPr>
          </a:p>
        </p:txBody>
      </p:sp>
      <p:pic>
        <p:nvPicPr>
          <p:cNvPr id="226" name="Google Shape;226;p45">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784250" y="2213150"/>
            <a:ext cx="3385700" cy="1211725"/>
          </a:xfrm>
          <a:prstGeom prst="rect">
            <a:avLst/>
          </a:prstGeom>
          <a:noFill/>
          <a:ln>
            <a:noFill/>
          </a:ln>
        </p:spPr>
      </p:pic>
      <p:sp>
        <p:nvSpPr>
          <p:cNvPr id="227" name="Google Shape;227;p45"/>
          <p:cNvSpPr txBox="1"/>
          <p:nvPr/>
        </p:nvSpPr>
        <p:spPr>
          <a:xfrm>
            <a:off x="6386513" y="4705675"/>
            <a:ext cx="2472312" cy="27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Lato" panose="020F0502020204030203" pitchFamily="34" charset="0"/>
              </a:rPr>
              <a:t>Last update: January 2024</a:t>
            </a:r>
            <a:endParaRPr b="1">
              <a:solidFill>
                <a:srgbClr val="FFFFFF"/>
              </a:solidFill>
              <a:latin typeface="Lato" panose="020F0502020204030203" pitchFamily="34" charset="0"/>
            </a:endParaRPr>
          </a:p>
        </p:txBody>
      </p:sp>
      <p:sp>
        <p:nvSpPr>
          <p:cNvPr id="228" name="Google Shape;228;p45"/>
          <p:cNvSpPr txBox="1"/>
          <p:nvPr/>
        </p:nvSpPr>
        <p:spPr>
          <a:xfrm>
            <a:off x="5874328" y="3255818"/>
            <a:ext cx="2812474" cy="81190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tx1"/>
                </a:solidFill>
                <a:latin typeface="Lato" panose="020F0502020204030203" pitchFamily="34" charset="0"/>
              </a:rPr>
              <a:t>Carrie Boe and Emily Colo</a:t>
            </a:r>
          </a:p>
          <a:p>
            <a:pPr marL="0" lvl="0" indent="0" algn="l" rtl="0">
              <a:spcBef>
                <a:spcPts val="0"/>
              </a:spcBef>
              <a:spcAft>
                <a:spcPts val="0"/>
              </a:spcAft>
              <a:buNone/>
            </a:pPr>
            <a:r>
              <a:rPr lang="en" b="1">
                <a:solidFill>
                  <a:schemeClr val="tx1"/>
                </a:solidFill>
                <a:latin typeface="Lato" panose="020F0502020204030203" pitchFamily="34" charset="0"/>
              </a:rPr>
              <a:t>DPI Customer Services Team and Office of Educational Accountabilty </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600" b="1" i="0" u="none" strike="noStrike" kern="0" cap="none" spc="0" normalizeH="0" baseline="0" noProof="0">
                <a:ln>
                  <a:noFill/>
                </a:ln>
                <a:effectLst/>
                <a:uLnTx/>
                <a:uFillTx/>
                <a:latin typeface="Lato Black"/>
                <a:sym typeface="Lato"/>
              </a:rPr>
              <a:t>Step 1:</a:t>
            </a:r>
            <a:r>
              <a:rPr lang="en-US" b="1">
                <a:latin typeface="Lato Black"/>
              </a:rPr>
              <a:t>  </a:t>
            </a:r>
            <a:r>
              <a:rPr lang="en-US" b="1">
                <a:latin typeface="Lato Black"/>
                <a:ea typeface="Lato Black"/>
                <a:cs typeface="Lato Black"/>
              </a:rPr>
              <a:t>Your Vendor System</a:t>
            </a:r>
            <a:br>
              <a:rPr lang="en-US" b="1">
                <a:latin typeface="Lato Black"/>
                <a:ea typeface="Lato Black"/>
                <a:cs typeface="Lato Black"/>
              </a:rPr>
            </a:br>
            <a:r>
              <a:rPr lang="en-US" sz="2800" b="1">
                <a:latin typeface="Lato Black"/>
              </a:rPr>
              <a:t>Begin</a:t>
            </a:r>
            <a:r>
              <a:rPr kumimoji="0" lang="en-US" sz="2800" b="1" i="0" u="none" strike="noStrike" kern="0" cap="none" spc="0" normalizeH="0" baseline="0" noProof="0">
                <a:ln>
                  <a:noFill/>
                </a:ln>
                <a:effectLst/>
                <a:uLnTx/>
                <a:uFillTx/>
                <a:latin typeface="Lato Black"/>
                <a:sym typeface="Lato"/>
              </a:rPr>
              <a:t> Submitting Data</a:t>
            </a:r>
            <a:endParaRPr lang="en-US" sz="2800" b="1" i="0" u="none" strike="noStrike" kern="0" cap="none" spc="0" normalizeH="0" baseline="0" noProof="0">
              <a:ln>
                <a:noFill/>
              </a:ln>
              <a:effectLst/>
              <a:uLnTx/>
              <a:uFillTx/>
              <a:latin typeface="Lato Black"/>
            </a:endParaRPr>
          </a:p>
        </p:txBody>
      </p:sp>
      <p:sp>
        <p:nvSpPr>
          <p:cNvPr id="280" name="Google Shape;280;p53"/>
          <p:cNvSpPr txBox="1">
            <a:spLocks noGrp="1"/>
          </p:cNvSpPr>
          <p:nvPr>
            <p:ph type="body" idx="2"/>
          </p:nvPr>
        </p:nvSpPr>
        <p:spPr>
          <a:xfrm>
            <a:off x="453710" y="1081923"/>
            <a:ext cx="8243560" cy="2657901"/>
          </a:xfrm>
          <a:prstGeom prst="rect">
            <a:avLst/>
          </a:prstGeom>
          <a:solidFill>
            <a:srgbClr val="FFFFFF"/>
          </a:solidFill>
          <a:ln>
            <a:noFill/>
          </a:ln>
        </p:spPr>
        <p:txBody>
          <a:bodyPr spcFirstLastPara="1" wrap="square" lIns="91425" tIns="45700" rIns="91425" bIns="45700" anchor="t" anchorCtr="0">
            <a:noAutofit/>
          </a:bodyPr>
          <a:lstStyle/>
          <a:p>
            <a:pPr marL="164465" indent="-164465">
              <a:lnSpc>
                <a:spcPct val="100000"/>
              </a:lnSpc>
              <a:spcBef>
                <a:spcPts val="600"/>
              </a:spcBef>
              <a:buSzPts val="1800"/>
            </a:pPr>
            <a:r>
              <a:rPr lang="en-US" sz="2000" dirty="0"/>
              <a:t>Make sure all needed data is entered into SIS.</a:t>
            </a:r>
            <a:endParaRPr lang="en" sz="2000" dirty="0"/>
          </a:p>
          <a:p>
            <a:pPr marL="164465" lvl="0" indent="-164465" algn="l" rtl="0">
              <a:lnSpc>
                <a:spcPct val="100000"/>
              </a:lnSpc>
              <a:spcBef>
                <a:spcPts val="600"/>
              </a:spcBef>
              <a:spcAft>
                <a:spcPts val="0"/>
              </a:spcAft>
              <a:buClr>
                <a:schemeClr val="dk1"/>
              </a:buClr>
              <a:buSzPts val="1800"/>
            </a:pPr>
            <a:r>
              <a:rPr lang="en" sz="2000" dirty="0"/>
              <a:t>Begin submitting data from your vendor tool (i.e., SIS) to WISEdata via Ed-Fi.</a:t>
            </a:r>
            <a:endParaRPr lang="en-US" sz="2000" dirty="0"/>
          </a:p>
          <a:p>
            <a:pPr marL="164465" indent="-164465">
              <a:lnSpc>
                <a:spcPct val="100000"/>
              </a:lnSpc>
              <a:spcBef>
                <a:spcPts val="600"/>
              </a:spcBef>
              <a:buSzPts val="1800"/>
            </a:pPr>
            <a:r>
              <a:rPr lang="en" sz="2000" dirty="0"/>
              <a:t>Resolve validation messages, errors,  or alerts located in your SIS vendor tool.</a:t>
            </a:r>
            <a:endParaRPr sz="2000" dirty="0"/>
          </a:p>
          <a:p>
            <a:pPr marL="0" indent="0" algn="ctr">
              <a:lnSpc>
                <a:spcPct val="100000"/>
              </a:lnSpc>
              <a:spcBef>
                <a:spcPts val="600"/>
              </a:spcBef>
              <a:buSzPts val="1800"/>
              <a:buNone/>
            </a:pPr>
            <a:r>
              <a:rPr lang="en" sz="2000" b="1" u="sng" dirty="0"/>
              <a:t>Missing data cannot be validated</a:t>
            </a:r>
            <a:r>
              <a:rPr lang="en" sz="2000" u="sng" dirty="0"/>
              <a:t>!</a:t>
            </a:r>
            <a:endParaRPr sz="1800" b="1" u="sng" dirty="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5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600" b="1" i="0" u="none" strike="noStrike" kern="0" cap="none" spc="0" normalizeH="0" baseline="0" noProof="0">
                <a:ln>
                  <a:noFill/>
                </a:ln>
                <a:effectLst/>
                <a:uLnTx/>
                <a:uFillTx/>
                <a:latin typeface="Lato Black"/>
                <a:sym typeface="Lato"/>
              </a:rPr>
              <a:t>Step 1:</a:t>
            </a:r>
            <a:r>
              <a:rPr lang="en-US" b="1">
                <a:latin typeface="Lato Black"/>
              </a:rPr>
              <a:t>  </a:t>
            </a:r>
            <a:r>
              <a:rPr lang="en-US" b="1">
                <a:latin typeface="Lato Black"/>
                <a:ea typeface="Lato Black"/>
                <a:cs typeface="Lato Black"/>
              </a:rPr>
              <a:t>Your Vendor System and </a:t>
            </a:r>
            <a:r>
              <a:rPr lang="en-US" b="1" err="1">
                <a:latin typeface="Lato Black"/>
                <a:ea typeface="Lato Black"/>
                <a:cs typeface="Lato Black"/>
              </a:rPr>
              <a:t>WISEdata</a:t>
            </a:r>
            <a:br>
              <a:rPr lang="en-US" b="1">
                <a:latin typeface="Lato Black"/>
                <a:ea typeface="Lato Black"/>
                <a:cs typeface="Lato Black"/>
              </a:rPr>
            </a:br>
            <a:r>
              <a:rPr lang="en-US" sz="2800" b="1">
                <a:latin typeface="Lato Black"/>
              </a:rPr>
              <a:t>Review</a:t>
            </a:r>
            <a:r>
              <a:rPr kumimoji="0" lang="en-US" sz="2800" b="1" i="0" u="none" strike="noStrike" kern="0" cap="none" spc="0" normalizeH="0" baseline="0" noProof="0">
                <a:ln>
                  <a:noFill/>
                </a:ln>
                <a:effectLst/>
                <a:uLnTx/>
                <a:uFillTx/>
                <a:latin typeface="Lato Black"/>
                <a:sym typeface="Lato"/>
              </a:rPr>
              <a:t> and Resolve L1s</a:t>
            </a:r>
            <a:endParaRPr lang="en-US" sz="2800" b="1" i="0" u="none" strike="noStrike" kern="0" cap="none" spc="0" normalizeH="0" baseline="0" noProof="0">
              <a:ln>
                <a:noFill/>
              </a:ln>
              <a:effectLst/>
              <a:uLnTx/>
              <a:uFillTx/>
              <a:latin typeface="Lato Black"/>
            </a:endParaRPr>
          </a:p>
        </p:txBody>
      </p:sp>
      <p:sp>
        <p:nvSpPr>
          <p:cNvPr id="286" name="Google Shape;286;p54"/>
          <p:cNvSpPr txBox="1">
            <a:spLocks noGrp="1"/>
          </p:cNvSpPr>
          <p:nvPr>
            <p:ph type="body" idx="2"/>
          </p:nvPr>
        </p:nvSpPr>
        <p:spPr>
          <a:xfrm>
            <a:off x="460690" y="1081923"/>
            <a:ext cx="8229600" cy="3155029"/>
          </a:xfrm>
          <a:prstGeom prst="rect">
            <a:avLst/>
          </a:prstGeom>
          <a:solidFill>
            <a:srgbClr val="FFFFFF"/>
          </a:solidFill>
          <a:ln>
            <a:noFill/>
          </a:ln>
        </p:spPr>
        <p:txBody>
          <a:bodyPr spcFirstLastPara="1" wrap="square" lIns="91425" tIns="45700" rIns="91425" bIns="45700" anchor="t" anchorCtr="0">
            <a:noAutofit/>
          </a:bodyPr>
          <a:lstStyle/>
          <a:p>
            <a:pPr marL="164465" indent="-164465">
              <a:lnSpc>
                <a:spcPct val="100000"/>
              </a:lnSpc>
              <a:buSzPts val="1800"/>
            </a:pPr>
            <a:r>
              <a:rPr lang="en" sz="2000" dirty="0"/>
              <a:t>Review Level 1 (L1) errors using your vendor report, vendor error logs, or the WISEdata Portal Home Page.  </a:t>
            </a:r>
            <a:endParaRPr lang="en" sz="2000" b="0" dirty="0"/>
          </a:p>
          <a:p>
            <a:pPr marL="1014984" lvl="1" indent="-164592">
              <a:lnSpc>
                <a:spcPct val="100000"/>
              </a:lnSpc>
              <a:spcBef>
                <a:spcPts val="0"/>
              </a:spcBef>
              <a:spcAft>
                <a:spcPts val="180"/>
              </a:spcAft>
              <a:buSzPts val="1800"/>
              <a:buFont typeface="Arial"/>
              <a:buChar char="•"/>
            </a:pPr>
            <a:r>
              <a:rPr lang="en" sz="1800" b="1" dirty="0"/>
              <a:t>These errors prevent the data from getting to DPI. If these errors aren’t cleared, you will need to request assistance from your vendor. </a:t>
            </a:r>
          </a:p>
          <a:p>
            <a:pPr marL="1014984" lvl="1" indent="-164592">
              <a:lnSpc>
                <a:spcPct val="100000"/>
              </a:lnSpc>
              <a:spcBef>
                <a:spcPts val="0"/>
              </a:spcBef>
              <a:spcAft>
                <a:spcPts val="180"/>
              </a:spcAft>
              <a:buSzPts val="1800"/>
              <a:buFont typeface="Arial"/>
              <a:buChar char="•"/>
            </a:pPr>
            <a:r>
              <a:rPr lang="en" sz="1800" b="1" dirty="0"/>
              <a:t>You can find more information about using the WISEdata Portal Home Page features in this </a:t>
            </a:r>
            <a:r>
              <a:rPr lang="en" sz="1800" b="1" u="sng" dirty="0">
                <a:solidFill>
                  <a:schemeClr val="hlink"/>
                </a:solidFill>
                <a:hlinkClick r:id="rId4">
                  <a:extLst>
                    <a:ext uri="{A12FA001-AC4F-418D-AE19-62706E023703}">
                      <ahyp:hlinkClr xmlns:ahyp="http://schemas.microsoft.com/office/drawing/2018/hyperlinkcolor" val="tx"/>
                    </a:ext>
                  </a:extLst>
                </a:hlinkClick>
              </a:rPr>
              <a:t>mini tutorial</a:t>
            </a:r>
            <a:r>
              <a:rPr lang="en" sz="1800" b="1" dirty="0"/>
              <a:t>.</a:t>
            </a:r>
            <a:endParaRPr sz="1800" b="1" dirty="0"/>
          </a:p>
          <a:p>
            <a:pPr marL="164465" indent="-164465">
              <a:lnSpc>
                <a:spcPct val="100000"/>
              </a:lnSpc>
              <a:spcBef>
                <a:spcPts val="600"/>
              </a:spcBef>
              <a:buSzPts val="1800"/>
            </a:pPr>
            <a:r>
              <a:rPr lang="en" sz="2000" dirty="0"/>
              <a:t>Resolve the L1 errors in your vendor system and re-submit the data to WISEdata.  Repeat as needed.  </a:t>
            </a:r>
          </a:p>
          <a:p>
            <a:pPr marL="164465" marR="0" lvl="0" indent="-164465" algn="l" rtl="0">
              <a:lnSpc>
                <a:spcPct val="100000"/>
              </a:lnSpc>
              <a:spcBef>
                <a:spcPts val="600"/>
              </a:spcBef>
              <a:spcAft>
                <a:spcPts val="0"/>
              </a:spcAft>
              <a:buClr>
                <a:schemeClr val="dk1"/>
              </a:buClr>
              <a:buSzPts val="1800"/>
              <a:buFont typeface="Arial"/>
              <a:buChar char="•"/>
            </a:pPr>
            <a:r>
              <a:rPr lang="en" sz="2000" dirty="0"/>
              <a:t>Correct ALL data with errors in your vendor system.</a:t>
            </a:r>
            <a:endParaRPr sz="2000" dirty="0"/>
          </a:p>
          <a:p>
            <a:pPr marL="457200" marR="0" lvl="0" indent="0" algn="l" rtl="0">
              <a:lnSpc>
                <a:spcPct val="100000"/>
              </a:lnSpc>
              <a:spcBef>
                <a:spcPts val="0"/>
              </a:spcBef>
              <a:spcAft>
                <a:spcPts val="0"/>
              </a:spcAft>
              <a:buNone/>
            </a:pPr>
            <a:endParaRPr sz="2000" dirty="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Google Shape;291;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defRPr/>
            </a:pPr>
            <a:r>
              <a:rPr kumimoji="0" lang="en-US" sz="3200" b="1" i="0" u="none" strike="noStrike" kern="0" cap="none" spc="0" normalizeH="0" baseline="0" noProof="0" dirty="0">
                <a:ln>
                  <a:noFill/>
                </a:ln>
                <a:effectLst/>
                <a:uLnTx/>
                <a:uFillTx/>
                <a:latin typeface="Lato Black"/>
                <a:ea typeface="Lato Black"/>
                <a:cs typeface="Lato Black"/>
                <a:sym typeface="Lato"/>
              </a:rPr>
              <a:t>Step 1:</a:t>
            </a:r>
            <a:r>
              <a:rPr lang="en-US" sz="3200" b="1" dirty="0">
                <a:latin typeface="Lato Black"/>
                <a:ea typeface="Lato Black"/>
                <a:cs typeface="Lato Black"/>
              </a:rPr>
              <a:t> </a:t>
            </a:r>
            <a:r>
              <a:rPr kumimoji="0" lang="en-US" sz="3200" b="1" i="0" u="none" strike="noStrike" kern="0" cap="none" spc="0" normalizeH="0" baseline="0" noProof="0" dirty="0">
                <a:ln>
                  <a:noFill/>
                </a:ln>
                <a:effectLst/>
                <a:uLnTx/>
                <a:uFillTx/>
                <a:latin typeface="Lato Black"/>
                <a:ea typeface="Lato Black"/>
                <a:cs typeface="Lato Black"/>
                <a:sym typeface="Lato"/>
              </a:rPr>
              <a:t> </a:t>
            </a:r>
            <a:r>
              <a:rPr lang="en-US" sz="3200" b="1" dirty="0">
                <a:latin typeface="Lato Black"/>
                <a:ea typeface="Lato Black"/>
                <a:cs typeface="Lato Black"/>
              </a:rPr>
              <a:t>Your </a:t>
            </a:r>
            <a:r>
              <a:rPr kumimoji="0" lang="en-US" sz="3200" b="1" i="0" u="none" strike="noStrike" kern="0" cap="none" spc="0" normalizeH="0" baseline="0" noProof="0" dirty="0">
                <a:ln>
                  <a:noFill/>
                </a:ln>
                <a:effectLst/>
                <a:uLnTx/>
                <a:uFillTx/>
                <a:latin typeface="Lato Black"/>
                <a:ea typeface="Lato Black"/>
                <a:cs typeface="Lato Black"/>
                <a:sym typeface="Lato"/>
              </a:rPr>
              <a:t>Vendor</a:t>
            </a:r>
            <a:r>
              <a:rPr lang="en-US" sz="3200" b="1" dirty="0">
                <a:latin typeface="Lato Black"/>
                <a:ea typeface="Lato Black"/>
                <a:cs typeface="Lato Black"/>
              </a:rPr>
              <a:t> System to </a:t>
            </a:r>
            <a:r>
              <a:rPr lang="en-US" sz="3200" b="1" dirty="0">
                <a:latin typeface="Lato Black" panose="020F0A02020204030203" pitchFamily="34" charset="0"/>
                <a:ea typeface="Lato Black"/>
                <a:cs typeface="Lato Black"/>
              </a:rPr>
              <a:t>WISEdata </a:t>
            </a:r>
            <a:br>
              <a:rPr lang="en-US" sz="3200" b="1" dirty="0">
                <a:latin typeface="Lato Black"/>
                <a:ea typeface="Lato Black"/>
                <a:cs typeface="Lato Black"/>
              </a:rPr>
            </a:br>
            <a:r>
              <a:rPr lang="en-US" sz="3200" b="1" dirty="0">
                <a:latin typeface="Lato Black"/>
                <a:ea typeface="Lato Black"/>
                <a:cs typeface="Lato Black"/>
              </a:rPr>
              <a:t>New Design, WISEdata </a:t>
            </a:r>
            <a:r>
              <a:rPr lang="en-US" sz="3200" b="1" dirty="0">
                <a:latin typeface="Lato Black" panose="020F0A02020204030203" pitchFamily="34" charset="0"/>
                <a:ea typeface="Lato Black"/>
                <a:cs typeface="Lato Black"/>
              </a:rPr>
              <a:t>Home Screen: </a:t>
            </a:r>
            <a:endParaRPr lang="en-US" sz="3200" dirty="0">
              <a:latin typeface="Lato Black" panose="020F0A02020204030203" pitchFamily="34" charset="0"/>
            </a:endParaRPr>
          </a:p>
        </p:txBody>
      </p:sp>
      <p:sp>
        <p:nvSpPr>
          <p:cNvPr id="8" name="TextBox 7">
            <a:extLst>
              <a:ext uri="{FF2B5EF4-FFF2-40B4-BE49-F238E27FC236}">
                <a16:creationId xmlns:a16="http://schemas.microsoft.com/office/drawing/2014/main" id="{9908C062-ED2E-7C35-E364-D832A1BE7EA3}"/>
              </a:ext>
            </a:extLst>
          </p:cNvPr>
          <p:cNvSpPr txBox="1"/>
          <p:nvPr/>
        </p:nvSpPr>
        <p:spPr>
          <a:xfrm>
            <a:off x="504380" y="1065600"/>
            <a:ext cx="2348612" cy="2692800"/>
          </a:xfrm>
          <a:prstGeom prst="rect">
            <a:avLst/>
          </a:prstGeom>
          <a:noFill/>
        </p:spPr>
        <p:txBody>
          <a:bodyPr wrap="square" lIns="91440" tIns="45720" rIns="91440" bIns="45720" rtlCol="0" anchor="t">
            <a:noAutofit/>
          </a:bodyPr>
          <a:lstStyle/>
          <a:p>
            <a:pPr marL="164592" indent="-164592">
              <a:lnSpc>
                <a:spcPct val="150000"/>
              </a:lnSpc>
              <a:spcAft>
                <a:spcPts val="180"/>
              </a:spcAft>
              <a:buFont typeface="Arial" panose="020B0604020202020204" pitchFamily="34" charset="0"/>
              <a:buChar char="•"/>
            </a:pPr>
            <a:r>
              <a:rPr lang="en-US" sz="1800" b="1" dirty="0">
                <a:latin typeface="Lato" panose="020F0502020204030203" pitchFamily="34" charset="0"/>
              </a:rPr>
              <a:t>WISEdata, API Transactions</a:t>
            </a:r>
          </a:p>
          <a:p>
            <a:pPr marL="164592" indent="-164592">
              <a:lnSpc>
                <a:spcPct val="150000"/>
              </a:lnSpc>
              <a:spcAft>
                <a:spcPts val="180"/>
              </a:spcAft>
              <a:buFont typeface="Arial" panose="020B0604020202020204" pitchFamily="34" charset="0"/>
              <a:buChar char="•"/>
            </a:pPr>
            <a:r>
              <a:rPr lang="en-US" sz="1800" b="1" dirty="0">
                <a:solidFill>
                  <a:schemeClr val="tx1"/>
                </a:solidFill>
                <a:latin typeface="Lato" panose="020F0502020204030203" pitchFamily="34" charset="0"/>
              </a:rPr>
              <a:t>WISEdata Status, Data out of Sync</a:t>
            </a:r>
          </a:p>
          <a:p>
            <a:pPr marL="164592" indent="-164592">
              <a:lnSpc>
                <a:spcPct val="150000"/>
              </a:lnSpc>
              <a:spcAft>
                <a:spcPts val="180"/>
              </a:spcAft>
              <a:buFont typeface="Arial" panose="020B0604020202020204" pitchFamily="34" charset="0"/>
              <a:buChar char="•"/>
            </a:pPr>
            <a:r>
              <a:rPr lang="en-US" sz="1800" b="1" dirty="0">
                <a:solidFill>
                  <a:schemeClr val="tx1"/>
                </a:solidFill>
                <a:latin typeface="Lato" panose="020F0502020204030203" pitchFamily="34" charset="0"/>
              </a:rPr>
              <a:t>Queue Imports and Validations</a:t>
            </a:r>
          </a:p>
        </p:txBody>
      </p:sp>
      <p:pic>
        <p:nvPicPr>
          <p:cNvPr id="7" name="Picture 6" descr="A screenshot of the WISEdata Portal Home screen, displaying two main sections: &#10;&#10;WISEdata API Transactions section, with Vendor/WISEdata Communication Status. &#10;&#10;WISEdata Status section with Data Out of Sync and Queue Import and Validation sections. ">
            <a:extLst>
              <a:ext uri="{FF2B5EF4-FFF2-40B4-BE49-F238E27FC236}">
                <a16:creationId xmlns:a16="http://schemas.microsoft.com/office/drawing/2014/main" id="{ECE63652-8DDB-4365-15EF-3E8F1ABF43F6}"/>
              </a:ext>
            </a:extLst>
          </p:cNvPr>
          <p:cNvPicPr>
            <a:picLocks noChangeAspect="1"/>
          </p:cNvPicPr>
          <p:nvPr/>
        </p:nvPicPr>
        <p:blipFill>
          <a:blip r:embed="rId4"/>
          <a:stretch>
            <a:fillRect/>
          </a:stretch>
        </p:blipFill>
        <p:spPr>
          <a:xfrm>
            <a:off x="2852992" y="1065600"/>
            <a:ext cx="5469583" cy="3638700"/>
          </a:xfrm>
          <a:prstGeom prst="rect">
            <a:avLst/>
          </a:prstGeom>
          <a:ln w="3175">
            <a:solidFill>
              <a:schemeClr val="tx1"/>
            </a:solidFill>
          </a:ln>
        </p:spPr>
      </p:pic>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297;p56">
            <a:extLst>
              <a:ext uri="{FF2B5EF4-FFF2-40B4-BE49-F238E27FC236}">
                <a16:creationId xmlns:a16="http://schemas.microsoft.com/office/drawing/2014/main" id="{D3E8587F-0ED7-9EDE-B003-C20BC81EB4C5}"/>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defPPr marR="0" lvl="0" algn="l" rtl="0">
              <a:lnSpc>
                <a:spcPct val="100000"/>
              </a:lnSpc>
              <a:spcBef>
                <a:spcPts val="0"/>
              </a:spcBef>
              <a:spcAft>
                <a:spcPts val="0"/>
              </a:spcAft>
            </a:defPPr>
            <a:lvl1pPr marL="0" marR="0" lvl="0" indent="0" algn="ctr" rtl="0">
              <a:lnSpc>
                <a:spcPct val="90000"/>
              </a:lnSpc>
              <a:spcBef>
                <a:spcPts val="0"/>
              </a:spcBef>
              <a:spcAft>
                <a:spcPts val="0"/>
              </a:spcAft>
              <a:buClr>
                <a:schemeClr val="lt1"/>
              </a:buClr>
              <a:buSzPts val="1400"/>
              <a:buFont typeface="Lato"/>
              <a:buNone/>
              <a:defRPr sz="3600" b="0" i="0" u="none" strike="noStrike" cap="none">
                <a:solidFill>
                  <a:schemeClr val="lt1"/>
                </a:solidFill>
                <a:latin typeface="Lato"/>
                <a:ea typeface="Lato"/>
                <a:cs typeface="Lato"/>
                <a:sym typeface="Lato"/>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chemeClr val="lt1"/>
              </a:buClr>
              <a:buSzPts val="1400"/>
              <a:buFont typeface="Lato"/>
              <a:buNone/>
              <a:tabLst/>
              <a:defRPr/>
            </a:pPr>
            <a:r>
              <a:rPr kumimoji="0" lang="en-US" sz="3200" b="1" i="0" u="none" strike="noStrike" kern="0" cap="none" spc="0" normalizeH="0" baseline="0" noProof="0" dirty="0">
                <a:ln>
                  <a:noFill/>
                </a:ln>
                <a:solidFill>
                  <a:schemeClr val="lt1"/>
                </a:solidFill>
                <a:effectLst/>
                <a:uLnTx/>
                <a:uFillTx/>
                <a:latin typeface="Lato Black"/>
                <a:ea typeface="Lato Black"/>
                <a:cs typeface="Lato Black"/>
                <a:sym typeface="Lato"/>
              </a:rPr>
              <a:t>Step 1:  Your Vendor System to WISEdata </a:t>
            </a:r>
            <a:br>
              <a:rPr kumimoji="0" lang="en-US" sz="3200" b="1" i="0" u="none" strike="noStrike" kern="0" cap="none" spc="0" normalizeH="0" baseline="0" noProof="0" dirty="0">
                <a:ln>
                  <a:noFill/>
                </a:ln>
                <a:solidFill>
                  <a:schemeClr val="lt1"/>
                </a:solidFill>
                <a:effectLst/>
                <a:uLnTx/>
                <a:uFillTx/>
                <a:latin typeface="Lato Black"/>
                <a:ea typeface="Lato Black"/>
                <a:cs typeface="Lato Black"/>
                <a:sym typeface="Lato"/>
              </a:rPr>
            </a:br>
            <a:r>
              <a:rPr kumimoji="0" lang="en-US" sz="3200" b="1" i="0" u="none" strike="noStrike" kern="0" cap="none" spc="0" normalizeH="0" baseline="0" noProof="0" dirty="0">
                <a:ln>
                  <a:noFill/>
                </a:ln>
                <a:solidFill>
                  <a:schemeClr val="lt1"/>
                </a:solidFill>
                <a:effectLst/>
                <a:uLnTx/>
                <a:uFillTx/>
                <a:latin typeface="Lato Black"/>
                <a:ea typeface="Lato Black"/>
                <a:cs typeface="Lato Black"/>
                <a:sym typeface="Lato"/>
              </a:rPr>
              <a:t>Home Screen: Vendor Communication Status</a:t>
            </a:r>
            <a:endParaRPr kumimoji="0" lang="en-US" sz="3200" b="0" i="0" u="none" strike="noStrike" kern="0" cap="none" spc="0" normalizeH="0" baseline="0" noProof="0" dirty="0">
              <a:ln>
                <a:noFill/>
              </a:ln>
              <a:solidFill>
                <a:schemeClr val="lt1"/>
              </a:solidFill>
              <a:effectLst/>
              <a:uLnTx/>
              <a:uFillTx/>
              <a:latin typeface="Lato Black"/>
              <a:ea typeface="Lato Black"/>
              <a:cs typeface="Lato Black"/>
              <a:sym typeface="Lato"/>
            </a:endParaRPr>
          </a:p>
        </p:txBody>
      </p:sp>
      <p:pic>
        <p:nvPicPr>
          <p:cNvPr id="13" name="Picture 12" descr="A screenshot of the WISEdata Portal Home screen, displaying WISEdata API Transactions section, with Vendor/WISEdata Communication Status. ">
            <a:extLst>
              <a:ext uri="{FF2B5EF4-FFF2-40B4-BE49-F238E27FC236}">
                <a16:creationId xmlns:a16="http://schemas.microsoft.com/office/drawing/2014/main" id="{53CD6636-450E-D667-2DC2-A5D198FF6BDA}"/>
              </a:ext>
            </a:extLst>
          </p:cNvPr>
          <p:cNvPicPr>
            <a:picLocks noChangeAspect="1"/>
          </p:cNvPicPr>
          <p:nvPr/>
        </p:nvPicPr>
        <p:blipFill>
          <a:blip r:embed="rId4"/>
          <a:stretch>
            <a:fillRect/>
          </a:stretch>
        </p:blipFill>
        <p:spPr>
          <a:xfrm>
            <a:off x="0" y="922338"/>
            <a:ext cx="9144000" cy="3605678"/>
          </a:xfrm>
          <a:prstGeom prst="rect">
            <a:avLst/>
          </a:prstGeom>
        </p:spPr>
      </p:pic>
      <p:sp>
        <p:nvSpPr>
          <p:cNvPr id="6" name="TextBox 5">
            <a:extLst>
              <a:ext uri="{FF2B5EF4-FFF2-40B4-BE49-F238E27FC236}">
                <a16:creationId xmlns:a16="http://schemas.microsoft.com/office/drawing/2014/main" id="{7BE41D0E-366F-5FE4-E2B4-0956E1E4C0A0}"/>
              </a:ext>
            </a:extLst>
          </p:cNvPr>
          <p:cNvSpPr txBox="1"/>
          <p:nvPr/>
        </p:nvSpPr>
        <p:spPr>
          <a:xfrm>
            <a:off x="1281810" y="4461389"/>
            <a:ext cx="8221980" cy="555781"/>
          </a:xfrm>
          <a:prstGeom prst="rect">
            <a:avLst/>
          </a:prstGeom>
          <a:noFill/>
        </p:spPr>
        <p:txBody>
          <a:bodyPr wrap="square" lIns="91440" tIns="45720" rIns="91440" bIns="45720" rtlCol="0" anchor="t">
            <a:noAutofit/>
          </a:bodyPr>
          <a:lstStyle/>
          <a:p>
            <a:pPr marL="285750" indent="-285750">
              <a:buFont typeface="Arial" panose="020B0604020202020204" pitchFamily="34" charset="0"/>
              <a:buChar char="•"/>
            </a:pPr>
            <a:r>
              <a:rPr lang="en-US" sz="1800" b="1" dirty="0">
                <a:latin typeface="Lato" panose="020F0502020204030203" pitchFamily="34" charset="0"/>
              </a:rPr>
              <a:t>Failed Transaction Rate: </a:t>
            </a:r>
            <a:r>
              <a:rPr lang="en-US" sz="1800" b="1" dirty="0">
                <a:solidFill>
                  <a:srgbClr val="00B050"/>
                </a:solidFill>
                <a:latin typeface="Lato" panose="020F0502020204030203" pitchFamily="34" charset="0"/>
              </a:rPr>
              <a:t>Green =</a:t>
            </a:r>
            <a:r>
              <a:rPr lang="en-US" sz="1800" b="1" dirty="0">
                <a:latin typeface="Lato" panose="020F0502020204030203" pitchFamily="34" charset="0"/>
              </a:rPr>
              <a:t> 0-15%, </a:t>
            </a:r>
            <a:r>
              <a:rPr lang="en-US" sz="1800" b="1" dirty="0">
                <a:solidFill>
                  <a:schemeClr val="accent2"/>
                </a:solidFill>
                <a:latin typeface="Lato" panose="020F0502020204030203" pitchFamily="34" charset="0"/>
              </a:rPr>
              <a:t>Orange</a:t>
            </a:r>
            <a:r>
              <a:rPr lang="en-US" sz="1800" b="1" dirty="0">
                <a:latin typeface="Lato" panose="020F0502020204030203" pitchFamily="34" charset="0"/>
              </a:rPr>
              <a:t> </a:t>
            </a:r>
            <a:r>
              <a:rPr lang="en-US" sz="1800" b="1" dirty="0">
                <a:solidFill>
                  <a:schemeClr val="accent2"/>
                </a:solidFill>
                <a:latin typeface="Lato" panose="020F0502020204030203" pitchFamily="34" charset="0"/>
              </a:rPr>
              <a:t>=</a:t>
            </a:r>
            <a:r>
              <a:rPr lang="en-US" sz="1800" b="1" dirty="0">
                <a:latin typeface="Lato" panose="020F0502020204030203" pitchFamily="34" charset="0"/>
              </a:rPr>
              <a:t> 16-40%, </a:t>
            </a:r>
            <a:r>
              <a:rPr lang="en-US" sz="1800" b="1" dirty="0">
                <a:solidFill>
                  <a:srgbClr val="FF0000"/>
                </a:solidFill>
                <a:latin typeface="Lato" panose="020F0502020204030203" pitchFamily="34" charset="0"/>
              </a:rPr>
              <a:t>Red =</a:t>
            </a:r>
            <a:r>
              <a:rPr lang="en-US" sz="1800" b="1" dirty="0">
                <a:latin typeface="Lato" panose="020F0502020204030203" pitchFamily="34" charset="0"/>
              </a:rPr>
              <a:t> &lt; 40%</a:t>
            </a:r>
          </a:p>
        </p:txBody>
      </p:sp>
    </p:spTree>
    <p:custDataLst>
      <p:tags r:id="rId1"/>
    </p:custDataLst>
    <p:extLst>
      <p:ext uri="{BB962C8B-B14F-4D97-AF65-F5344CB8AC3E}">
        <p14:creationId xmlns:p14="http://schemas.microsoft.com/office/powerpoint/2010/main" val="1456089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9"/>
        <p:cNvGrpSpPr/>
        <p:nvPr/>
      </p:nvGrpSpPr>
      <p:grpSpPr>
        <a:xfrm>
          <a:off x="0" y="0"/>
          <a:ext cx="0" cy="0"/>
          <a:chOff x="0" y="0"/>
          <a:chExt cx="0" cy="0"/>
        </a:xfrm>
      </p:grpSpPr>
      <p:sp>
        <p:nvSpPr>
          <p:cNvPr id="310" name="Google Shape;310;p5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defRPr/>
            </a:pPr>
            <a:r>
              <a:rPr kumimoji="0" lang="en-US" sz="3200" b="1" i="0" u="none" strike="noStrike" kern="0" cap="none" spc="0" normalizeH="0" baseline="0" noProof="0" dirty="0">
                <a:ln>
                  <a:noFill/>
                </a:ln>
                <a:effectLst/>
                <a:uLnTx/>
                <a:uFillTx/>
                <a:latin typeface="Lato Black"/>
                <a:ea typeface="Lato Black"/>
                <a:cs typeface="Lato Black"/>
                <a:sym typeface="Lato"/>
              </a:rPr>
              <a:t>Step 1:</a:t>
            </a:r>
            <a:r>
              <a:rPr lang="en-US" sz="3200" b="1" dirty="0">
                <a:latin typeface="Lato Black"/>
                <a:ea typeface="Lato Black"/>
                <a:cs typeface="Lato Black"/>
              </a:rPr>
              <a:t> </a:t>
            </a:r>
            <a:r>
              <a:rPr kumimoji="0" lang="en-US" sz="3200" b="1" i="0" u="none" strike="noStrike" kern="0" cap="none" spc="0" normalizeH="0" baseline="0" noProof="0" dirty="0">
                <a:ln>
                  <a:noFill/>
                </a:ln>
                <a:effectLst/>
                <a:uLnTx/>
                <a:uFillTx/>
                <a:latin typeface="Lato Black"/>
                <a:ea typeface="Lato Black"/>
                <a:cs typeface="Lato Black"/>
                <a:sym typeface="Lato"/>
              </a:rPr>
              <a:t> </a:t>
            </a:r>
            <a:r>
              <a:rPr lang="en-US" sz="3200" b="1" dirty="0">
                <a:latin typeface="Lato Black"/>
                <a:ea typeface="Lato Black"/>
                <a:cs typeface="Lato Black"/>
              </a:rPr>
              <a:t>Your </a:t>
            </a:r>
            <a:r>
              <a:rPr kumimoji="0" lang="en-US" sz="3200" b="1" i="0" u="none" strike="noStrike" kern="0" cap="none" spc="0" normalizeH="0" baseline="0" noProof="0" dirty="0">
                <a:ln>
                  <a:noFill/>
                </a:ln>
                <a:effectLst/>
                <a:uLnTx/>
                <a:uFillTx/>
                <a:latin typeface="Lato Black"/>
                <a:ea typeface="Lato Black"/>
                <a:cs typeface="Lato Black"/>
                <a:sym typeface="Lato"/>
              </a:rPr>
              <a:t>Vendor System </a:t>
            </a:r>
            <a:r>
              <a:rPr lang="en-US" sz="3200" b="1" dirty="0">
                <a:latin typeface="Lato Black"/>
                <a:ea typeface="Lato Black"/>
                <a:cs typeface="Lato Black"/>
              </a:rPr>
              <a:t>to WISEdata </a:t>
            </a:r>
            <a:br>
              <a:rPr lang="en-US" sz="3200" b="1" dirty="0">
                <a:latin typeface="Lato Black"/>
                <a:ea typeface="Lato Black"/>
                <a:cs typeface="Lato Black"/>
              </a:rPr>
            </a:br>
            <a:r>
              <a:rPr kumimoji="0" lang="en-US" sz="3200" b="1" i="0" u="none" strike="noStrike" kern="0" cap="none" spc="0" normalizeH="0" baseline="0" noProof="0" dirty="0">
                <a:ln>
                  <a:noFill/>
                </a:ln>
                <a:effectLst/>
                <a:uLnTx/>
                <a:uFillTx/>
                <a:latin typeface="Lato Black"/>
                <a:ea typeface="Lato Black"/>
                <a:cs typeface="Lato Black"/>
                <a:sym typeface="Lato"/>
              </a:rPr>
              <a:t>WISEdata Status: Data Out of Sync</a:t>
            </a:r>
            <a:endParaRPr lang="en-US" sz="3200" dirty="0">
              <a:latin typeface="Lato Black"/>
              <a:ea typeface="Lato Black"/>
              <a:cs typeface="Lato Black"/>
            </a:endParaRPr>
          </a:p>
        </p:txBody>
      </p:sp>
      <p:pic>
        <p:nvPicPr>
          <p:cNvPr id="3" name="Picture 2" descr="A screenshot of the WISEdata Portal Home screen, displaying of the two main sections: &#10;&#10;WISEdata Status section with Data Out of Sync. ">
            <a:extLst>
              <a:ext uri="{FF2B5EF4-FFF2-40B4-BE49-F238E27FC236}">
                <a16:creationId xmlns:a16="http://schemas.microsoft.com/office/drawing/2014/main" id="{0BA088FC-C541-CBD6-BA95-BEC36EBD5E7E}"/>
              </a:ext>
            </a:extLst>
          </p:cNvPr>
          <p:cNvPicPr>
            <a:picLocks noChangeAspect="1"/>
          </p:cNvPicPr>
          <p:nvPr/>
        </p:nvPicPr>
        <p:blipFill>
          <a:blip r:embed="rId4"/>
          <a:stretch>
            <a:fillRect/>
          </a:stretch>
        </p:blipFill>
        <p:spPr>
          <a:xfrm>
            <a:off x="0" y="1143261"/>
            <a:ext cx="9144000" cy="1834578"/>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5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defRPr/>
            </a:pPr>
            <a:r>
              <a:rPr lang="en-US" sz="3200" b="1" dirty="0">
                <a:latin typeface="Lato Black" panose="020F0A02020204030203" pitchFamily="34" charset="0"/>
                <a:ea typeface="Lato Black"/>
                <a:cs typeface="Lato Black"/>
              </a:rPr>
              <a:t>Step 1:  Your Vendor System to WISEdata </a:t>
            </a:r>
            <a:br>
              <a:rPr lang="en-US" sz="3200" b="1" dirty="0">
                <a:latin typeface="Lato Black" panose="020F0A02020204030203" pitchFamily="34" charset="0"/>
                <a:ea typeface="Lato Black"/>
                <a:cs typeface="Lato Black"/>
              </a:rPr>
            </a:br>
            <a:r>
              <a:rPr lang="en-US" sz="3200" b="1" i="0" u="none" strike="noStrike" cap="none" baseline="0" dirty="0" err="1">
                <a:solidFill>
                  <a:schemeClr val="lt1"/>
                </a:solidFill>
                <a:effectLst/>
                <a:latin typeface="Lato Black" panose="020F0A02020204030203" pitchFamily="34" charset="0"/>
                <a:sym typeface="Lato"/>
              </a:rPr>
              <a:t>WISEdata</a:t>
            </a:r>
            <a:r>
              <a:rPr lang="en-US" sz="3200" b="1" i="0" u="none" strike="noStrike" cap="none" baseline="0" dirty="0">
                <a:solidFill>
                  <a:schemeClr val="lt1"/>
                </a:solidFill>
                <a:effectLst/>
                <a:latin typeface="Lato Black" panose="020F0A02020204030203" pitchFamily="34" charset="0"/>
                <a:sym typeface="Lato"/>
              </a:rPr>
              <a:t> Status: Data Out of Sync with API</a:t>
            </a:r>
            <a:endParaRPr lang="en-US" sz="3200" dirty="0">
              <a:latin typeface="Lato Black" panose="020F0A02020204030203" pitchFamily="34" charset="0"/>
              <a:ea typeface="Lato Black"/>
              <a:cs typeface="Lato Black"/>
            </a:endParaRPr>
          </a:p>
        </p:txBody>
      </p:sp>
      <p:pic>
        <p:nvPicPr>
          <p:cNvPr id="2" name="Picture 1" descr="A screenshot of the WISEdata Portal Home screen, displaying the WISEdata API Transactions section, for Out of Sync Data. The Year that is out of sync has been clicked, which displays the API detailed pop-up window. This example shows how the API detailed window displays the collection that is out of sync, in this example it is the Program data. ">
            <a:extLst>
              <a:ext uri="{FF2B5EF4-FFF2-40B4-BE49-F238E27FC236}">
                <a16:creationId xmlns:a16="http://schemas.microsoft.com/office/drawing/2014/main" id="{2324E8BA-F7B5-6EA8-197E-6833B74B336F}"/>
              </a:ext>
            </a:extLst>
          </p:cNvPr>
          <p:cNvPicPr>
            <a:picLocks noChangeAspect="1"/>
          </p:cNvPicPr>
          <p:nvPr/>
        </p:nvPicPr>
        <p:blipFill>
          <a:blip r:embed="rId4"/>
          <a:stretch>
            <a:fillRect/>
          </a:stretch>
        </p:blipFill>
        <p:spPr>
          <a:xfrm>
            <a:off x="0" y="988866"/>
            <a:ext cx="9144000" cy="1834640"/>
          </a:xfrm>
          <a:prstGeom prst="rect">
            <a:avLst/>
          </a:prstGeom>
          <a:ln w="3175">
            <a:solidFill>
              <a:schemeClr val="tx1">
                <a:lumMod val="50000"/>
                <a:lumOff val="50000"/>
              </a:schemeClr>
            </a:solidFill>
          </a:ln>
        </p:spPr>
      </p:pic>
      <p:sp>
        <p:nvSpPr>
          <p:cNvPr id="4" name="Rectangle 3">
            <a:extLst>
              <a:ext uri="{FF2B5EF4-FFF2-40B4-BE49-F238E27FC236}">
                <a16:creationId xmlns:a16="http://schemas.microsoft.com/office/drawing/2014/main" id="{7E97CEF8-0D7A-FFE9-8134-A977B696C9CA}"/>
              </a:ext>
              <a:ext uri="{C183D7F6-B498-43B3-948B-1728B52AA6E4}">
                <adec:decorative xmlns:adec="http://schemas.microsoft.com/office/drawing/2017/decorative" val="1"/>
              </a:ext>
            </a:extLst>
          </p:cNvPr>
          <p:cNvSpPr/>
          <p:nvPr/>
        </p:nvSpPr>
        <p:spPr>
          <a:xfrm>
            <a:off x="3124200" y="1930400"/>
            <a:ext cx="2988733" cy="898270"/>
          </a:xfrm>
          <a:prstGeom prst="rect">
            <a:avLst/>
          </a:prstGeom>
          <a:noFill/>
          <a:ln w="28575">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ISEdata Portal home screen. WISEdata Status section, highlighting a pop-up window that appears when an out of sync button is clicked to obtain drill-down information. The example shows that Programs data is not flowing into WISEdata. ">
            <a:extLst>
              <a:ext uri="{FF2B5EF4-FFF2-40B4-BE49-F238E27FC236}">
                <a16:creationId xmlns:a16="http://schemas.microsoft.com/office/drawing/2014/main" id="{54074F04-B7CC-7A3B-D29B-665816BD30AD}"/>
              </a:ext>
            </a:extLst>
          </p:cNvPr>
          <p:cNvPicPr>
            <a:picLocks noChangeAspect="1"/>
          </p:cNvPicPr>
          <p:nvPr/>
        </p:nvPicPr>
        <p:blipFill rotWithShape="1">
          <a:blip r:embed="rId5"/>
          <a:srcRect b="14116"/>
          <a:stretch/>
        </p:blipFill>
        <p:spPr>
          <a:xfrm>
            <a:off x="4865621" y="2436792"/>
            <a:ext cx="2375593" cy="2592407"/>
          </a:xfrm>
          <a:prstGeom prst="rect">
            <a:avLst/>
          </a:prstGeom>
          <a:ln w="28575">
            <a:solidFill>
              <a:srgbClr val="0066CC"/>
            </a:solidFill>
          </a:ln>
        </p:spPr>
      </p:pic>
      <p:cxnSp>
        <p:nvCxnSpPr>
          <p:cNvPr id="6" name="Straight Connector 5">
            <a:extLst>
              <a:ext uri="{FF2B5EF4-FFF2-40B4-BE49-F238E27FC236}">
                <a16:creationId xmlns:a16="http://schemas.microsoft.com/office/drawing/2014/main" id="{D51806D0-EE1F-654F-2703-99F82867A54B}"/>
              </a:ext>
              <a:ext uri="{C183D7F6-B498-43B3-948B-1728B52AA6E4}">
                <adec:decorative xmlns:adec="http://schemas.microsoft.com/office/drawing/2017/decorative" val="1"/>
              </a:ext>
            </a:extLst>
          </p:cNvPr>
          <p:cNvCxnSpPr>
            <a:cxnSpLocks/>
          </p:cNvCxnSpPr>
          <p:nvPr/>
        </p:nvCxnSpPr>
        <p:spPr>
          <a:xfrm>
            <a:off x="6112933" y="1930400"/>
            <a:ext cx="1128281" cy="506392"/>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3C5B945-C3AC-5155-DAC0-683796DC770A}"/>
              </a:ext>
              <a:ext uri="{C183D7F6-B498-43B3-948B-1728B52AA6E4}">
                <adec:decorative xmlns:adec="http://schemas.microsoft.com/office/drawing/2017/decorative" val="1"/>
              </a:ext>
            </a:extLst>
          </p:cNvPr>
          <p:cNvCxnSpPr>
            <a:cxnSpLocks/>
          </p:cNvCxnSpPr>
          <p:nvPr/>
        </p:nvCxnSpPr>
        <p:spPr>
          <a:xfrm>
            <a:off x="3124200" y="1930400"/>
            <a:ext cx="1741421" cy="506392"/>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1AFDAE7-1658-3C98-0B41-E640BFB59900}"/>
              </a:ext>
              <a:ext uri="{C183D7F6-B498-43B3-948B-1728B52AA6E4}">
                <adec:decorative xmlns:adec="http://schemas.microsoft.com/office/drawing/2017/decorative" val="1"/>
              </a:ext>
            </a:extLst>
          </p:cNvPr>
          <p:cNvCxnSpPr>
            <a:cxnSpLocks/>
          </p:cNvCxnSpPr>
          <p:nvPr/>
        </p:nvCxnSpPr>
        <p:spPr>
          <a:xfrm>
            <a:off x="3124200" y="2823506"/>
            <a:ext cx="1741421" cy="2205693"/>
          </a:xfrm>
          <a:prstGeom prst="line">
            <a:avLst/>
          </a:prstGeom>
          <a:ln w="28575">
            <a:solidFill>
              <a:srgbClr val="0066CC"/>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Google Shape;291;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defRPr/>
            </a:pPr>
            <a:r>
              <a:rPr kumimoji="0" lang="en-US" sz="3200" b="1" i="0" u="none" strike="noStrike" kern="0" cap="none" spc="0" normalizeH="0" baseline="0" noProof="0" dirty="0">
                <a:ln>
                  <a:noFill/>
                </a:ln>
                <a:effectLst/>
                <a:uLnTx/>
                <a:uFillTx/>
                <a:latin typeface="Lato Black"/>
                <a:sym typeface="Lato"/>
              </a:rPr>
              <a:t>Step </a:t>
            </a:r>
            <a:r>
              <a:rPr lang="en-US" sz="3200" b="1" dirty="0">
                <a:latin typeface="Lato Black"/>
              </a:rPr>
              <a:t>2</a:t>
            </a:r>
            <a:r>
              <a:rPr kumimoji="0" lang="en-US" sz="3200" b="1" i="0" u="none" strike="noStrike" kern="0" cap="none" spc="0" normalizeH="0" baseline="0" noProof="0" dirty="0">
                <a:ln>
                  <a:noFill/>
                </a:ln>
                <a:effectLst/>
                <a:uLnTx/>
                <a:uFillTx/>
                <a:latin typeface="Lato Black"/>
                <a:sym typeface="Lato"/>
              </a:rPr>
              <a:t>: WISEdata </a:t>
            </a:r>
            <a:r>
              <a:rPr lang="en-US" sz="3200" b="1" dirty="0">
                <a:latin typeface="Lato Black"/>
              </a:rPr>
              <a:t>Portal Tasks</a:t>
            </a:r>
            <a:br>
              <a:rPr lang="en-US" sz="3200" b="1" dirty="0">
                <a:latin typeface="Lato Black"/>
                <a:ea typeface="Lato Black"/>
                <a:cs typeface="Lato Black"/>
              </a:rPr>
            </a:br>
            <a:r>
              <a:rPr lang="en-US" sz="3200" b="1" dirty="0">
                <a:latin typeface="Lato Black"/>
                <a:ea typeface="Lato Black"/>
                <a:cs typeface="Lato Black"/>
              </a:rPr>
              <a:t>New Design, </a:t>
            </a:r>
            <a:r>
              <a:rPr lang="en-US" sz="3200" b="1" dirty="0">
                <a:latin typeface="Lato Black" panose="020F0A02020204030203" pitchFamily="34" charset="0"/>
                <a:ea typeface="Lato Black"/>
                <a:cs typeface="Lato Black"/>
              </a:rPr>
              <a:t>Data Quality Screen: </a:t>
            </a:r>
            <a:endParaRPr lang="en-US" sz="3200" dirty="0">
              <a:latin typeface="Lato Black" panose="020F0A02020204030203" pitchFamily="34" charset="0"/>
            </a:endParaRPr>
          </a:p>
        </p:txBody>
      </p:sp>
      <p:pic>
        <p:nvPicPr>
          <p:cNvPr id="6" name="Picture 5" descr="Screenshot of two sections of the WISEdata Portal Data Quality screen: Filters and Validation Message Summary sections. ">
            <a:extLst>
              <a:ext uri="{FF2B5EF4-FFF2-40B4-BE49-F238E27FC236}">
                <a16:creationId xmlns:a16="http://schemas.microsoft.com/office/drawing/2014/main" id="{0E80BEFF-4AEB-8B6A-83CB-D47572F8BFE1}"/>
              </a:ext>
            </a:extLst>
          </p:cNvPr>
          <p:cNvPicPr>
            <a:picLocks noChangeAspect="1"/>
          </p:cNvPicPr>
          <p:nvPr/>
        </p:nvPicPr>
        <p:blipFill>
          <a:blip r:embed="rId4"/>
          <a:stretch>
            <a:fillRect/>
          </a:stretch>
        </p:blipFill>
        <p:spPr>
          <a:xfrm>
            <a:off x="0" y="1017066"/>
            <a:ext cx="9144000" cy="2720568"/>
          </a:xfrm>
          <a:prstGeom prst="rect">
            <a:avLst/>
          </a:prstGeom>
          <a:ln w="3175">
            <a:solidFill>
              <a:schemeClr val="tx1">
                <a:lumMod val="50000"/>
                <a:lumOff val="50000"/>
              </a:schemeClr>
            </a:solidFill>
          </a:ln>
        </p:spPr>
      </p:pic>
      <p:sp>
        <p:nvSpPr>
          <p:cNvPr id="2" name="TextBox 1">
            <a:extLst>
              <a:ext uri="{FF2B5EF4-FFF2-40B4-BE49-F238E27FC236}">
                <a16:creationId xmlns:a16="http://schemas.microsoft.com/office/drawing/2014/main" id="{8A8B423A-60EE-40D3-6BB5-93BDAF59A21F}"/>
              </a:ext>
            </a:extLst>
          </p:cNvPr>
          <p:cNvSpPr txBox="1"/>
          <p:nvPr/>
        </p:nvSpPr>
        <p:spPr>
          <a:xfrm>
            <a:off x="324190" y="3614400"/>
            <a:ext cx="8193220" cy="698400"/>
          </a:xfrm>
          <a:prstGeom prst="rect">
            <a:avLst/>
          </a:prstGeom>
          <a:noFill/>
        </p:spPr>
        <p:txBody>
          <a:bodyPr wrap="square" lIns="91440" tIns="45720" rIns="91440" bIns="45720" rtlCol="0" anchor="t">
            <a:noAutofit/>
          </a:bodyPr>
          <a:lstStyle/>
          <a:p>
            <a:pPr marL="285750" indent="-285750" algn="r">
              <a:lnSpc>
                <a:spcPct val="150000"/>
              </a:lnSpc>
              <a:buFont typeface="Arial" panose="020B0604020202020204" pitchFamily="34" charset="0"/>
              <a:buChar char="•"/>
            </a:pPr>
            <a:r>
              <a:rPr lang="en-US" sz="1800" b="1" dirty="0">
                <a:latin typeface="Lato" panose="020F0502020204030203" pitchFamily="34" charset="0"/>
              </a:rPr>
              <a:t>Filters, Validation Message Summary (Distribution of Messages graphic), Data Quality Indicators </a:t>
            </a:r>
            <a:endParaRPr lang="en-US" sz="1800" b="1" dirty="0">
              <a:solidFill>
                <a:schemeClr val="tx1"/>
              </a:solidFill>
              <a:latin typeface="Lato" panose="020F0502020204030203" pitchFamily="34" charset="0"/>
            </a:endParaRPr>
          </a:p>
        </p:txBody>
      </p:sp>
    </p:spTree>
    <p:custDataLst>
      <p:tags r:id="rId1"/>
    </p:custDataLst>
    <p:extLst>
      <p:ext uri="{BB962C8B-B14F-4D97-AF65-F5344CB8AC3E}">
        <p14:creationId xmlns:p14="http://schemas.microsoft.com/office/powerpoint/2010/main" val="2981800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Google Shape;291;p5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defRPr/>
            </a:pPr>
            <a:r>
              <a:rPr kumimoji="0" lang="en-US" sz="3200" b="1" i="0" u="none" strike="noStrike" kern="0" cap="none" spc="0" normalizeH="0" baseline="0" noProof="0" dirty="0">
                <a:ln>
                  <a:noFill/>
                </a:ln>
                <a:effectLst/>
                <a:uLnTx/>
                <a:uFillTx/>
                <a:latin typeface="Lato Black"/>
                <a:sym typeface="Lato"/>
              </a:rPr>
              <a:t>Step </a:t>
            </a:r>
            <a:r>
              <a:rPr lang="en-US" sz="3200" b="1" dirty="0">
                <a:latin typeface="Lato Black"/>
              </a:rPr>
              <a:t>2</a:t>
            </a:r>
            <a:r>
              <a:rPr kumimoji="0" lang="en-US" sz="3200" b="1" i="0" u="none" strike="noStrike" kern="0" cap="none" spc="0" normalizeH="0" baseline="0" noProof="0" dirty="0">
                <a:ln>
                  <a:noFill/>
                </a:ln>
                <a:effectLst/>
                <a:uLnTx/>
                <a:uFillTx/>
                <a:latin typeface="Lato Black"/>
                <a:sym typeface="Lato"/>
              </a:rPr>
              <a:t>: WISEdata </a:t>
            </a:r>
            <a:r>
              <a:rPr lang="en-US" sz="3200" b="1" dirty="0">
                <a:latin typeface="Lato Black"/>
              </a:rPr>
              <a:t>Portal Tasks</a:t>
            </a:r>
            <a:br>
              <a:rPr lang="en-US" sz="3200" b="1" dirty="0">
                <a:latin typeface="Lato Black"/>
                <a:ea typeface="Lato Black"/>
                <a:cs typeface="Lato Black"/>
              </a:rPr>
            </a:br>
            <a:r>
              <a:rPr lang="en-US" sz="3200" b="1" dirty="0">
                <a:latin typeface="Lato Black" panose="020F0A02020204030203" pitchFamily="34" charset="0"/>
                <a:ea typeface="Lato Black"/>
                <a:cs typeface="Lato Black"/>
              </a:rPr>
              <a:t>Data Quality Screen: Distribution of Messages</a:t>
            </a:r>
            <a:endParaRPr lang="en-US" sz="3200" dirty="0">
              <a:latin typeface="Lato Black" panose="020F0A02020204030203" pitchFamily="34" charset="0"/>
            </a:endParaRPr>
          </a:p>
        </p:txBody>
      </p:sp>
      <p:pic>
        <p:nvPicPr>
          <p:cNvPr id="4" name="Picture 3" descr="Zoomed in screenshot of the Distribution or error messages on the WISEdata Portal Data Quality screen. This color coded bar graph shows the number of type of validation messages for each school year in WISEdata Portal. ">
            <a:extLst>
              <a:ext uri="{FF2B5EF4-FFF2-40B4-BE49-F238E27FC236}">
                <a16:creationId xmlns:a16="http://schemas.microsoft.com/office/drawing/2014/main" id="{813974DA-992E-175C-6929-0E891D76741D}"/>
              </a:ext>
            </a:extLst>
          </p:cNvPr>
          <p:cNvPicPr>
            <a:picLocks noChangeAspect="1"/>
          </p:cNvPicPr>
          <p:nvPr/>
        </p:nvPicPr>
        <p:blipFill>
          <a:blip r:embed="rId4"/>
          <a:stretch>
            <a:fillRect/>
          </a:stretch>
        </p:blipFill>
        <p:spPr>
          <a:xfrm>
            <a:off x="1029980" y="1183610"/>
            <a:ext cx="7084040" cy="1388140"/>
          </a:xfrm>
          <a:prstGeom prst="rect">
            <a:avLst/>
          </a:prstGeom>
          <a:ln w="3175">
            <a:solidFill>
              <a:schemeClr val="tx1">
                <a:lumMod val="50000"/>
                <a:lumOff val="50000"/>
              </a:schemeClr>
            </a:solidFill>
          </a:ln>
        </p:spPr>
      </p:pic>
      <p:sp>
        <p:nvSpPr>
          <p:cNvPr id="5" name="TextBox 4">
            <a:extLst>
              <a:ext uri="{FF2B5EF4-FFF2-40B4-BE49-F238E27FC236}">
                <a16:creationId xmlns:a16="http://schemas.microsoft.com/office/drawing/2014/main" id="{A2679C83-F4CB-405D-D553-CBE07540CC36}"/>
              </a:ext>
            </a:extLst>
          </p:cNvPr>
          <p:cNvSpPr txBox="1"/>
          <p:nvPr/>
        </p:nvSpPr>
        <p:spPr>
          <a:xfrm>
            <a:off x="1029980" y="2650823"/>
            <a:ext cx="7084040" cy="1309067"/>
          </a:xfrm>
          <a:prstGeom prst="rect">
            <a:avLst/>
          </a:prstGeom>
          <a:noFill/>
        </p:spPr>
        <p:txBody>
          <a:bodyPr wrap="square" lIns="91440" tIns="45720" rIns="91440" bIns="45720" rtlCol="0" anchor="t">
            <a:noAutofit/>
          </a:bodyPr>
          <a:lstStyle/>
          <a:p>
            <a:pPr marL="285750" indent="-285750">
              <a:buFont typeface="Arial" panose="020B0604020202020204" pitchFamily="34" charset="0"/>
              <a:buChar char="•"/>
            </a:pPr>
            <a:r>
              <a:rPr lang="en-US" sz="1800" b="1" dirty="0">
                <a:latin typeface="Lato" panose="020F0502020204030203" pitchFamily="34" charset="0"/>
              </a:rPr>
              <a:t>Critical Error: </a:t>
            </a:r>
            <a:r>
              <a:rPr lang="en-US" sz="1800" b="1" dirty="0">
                <a:solidFill>
                  <a:srgbClr val="7E0000"/>
                </a:solidFill>
                <a:latin typeface="Lato" panose="020F0502020204030203" pitchFamily="34" charset="0"/>
              </a:rPr>
              <a:t>Dark Red </a:t>
            </a:r>
          </a:p>
          <a:p>
            <a:pPr marL="571500" indent="-285750">
              <a:buFont typeface="Arial" panose="020B0604020202020204" pitchFamily="34" charset="0"/>
              <a:buChar char="•"/>
            </a:pPr>
            <a:r>
              <a:rPr lang="en-US" sz="1800" b="1" dirty="0">
                <a:latin typeface="Lato" panose="020F0502020204030203" pitchFamily="34" charset="0"/>
              </a:rPr>
              <a:t>Error: </a:t>
            </a:r>
            <a:r>
              <a:rPr lang="en-US" sz="1800" b="1" dirty="0">
                <a:solidFill>
                  <a:srgbClr val="FF0000"/>
                </a:solidFill>
                <a:latin typeface="Lato" panose="020F0502020204030203" pitchFamily="34" charset="0"/>
              </a:rPr>
              <a:t>Red</a:t>
            </a:r>
            <a:endParaRPr lang="en-US" sz="1800" b="1" dirty="0">
              <a:latin typeface="Lato" panose="020F0502020204030203" pitchFamily="34" charset="0"/>
            </a:endParaRPr>
          </a:p>
          <a:p>
            <a:pPr marL="800100" indent="-285750">
              <a:buFont typeface="Arial" panose="020B0604020202020204" pitchFamily="34" charset="0"/>
              <a:buChar char="•"/>
            </a:pPr>
            <a:r>
              <a:rPr lang="en-US" sz="1800" b="1" dirty="0">
                <a:latin typeface="Lato" panose="020F0502020204030203" pitchFamily="34" charset="0"/>
              </a:rPr>
              <a:t>Unacknowledged Warning: </a:t>
            </a:r>
            <a:r>
              <a:rPr lang="en-US" sz="1800" b="1" dirty="0">
                <a:solidFill>
                  <a:schemeClr val="accent2"/>
                </a:solidFill>
                <a:latin typeface="Lato" panose="020F0502020204030203" pitchFamily="34" charset="0"/>
              </a:rPr>
              <a:t>Orange</a:t>
            </a:r>
            <a:r>
              <a:rPr lang="en-US" sz="1800" b="1" dirty="0">
                <a:latin typeface="Lato" panose="020F0502020204030203" pitchFamily="34" charset="0"/>
              </a:rPr>
              <a:t> </a:t>
            </a:r>
            <a:endParaRPr lang="en-US" sz="1800" b="1" dirty="0">
              <a:solidFill>
                <a:schemeClr val="accent2"/>
              </a:solidFill>
              <a:latin typeface="Lato" panose="020F0502020204030203" pitchFamily="34" charset="0"/>
            </a:endParaRPr>
          </a:p>
          <a:p>
            <a:pPr marL="1028700" indent="-285750">
              <a:buFont typeface="Arial" panose="020B0604020202020204" pitchFamily="34" charset="0"/>
              <a:buChar char="•"/>
            </a:pPr>
            <a:r>
              <a:rPr lang="en-US" sz="1800" b="1" dirty="0">
                <a:latin typeface="Lato" panose="020F0502020204030203" pitchFamily="34" charset="0"/>
              </a:rPr>
              <a:t>Acknowledged Warning: </a:t>
            </a:r>
            <a:r>
              <a:rPr lang="en-US" sz="1800" b="1" dirty="0">
                <a:solidFill>
                  <a:srgbClr val="29C9FF"/>
                </a:solidFill>
                <a:latin typeface="Lato" panose="020F0502020204030203" pitchFamily="34" charset="0"/>
              </a:rPr>
              <a:t>Green/Blue</a:t>
            </a:r>
          </a:p>
        </p:txBody>
      </p:sp>
    </p:spTree>
    <p:custDataLst>
      <p:tags r:id="rId1"/>
    </p:custDataLst>
    <p:extLst>
      <p:ext uri="{BB962C8B-B14F-4D97-AF65-F5344CB8AC3E}">
        <p14:creationId xmlns:p14="http://schemas.microsoft.com/office/powerpoint/2010/main" val="2200702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a:lnSpc>
                <a:spcPct val="100000"/>
              </a:lnSpc>
              <a:buSzPts val="2200"/>
              <a:defRPr/>
            </a:pPr>
            <a:r>
              <a:rPr kumimoji="0" lang="it-IT" sz="3600" b="1" i="0" u="none" strike="noStrike" kern="0" cap="none" spc="0" normalizeH="0" baseline="0" noProof="0" dirty="0">
                <a:ln>
                  <a:noFill/>
                </a:ln>
                <a:effectLst/>
                <a:uLnTx/>
                <a:uFillTx/>
                <a:latin typeface="Lato Black"/>
                <a:sym typeface="Lato"/>
              </a:rPr>
              <a:t>Step </a:t>
            </a:r>
            <a:r>
              <a:rPr lang="it-IT" sz="3600" b="1" dirty="0">
                <a:latin typeface="Lato Black"/>
              </a:rPr>
              <a:t>2: </a:t>
            </a:r>
            <a:r>
              <a:rPr kumimoji="0" lang="it-IT" sz="3600" b="1" i="0" u="none" strike="noStrike" kern="0" cap="none" spc="0" normalizeH="0" baseline="0" noProof="0" dirty="0">
                <a:ln>
                  <a:noFill/>
                </a:ln>
                <a:effectLst/>
                <a:uLnTx/>
                <a:uFillTx/>
                <a:latin typeface="Lato Black"/>
                <a:sym typeface="Lato"/>
              </a:rPr>
              <a:t>WISEdata Portal</a:t>
            </a:r>
            <a:r>
              <a:rPr lang="it-IT" sz="3600" b="1" dirty="0">
                <a:latin typeface="Lato Black"/>
              </a:rPr>
              <a:t> Tasks</a:t>
            </a:r>
            <a:endParaRPr kumimoji="0" lang="it-IT" sz="3600" b="1" i="0" u="none" strike="noStrike" kern="0" cap="none" spc="0" normalizeH="0" baseline="0" noProof="0" dirty="0">
              <a:ln>
                <a:noFill/>
              </a:ln>
              <a:effectLst/>
              <a:uLnTx/>
              <a:uFillTx/>
              <a:latin typeface="Lato Black" panose="020F0A02020204030203" pitchFamily="34" charset="0"/>
              <a:sym typeface="Lato"/>
            </a:endParaRP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2800" b="1" i="0" u="none" strike="noStrike" kern="0" cap="none" spc="0" normalizeH="0" baseline="0" noProof="0" dirty="0">
                <a:ln>
                  <a:noFill/>
                </a:ln>
                <a:effectLst/>
                <a:uLnTx/>
                <a:uFillTx/>
                <a:latin typeface="Lato Black"/>
                <a:sym typeface="Lato"/>
              </a:rPr>
              <a:t>Data Quality Indicators </a:t>
            </a:r>
            <a:r>
              <a:rPr kumimoji="0" lang="it-IT" sz="1600" b="1" i="1" u="none" strike="noStrike" kern="0" cap="none" spc="0" normalizeH="0" baseline="0" noProof="0" dirty="0">
                <a:ln>
                  <a:noFill/>
                </a:ln>
                <a:effectLst/>
                <a:uLnTx/>
                <a:uFillTx/>
                <a:latin typeface="Lato Black"/>
                <a:sym typeface="Lato"/>
              </a:rPr>
              <a:t>(1 of 2)</a:t>
            </a:r>
            <a:endParaRPr lang="it-IT" sz="1600" b="1" i="1" u="none" strike="noStrike" kern="0" cap="none" spc="0" normalizeH="0" baseline="0" noProof="0" dirty="0">
              <a:ln>
                <a:noFill/>
              </a:ln>
              <a:effectLst/>
              <a:uLnTx/>
              <a:uFillTx/>
              <a:latin typeface="Lato Black"/>
            </a:endParaRPr>
          </a:p>
        </p:txBody>
      </p:sp>
      <p:pic>
        <p:nvPicPr>
          <p:cNvPr id="4" name="Picture 3" descr="Screenshot of the bottom section of the WISEdata Portal Data Quality screen: Data Quality Indicators. This screen allows users to create a bar graph based on selections from the  attributes and measures dropdowns.  ">
            <a:extLst>
              <a:ext uri="{FF2B5EF4-FFF2-40B4-BE49-F238E27FC236}">
                <a16:creationId xmlns:a16="http://schemas.microsoft.com/office/drawing/2014/main" id="{6D304542-CB23-3DA8-9D77-BBFFD7334434}"/>
              </a:ext>
            </a:extLst>
          </p:cNvPr>
          <p:cNvPicPr>
            <a:picLocks noChangeAspect="1"/>
          </p:cNvPicPr>
          <p:nvPr/>
        </p:nvPicPr>
        <p:blipFill>
          <a:blip r:embed="rId4"/>
          <a:stretch>
            <a:fillRect/>
          </a:stretch>
        </p:blipFill>
        <p:spPr>
          <a:xfrm>
            <a:off x="0" y="1216280"/>
            <a:ext cx="9144000" cy="2710939"/>
          </a:xfrm>
          <a:prstGeom prst="rect">
            <a:avLst/>
          </a:prstGeom>
          <a:ln w="3175">
            <a:solidFill>
              <a:schemeClr val="tx1">
                <a:lumMod val="50000"/>
                <a:lumOff val="50000"/>
              </a:schemeClr>
            </a:solidFill>
          </a:ln>
        </p:spPr>
      </p:pic>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6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a:lnSpc>
                <a:spcPct val="100000"/>
              </a:lnSpc>
              <a:buSzPts val="2200"/>
              <a:defRPr/>
            </a:pPr>
            <a:r>
              <a:rPr kumimoji="0" lang="it-IT" sz="3600" b="1" i="0" u="none" strike="noStrike" kern="0" cap="none" spc="0" normalizeH="0" baseline="0" noProof="0" dirty="0">
                <a:ln>
                  <a:noFill/>
                </a:ln>
                <a:effectLst/>
                <a:uLnTx/>
                <a:uFillTx/>
                <a:latin typeface="Lato Black"/>
                <a:sym typeface="Lato"/>
              </a:rPr>
              <a:t>Step </a:t>
            </a:r>
            <a:r>
              <a:rPr lang="it-IT" sz="3600" b="1" dirty="0">
                <a:latin typeface="Lato Black"/>
              </a:rPr>
              <a:t>2: </a:t>
            </a:r>
            <a:r>
              <a:rPr kumimoji="0" lang="it-IT" sz="3600" b="1" i="0" u="none" strike="noStrike" kern="0" cap="none" spc="0" normalizeH="0" baseline="0" noProof="0" dirty="0">
                <a:ln>
                  <a:noFill/>
                </a:ln>
                <a:effectLst/>
                <a:uLnTx/>
                <a:uFillTx/>
                <a:latin typeface="Lato Black"/>
                <a:sym typeface="Lato"/>
              </a:rPr>
              <a:t>WISEdata Portal</a:t>
            </a:r>
            <a:r>
              <a:rPr lang="it-IT" sz="3600" b="1" dirty="0">
                <a:latin typeface="Lato Black"/>
              </a:rPr>
              <a:t> Tasks</a:t>
            </a:r>
            <a:endParaRPr kumimoji="0" lang="it-IT" sz="3600" b="1" i="0" u="none" strike="noStrike" kern="0" cap="none" spc="0" normalizeH="0" baseline="0" noProof="0" dirty="0">
              <a:ln>
                <a:noFill/>
              </a:ln>
              <a:effectLst/>
              <a:uLnTx/>
              <a:uFillTx/>
              <a:latin typeface="Lato Black" panose="020F0A02020204030203" pitchFamily="34" charset="0"/>
              <a:sym typeface="Lato"/>
            </a:endParaRPr>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it-IT" sz="2800" b="1" i="0" u="none" strike="noStrike" kern="0" cap="none" spc="0" normalizeH="0" baseline="0" noProof="0" dirty="0">
                <a:ln>
                  <a:noFill/>
                </a:ln>
                <a:effectLst/>
                <a:uLnTx/>
                <a:uFillTx/>
                <a:latin typeface="Lato Black"/>
                <a:sym typeface="Lato"/>
              </a:rPr>
              <a:t>Data Quality Indicators </a:t>
            </a:r>
            <a:r>
              <a:rPr kumimoji="0" lang="it-IT" sz="1600" b="1" i="1" u="none" strike="noStrike" kern="0" cap="none" spc="0" normalizeH="0" baseline="0" noProof="0" dirty="0">
                <a:ln>
                  <a:noFill/>
                </a:ln>
                <a:effectLst/>
                <a:uLnTx/>
                <a:uFillTx/>
                <a:latin typeface="Lato Black"/>
                <a:sym typeface="Lato"/>
              </a:rPr>
              <a:t>(2 of 2)</a:t>
            </a:r>
            <a:endParaRPr lang="it-IT" sz="1600" b="1" i="0" u="none" strike="noStrike" kern="0" cap="none" spc="0" normalizeH="0" baseline="0" noProof="0" dirty="0">
              <a:ln>
                <a:noFill/>
              </a:ln>
              <a:effectLst/>
              <a:uLnTx/>
              <a:uFillTx/>
              <a:latin typeface="Lato Black"/>
            </a:endParaRPr>
          </a:p>
        </p:txBody>
      </p:sp>
      <p:sp>
        <p:nvSpPr>
          <p:cNvPr id="8" name="TextBox 7">
            <a:extLst>
              <a:ext uri="{FF2B5EF4-FFF2-40B4-BE49-F238E27FC236}">
                <a16:creationId xmlns:a16="http://schemas.microsoft.com/office/drawing/2014/main" id="{E1C901FE-1AD6-D9F4-047F-63B88B5C7B4B}"/>
              </a:ext>
            </a:extLst>
          </p:cNvPr>
          <p:cNvSpPr txBox="1"/>
          <p:nvPr/>
        </p:nvSpPr>
        <p:spPr>
          <a:xfrm>
            <a:off x="452105" y="1137098"/>
            <a:ext cx="2372088" cy="1815882"/>
          </a:xfrm>
          <a:prstGeom prst="rect">
            <a:avLst/>
          </a:prstGeom>
          <a:noFill/>
        </p:spPr>
        <p:txBody>
          <a:bodyPr wrap="square">
            <a:noAutofit/>
          </a:bodyPr>
          <a:lstStyle/>
          <a:p>
            <a:pPr>
              <a:buSzPts val="1400"/>
            </a:pPr>
            <a:r>
              <a:rPr lang="en-US" sz="2000" b="1" dirty="0">
                <a:latin typeface="Lato"/>
              </a:rPr>
              <a:t>Click the icon (information) next to the Data Quality Indicator to get in-line help about the graphs. This help is specific to each Attribute that is selected. </a:t>
            </a:r>
            <a:endParaRPr lang="en-US" sz="2000" b="1" dirty="0">
              <a:latin typeface="Lato" panose="020F0502020204030203" pitchFamily="34" charset="0"/>
            </a:endParaRPr>
          </a:p>
        </p:txBody>
      </p:sp>
      <p:pic>
        <p:nvPicPr>
          <p:cNvPr id="326" name="Google Shape;326;p6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590337" y="1195619"/>
            <a:ext cx="297072" cy="345955"/>
          </a:xfrm>
          <a:prstGeom prst="rect">
            <a:avLst/>
          </a:prstGeom>
          <a:noFill/>
          <a:ln>
            <a:noFill/>
          </a:ln>
        </p:spPr>
      </p:pic>
      <p:pic>
        <p:nvPicPr>
          <p:cNvPr id="5" name="Picture 4" descr="Screenshot of the bottom section of the WISEdata Portal Data Quality screen: Data Quality Indicators. This screen allows users to create a bar graph based on selections from the  attributes and measures dropdowns.  &#10;&#10;The Attributes dropdown has Enrollment - Current&#10;Enrollment - 3rd Fri Sept&#10;Enrollment - Oct 1&#10;Attendance&#10;High School Completion&#10;Discipline">
            <a:extLst>
              <a:ext uri="{FF2B5EF4-FFF2-40B4-BE49-F238E27FC236}">
                <a16:creationId xmlns:a16="http://schemas.microsoft.com/office/drawing/2014/main" id="{D52345C7-7083-0522-8482-B9298D7EB67D}"/>
              </a:ext>
            </a:extLst>
          </p:cNvPr>
          <p:cNvPicPr>
            <a:picLocks noChangeAspect="1"/>
          </p:cNvPicPr>
          <p:nvPr/>
        </p:nvPicPr>
        <p:blipFill>
          <a:blip r:embed="rId5"/>
          <a:stretch>
            <a:fillRect/>
          </a:stretch>
        </p:blipFill>
        <p:spPr>
          <a:xfrm>
            <a:off x="2824193" y="1137098"/>
            <a:ext cx="5867702" cy="1473276"/>
          </a:xfrm>
          <a:prstGeom prst="rect">
            <a:avLst/>
          </a:prstGeom>
          <a:ln w="3175">
            <a:solidFill>
              <a:schemeClr val="tx1">
                <a:lumMod val="50000"/>
                <a:lumOff val="50000"/>
              </a:schemeClr>
            </a:solidFill>
          </a:ln>
        </p:spPr>
      </p:pic>
      <p:pic>
        <p:nvPicPr>
          <p:cNvPr id="6" name="Picture 5" descr="Screenshot of the bottom section of the WISEdata Portal Data Quality screen: Data Quality Indicators. This screen allows users to create a bar graph based on selections from the  attributes and measures dropdowns.  &#10;&#10;The Measures dropdown has &#10;Grade Level&#10;Race/Ethnicity&#10;Economic Status&#10;Disability Status&#10;ELP Code&#10;&#10;for whatever attribute was selected on the attribute dropdown. ">
            <a:extLst>
              <a:ext uri="{FF2B5EF4-FFF2-40B4-BE49-F238E27FC236}">
                <a16:creationId xmlns:a16="http://schemas.microsoft.com/office/drawing/2014/main" id="{1F7A58DD-ECDF-3C9B-41A8-CFE2E4E0EC4C}"/>
              </a:ext>
            </a:extLst>
          </p:cNvPr>
          <p:cNvPicPr>
            <a:picLocks noChangeAspect="1"/>
          </p:cNvPicPr>
          <p:nvPr/>
        </p:nvPicPr>
        <p:blipFill rotWithShape="1">
          <a:blip r:embed="rId6"/>
          <a:srcRect t="5749"/>
          <a:stretch/>
        </p:blipFill>
        <p:spPr>
          <a:xfrm>
            <a:off x="2824193" y="2890368"/>
            <a:ext cx="5915244" cy="1339256"/>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2365951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Reporting Deadlines and Snapshots</a:t>
            </a:r>
          </a:p>
        </p:txBody>
      </p:sp>
      <p:sp>
        <p:nvSpPr>
          <p:cNvPr id="234" name="Google Shape;234;p46"/>
          <p:cNvSpPr txBox="1"/>
          <p:nvPr/>
        </p:nvSpPr>
        <p:spPr>
          <a:xfrm>
            <a:off x="345349" y="3249455"/>
            <a:ext cx="8236526" cy="116278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latin typeface="Lato"/>
                <a:ea typeface="Lato"/>
                <a:cs typeface="Lato"/>
                <a:sym typeface="Lato"/>
              </a:rPr>
              <a:t>See the </a:t>
            </a:r>
            <a:r>
              <a:rPr lang="en" sz="1800" b="1" u="sng" dirty="0">
                <a:solidFill>
                  <a:schemeClr val="hlink"/>
                </a:solidFill>
                <a:latin typeface="Lato"/>
                <a:ea typeface="Lato"/>
                <a:cs typeface="Lato"/>
                <a:sym typeface="Lato"/>
                <a:hlinkClick r:id="rId4"/>
              </a:rPr>
              <a:t>WISEdata Events</a:t>
            </a:r>
            <a:r>
              <a:rPr lang="en" sz="1800" b="1" dirty="0">
                <a:latin typeface="Lato"/>
                <a:ea typeface="Lato"/>
                <a:cs typeface="Lato"/>
                <a:sym typeface="Lato"/>
              </a:rPr>
              <a:t> page </a:t>
            </a:r>
          </a:p>
          <a:p>
            <a:pPr marL="0" lvl="0" indent="0" algn="ctr" rtl="0">
              <a:spcBef>
                <a:spcPts val="0"/>
              </a:spcBef>
              <a:spcAft>
                <a:spcPts val="0"/>
              </a:spcAft>
              <a:buNone/>
            </a:pPr>
            <a:r>
              <a:rPr lang="en" sz="1800" b="1" dirty="0">
                <a:latin typeface="Lato"/>
                <a:ea typeface="Lato"/>
                <a:cs typeface="Lato"/>
                <a:sym typeface="Lato"/>
              </a:rPr>
              <a:t>for the most up-to-date information on </a:t>
            </a:r>
          </a:p>
          <a:p>
            <a:pPr marL="0" lvl="0" indent="0" algn="ctr" rtl="0">
              <a:spcBef>
                <a:spcPts val="0"/>
              </a:spcBef>
              <a:spcAft>
                <a:spcPts val="0"/>
              </a:spcAft>
              <a:buNone/>
            </a:pPr>
            <a:r>
              <a:rPr lang="en" sz="1800" b="1" dirty="0">
                <a:latin typeface="Lato"/>
                <a:ea typeface="Lato"/>
                <a:cs typeface="Lato"/>
                <a:sym typeface="Lato"/>
              </a:rPr>
              <a:t>snapshot training opportunities near you!</a:t>
            </a:r>
            <a:endParaRPr sz="1800" b="1" dirty="0">
              <a:latin typeface="Lato"/>
              <a:ea typeface="Lato"/>
              <a:cs typeface="Lato"/>
              <a:sym typeface="Lato"/>
            </a:endParaRPr>
          </a:p>
        </p:txBody>
      </p:sp>
      <p:sp>
        <p:nvSpPr>
          <p:cNvPr id="235" name="Google Shape;235;p46"/>
          <p:cNvSpPr txBox="1"/>
          <p:nvPr/>
        </p:nvSpPr>
        <p:spPr>
          <a:xfrm>
            <a:off x="2270306" y="1049925"/>
            <a:ext cx="4672361" cy="2225361"/>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64465" indent="-151765">
              <a:buSzPts val="1600"/>
              <a:buChar char="●"/>
            </a:pPr>
            <a:r>
              <a:rPr lang="en" sz="1600" b="1" dirty="0">
                <a:latin typeface="Lato"/>
                <a:ea typeface="Lato"/>
                <a:cs typeface="Lato"/>
              </a:rPr>
              <a:t>May 21, 2024</a:t>
            </a:r>
            <a:endParaRPr lang="en" sz="1600" b="1" dirty="0">
              <a:latin typeface="Lato"/>
              <a:ea typeface="Lato"/>
              <a:cs typeface="Lato"/>
              <a:sym typeface="Lato"/>
            </a:endParaRPr>
          </a:p>
          <a:p>
            <a:pPr marL="164465" lvl="1" indent="-151765">
              <a:buSzPts val="1600"/>
              <a:buChar char="○"/>
            </a:pPr>
            <a:r>
              <a:rPr lang="en" sz="1600" dirty="0">
                <a:latin typeface="Lato"/>
                <a:ea typeface="Lato"/>
                <a:cs typeface="Lato"/>
              </a:rPr>
              <a:t>Spring Demographic Snapshot</a:t>
            </a:r>
          </a:p>
          <a:p>
            <a:pPr marL="12700" lvl="1">
              <a:buSzPts val="1600"/>
            </a:pPr>
            <a:endParaRPr lang="en" sz="1600" dirty="0">
              <a:latin typeface="Lato"/>
              <a:ea typeface="Lato"/>
              <a:cs typeface="Lato"/>
            </a:endParaRPr>
          </a:p>
          <a:p>
            <a:pPr marL="164465" indent="-151765">
              <a:buSzPts val="1600"/>
              <a:buChar char="●"/>
            </a:pPr>
            <a:r>
              <a:rPr lang="en" sz="1600" b="1" dirty="0">
                <a:solidFill>
                  <a:srgbClr val="000000"/>
                </a:solidFill>
                <a:latin typeface="Lato"/>
                <a:ea typeface="Lato"/>
                <a:cs typeface="Lato"/>
                <a:sym typeface="Lato"/>
              </a:rPr>
              <a:t>Summer Data Quality Review - August </a:t>
            </a:r>
            <a:r>
              <a:rPr lang="en" sz="1600" b="1" dirty="0">
                <a:latin typeface="Lato"/>
                <a:ea typeface="Lato"/>
                <a:cs typeface="Lato"/>
                <a:sym typeface="Lato"/>
              </a:rPr>
              <a:t>2024 </a:t>
            </a:r>
            <a:endParaRPr lang="en-US" sz="1600" b="1" i="1" dirty="0">
              <a:solidFill>
                <a:srgbClr val="000000"/>
              </a:solidFill>
              <a:latin typeface="Lato"/>
              <a:ea typeface="Lato"/>
              <a:cs typeface="Lato"/>
            </a:endParaRPr>
          </a:p>
          <a:p>
            <a:pPr marL="342265" lvl="1" indent="-113665" algn="l" rtl="0">
              <a:spcBef>
                <a:spcPts val="0"/>
              </a:spcBef>
              <a:spcAft>
                <a:spcPts val="0"/>
              </a:spcAft>
              <a:buClr>
                <a:srgbClr val="000000"/>
              </a:buClr>
              <a:buSzPts val="1600"/>
              <a:buFont typeface="Arial"/>
              <a:buChar char="○"/>
            </a:pPr>
            <a:r>
              <a:rPr lang="en" sz="1600" dirty="0">
                <a:latin typeface="Lato"/>
                <a:ea typeface="Lato"/>
                <a:cs typeface="Lato"/>
                <a:sym typeface="Lato"/>
              </a:rPr>
              <a:t>2023-24</a:t>
            </a:r>
            <a:r>
              <a:rPr lang="en" sz="1600" dirty="0">
                <a:solidFill>
                  <a:srgbClr val="000000"/>
                </a:solidFill>
                <a:latin typeface="Lato"/>
                <a:ea typeface="Lato"/>
                <a:cs typeface="Lato"/>
                <a:sym typeface="Lato"/>
              </a:rPr>
              <a:t> Year End Attendance </a:t>
            </a:r>
            <a:endParaRPr lang="en" sz="1600" dirty="0">
              <a:latin typeface="Lato"/>
              <a:ea typeface="Lato"/>
              <a:cs typeface="Lato"/>
              <a:sym typeface="Lato"/>
            </a:endParaRPr>
          </a:p>
          <a:p>
            <a:pPr marL="228600" lvl="1" algn="l" rtl="0">
              <a:spcBef>
                <a:spcPts val="0"/>
              </a:spcBef>
              <a:spcAft>
                <a:spcPts val="0"/>
              </a:spcAft>
              <a:buClr>
                <a:srgbClr val="000000"/>
              </a:buClr>
              <a:buSzPts val="1600"/>
            </a:pPr>
            <a:endParaRPr sz="1600" dirty="0">
              <a:solidFill>
                <a:srgbClr val="000000"/>
              </a:solidFill>
              <a:latin typeface="Lato"/>
              <a:ea typeface="Lato"/>
              <a:cs typeface="Lato"/>
            </a:endParaRPr>
          </a:p>
          <a:p>
            <a:pPr marL="164465" lvl="0" indent="-151765" algn="l" rtl="0">
              <a:spcBef>
                <a:spcPts val="0"/>
              </a:spcBef>
              <a:spcAft>
                <a:spcPts val="0"/>
              </a:spcAft>
              <a:buClr>
                <a:srgbClr val="000000"/>
              </a:buClr>
              <a:buSzPts val="1600"/>
              <a:buChar char="●"/>
            </a:pPr>
            <a:r>
              <a:rPr lang="en" sz="1600" b="1" dirty="0">
                <a:solidFill>
                  <a:srgbClr val="000000"/>
                </a:solidFill>
                <a:latin typeface="Lato"/>
                <a:ea typeface="Lato"/>
                <a:cs typeface="Lato"/>
                <a:sym typeface="Lato"/>
              </a:rPr>
              <a:t>October </a:t>
            </a:r>
            <a:r>
              <a:rPr lang="en" sz="1600" b="1" dirty="0">
                <a:latin typeface="Lato"/>
                <a:ea typeface="Lato"/>
                <a:cs typeface="Lato"/>
                <a:sym typeface="Lato"/>
              </a:rPr>
              <a:t>2024</a:t>
            </a:r>
            <a:r>
              <a:rPr lang="en" sz="1600" b="1" dirty="0">
                <a:solidFill>
                  <a:srgbClr val="000000"/>
                </a:solidFill>
                <a:latin typeface="Lato"/>
                <a:ea typeface="Lato"/>
                <a:cs typeface="Lato"/>
                <a:sym typeface="Lato"/>
              </a:rPr>
              <a:t> - ~6-8 weeks prior to snapshot</a:t>
            </a:r>
            <a:endParaRPr sz="1600" b="1" dirty="0">
              <a:solidFill>
                <a:srgbClr val="000000"/>
              </a:solidFill>
              <a:latin typeface="Lato"/>
              <a:ea typeface="Lato"/>
              <a:cs typeface="Lato"/>
            </a:endParaRPr>
          </a:p>
          <a:p>
            <a:pPr marL="342265" lvl="1" indent="-113665" algn="l" rtl="0">
              <a:spcBef>
                <a:spcPts val="0"/>
              </a:spcBef>
              <a:spcAft>
                <a:spcPts val="0"/>
              </a:spcAft>
              <a:buClr>
                <a:srgbClr val="000000"/>
              </a:buClr>
              <a:buSzPts val="1600"/>
              <a:buFont typeface="Arial"/>
              <a:buChar char="○"/>
            </a:pPr>
            <a:r>
              <a:rPr lang="en" sz="1600" dirty="0">
                <a:solidFill>
                  <a:srgbClr val="000000"/>
                </a:solidFill>
                <a:latin typeface="Lato"/>
                <a:ea typeface="Lato"/>
                <a:cs typeface="Lato"/>
                <a:sym typeface="Lato"/>
              </a:rPr>
              <a:t>DPI Data Quality outreach begins</a:t>
            </a:r>
            <a:endParaRPr sz="1600" dirty="0">
              <a:solidFill>
                <a:srgbClr val="000000"/>
              </a:solidFill>
              <a:latin typeface="Lato"/>
              <a:ea typeface="Lato"/>
              <a:cs typeface="Lato"/>
            </a:endParaRPr>
          </a:p>
        </p:txBody>
      </p:sp>
    </p:spTree>
    <p:custDataLst>
      <p:tags r:id="rId1"/>
    </p:custDataLst>
    <p:extLst>
      <p:ext uri="{BB962C8B-B14F-4D97-AF65-F5344CB8AC3E}">
        <p14:creationId xmlns:p14="http://schemas.microsoft.com/office/powerpoint/2010/main" val="4544772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6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b="1" i="0" u="none" strike="noStrike" kern="0" cap="none" spc="0" normalizeH="0" baseline="0" noProof="0">
                <a:ln>
                  <a:noFill/>
                </a:ln>
                <a:effectLst/>
                <a:uLnTx/>
                <a:uFillTx/>
                <a:latin typeface="Lato Black"/>
                <a:sym typeface="Lato"/>
              </a:rPr>
              <a:t>Step 2:</a:t>
            </a:r>
            <a:r>
              <a:rPr lang="en-US" b="1">
                <a:latin typeface="Lato Black"/>
              </a:rPr>
              <a:t> </a:t>
            </a:r>
            <a:r>
              <a:rPr kumimoji="0" lang="en-US" b="1" i="0" u="none" strike="noStrike" kern="0" cap="none" spc="0" normalizeH="0" baseline="0" noProof="0">
                <a:ln>
                  <a:noFill/>
                </a:ln>
                <a:effectLst/>
                <a:uLnTx/>
                <a:uFillTx/>
                <a:latin typeface="Lato Black"/>
                <a:sym typeface="Lato"/>
              </a:rPr>
              <a:t> </a:t>
            </a:r>
            <a:r>
              <a:rPr kumimoji="0" lang="en-US" b="1" i="0" u="none" strike="noStrike" kern="0" cap="none" spc="0" normalizeH="0" baseline="0" noProof="0" err="1">
                <a:ln>
                  <a:noFill/>
                </a:ln>
                <a:effectLst/>
                <a:uLnTx/>
                <a:uFillTx/>
                <a:latin typeface="Lato Black"/>
                <a:sym typeface="Lato"/>
              </a:rPr>
              <a:t>WISEdata</a:t>
            </a:r>
            <a:r>
              <a:rPr lang="en-US" b="1">
                <a:latin typeface="Lato Black"/>
              </a:rPr>
              <a:t> Portal Tasks</a:t>
            </a:r>
            <a:r>
              <a:rPr kumimoji="0" lang="en-US" b="1" i="0" u="none" strike="noStrike" kern="0" cap="none" spc="0" normalizeH="0" baseline="0" noProof="0">
                <a:ln>
                  <a:noFill/>
                </a:ln>
                <a:effectLst/>
                <a:uLnTx/>
                <a:uFillTx/>
                <a:latin typeface="Lato Black"/>
                <a:sym typeface="Lato"/>
              </a:rPr>
              <a:t> </a:t>
            </a:r>
            <a:br>
              <a:rPr lang="en-US" sz="2800" b="1" i="0" u="none" strike="noStrike" kern="0" cap="none" spc="0" normalizeH="0" baseline="0" noProof="0">
                <a:ln>
                  <a:noFill/>
                </a:ln>
                <a:effectLst/>
                <a:uLnTx/>
                <a:uFillTx/>
                <a:latin typeface="Lato Black" panose="020F0A02020204030203" pitchFamily="34" charset="0"/>
              </a:rPr>
            </a:br>
            <a:r>
              <a:rPr kumimoji="0" lang="en-US" sz="2800" b="1" i="0" u="none" strike="noStrike" kern="0" cap="none" spc="0" normalizeH="0" baseline="0" noProof="0">
                <a:ln>
                  <a:noFill/>
                </a:ln>
                <a:effectLst/>
                <a:uLnTx/>
                <a:uFillTx/>
                <a:latin typeface="Lato Black"/>
                <a:sym typeface="Lato"/>
              </a:rPr>
              <a:t>Imports and Validations (</a:t>
            </a:r>
            <a:r>
              <a:rPr kumimoji="0" lang="en-US" sz="2800" b="1" i="1" u="none" strike="noStrike" kern="0" cap="none" spc="0" normalizeH="0" baseline="0" noProof="0">
                <a:ln>
                  <a:noFill/>
                </a:ln>
                <a:effectLst/>
                <a:uLnTx/>
                <a:uFillTx/>
                <a:latin typeface="Lato Black"/>
                <a:sym typeface="Lato"/>
              </a:rPr>
              <a:t>1 of 2</a:t>
            </a:r>
            <a:r>
              <a:rPr kumimoji="0" lang="en-US" sz="2800" b="1" i="0" u="none" strike="noStrike" kern="0" cap="none" spc="0" normalizeH="0" baseline="0" noProof="0">
                <a:ln>
                  <a:noFill/>
                </a:ln>
                <a:effectLst/>
                <a:uLnTx/>
                <a:uFillTx/>
                <a:latin typeface="Lato Black"/>
                <a:sym typeface="Lato"/>
              </a:rPr>
              <a:t>)</a:t>
            </a:r>
          </a:p>
        </p:txBody>
      </p:sp>
      <p:sp>
        <p:nvSpPr>
          <p:cNvPr id="333" name="Google Shape;333;p61"/>
          <p:cNvSpPr txBox="1">
            <a:spLocks noGrp="1"/>
          </p:cNvSpPr>
          <p:nvPr>
            <p:ph type="body" idx="2"/>
          </p:nvPr>
        </p:nvSpPr>
        <p:spPr>
          <a:xfrm>
            <a:off x="460690" y="2191292"/>
            <a:ext cx="8222620" cy="1332565"/>
          </a:xfrm>
          <a:prstGeom prst="rect">
            <a:avLst/>
          </a:prstGeom>
          <a:solidFill>
            <a:srgbClr val="FFFFFF"/>
          </a:solidFill>
          <a:ln>
            <a:noFill/>
          </a:ln>
        </p:spPr>
        <p:txBody>
          <a:bodyPr spcFirstLastPara="1" wrap="square" lIns="91425" tIns="45700" rIns="91425" bIns="45700" anchor="t" anchorCtr="0">
            <a:noAutofit/>
          </a:bodyPr>
          <a:lstStyle/>
          <a:p>
            <a:pPr marL="0" indent="0">
              <a:lnSpc>
                <a:spcPct val="100000"/>
              </a:lnSpc>
              <a:spcAft>
                <a:spcPts val="1200"/>
              </a:spcAft>
              <a:buNone/>
            </a:pPr>
            <a:r>
              <a:rPr lang="en" u="sng" dirty="0">
                <a:solidFill>
                  <a:srgbClr val="1155CC"/>
                </a:solidFill>
                <a:hlinkClick r:id="rId4">
                  <a:extLst>
                    <a:ext uri="{A12FA001-AC4F-418D-AE19-62706E023703}">
                      <ahyp:hlinkClr xmlns:ahyp="http://schemas.microsoft.com/office/drawing/2018/hyperlinkcolor" val="tx"/>
                    </a:ext>
                  </a:extLst>
                </a:hlinkClick>
              </a:rPr>
              <a:t>Run Import &amp; Validation in the WISEdata Portal</a:t>
            </a:r>
            <a:r>
              <a:rPr lang="en" dirty="0"/>
              <a:t> (on WDP Home Screen)</a:t>
            </a:r>
            <a:endParaRPr lang="en-US" dirty="0"/>
          </a:p>
          <a:p>
            <a:pPr marL="164592" indent="-164592">
              <a:lnSpc>
                <a:spcPct val="100000"/>
              </a:lnSpc>
              <a:spcAft>
                <a:spcPts val="180"/>
              </a:spcAft>
            </a:pPr>
            <a:r>
              <a:rPr lang="en" dirty="0"/>
              <a:t>This will import the data from WISEdata Ed-Fi into the WISEdata Portal and then run validations. </a:t>
            </a:r>
          </a:p>
          <a:p>
            <a:pPr marL="164592" indent="-164592">
              <a:lnSpc>
                <a:spcPct val="100000"/>
              </a:lnSpc>
              <a:spcAft>
                <a:spcPts val="180"/>
              </a:spcAft>
            </a:pPr>
            <a:r>
              <a:rPr lang="en" sz="1800" dirty="0"/>
              <a:t>If the Import &amp; Validation job is not manually queued, it runs for all agencies around 5 p.m.</a:t>
            </a:r>
            <a:endParaRPr sz="1800" dirty="0"/>
          </a:p>
          <a:p>
            <a:pPr marL="342900" marR="0" lvl="0" indent="0" algn="l" rtl="0">
              <a:lnSpc>
                <a:spcPct val="100000"/>
              </a:lnSpc>
              <a:spcBef>
                <a:spcPts val="0"/>
              </a:spcBef>
              <a:spcAft>
                <a:spcPts val="0"/>
              </a:spcAft>
              <a:buNone/>
            </a:pPr>
            <a:endParaRPr sz="1400" dirty="0"/>
          </a:p>
          <a:p>
            <a:pPr marL="164465" marR="0" lvl="0" indent="0" algn="l" rtl="0">
              <a:lnSpc>
                <a:spcPct val="100000"/>
              </a:lnSpc>
              <a:spcBef>
                <a:spcPts val="0"/>
              </a:spcBef>
              <a:spcAft>
                <a:spcPts val="0"/>
              </a:spcAft>
              <a:buNone/>
            </a:pPr>
            <a:endParaRPr sz="1800" dirty="0"/>
          </a:p>
          <a:p>
            <a:pPr marL="0" marR="0" lvl="0" indent="0" algn="l" rtl="0">
              <a:lnSpc>
                <a:spcPct val="100000"/>
              </a:lnSpc>
              <a:spcBef>
                <a:spcPts val="0"/>
              </a:spcBef>
              <a:spcAft>
                <a:spcPts val="0"/>
              </a:spcAft>
              <a:buNone/>
            </a:pPr>
            <a:endParaRPr dirty="0"/>
          </a:p>
        </p:txBody>
      </p:sp>
      <p:pic>
        <p:nvPicPr>
          <p:cNvPr id="2" name="Picture 1" descr="A screenshot of the &quot;Queue Import and Validation&quot; button users can use to push data manually if they don't want to wait for the nightly upload. ">
            <a:extLst>
              <a:ext uri="{FF2B5EF4-FFF2-40B4-BE49-F238E27FC236}">
                <a16:creationId xmlns:a16="http://schemas.microsoft.com/office/drawing/2014/main" id="{9F4701BD-760C-CE77-1CD6-CD6F17004BDA}"/>
              </a:ext>
            </a:extLst>
          </p:cNvPr>
          <p:cNvPicPr>
            <a:picLocks noChangeAspect="1"/>
          </p:cNvPicPr>
          <p:nvPr/>
        </p:nvPicPr>
        <p:blipFill>
          <a:blip r:embed="rId5"/>
          <a:stretch>
            <a:fillRect/>
          </a:stretch>
        </p:blipFill>
        <p:spPr>
          <a:xfrm>
            <a:off x="123450" y="1191978"/>
            <a:ext cx="8897815" cy="948451"/>
          </a:xfrm>
          <a:prstGeom prst="rect">
            <a:avLst/>
          </a:prstGeom>
          <a:ln w="3175">
            <a:solidFill>
              <a:schemeClr val="tx1"/>
            </a:solidFill>
          </a:ln>
        </p:spPr>
      </p:pic>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b="1" i="0" u="none" strike="noStrike" kern="0" cap="none" spc="0" normalizeH="0" baseline="0" noProof="0">
                <a:ln>
                  <a:noFill/>
                </a:ln>
                <a:effectLst/>
                <a:uLnTx/>
                <a:uFillTx/>
                <a:latin typeface="Lato Black"/>
                <a:sym typeface="Lato"/>
              </a:rPr>
              <a:t>Step 2:</a:t>
            </a:r>
            <a:r>
              <a:rPr lang="en-US" b="1">
                <a:latin typeface="Lato Black"/>
              </a:rPr>
              <a:t> </a:t>
            </a:r>
            <a:r>
              <a:rPr kumimoji="0" lang="en-US" b="1" i="0" u="none" strike="noStrike" kern="0" cap="none" spc="0" normalizeH="0" baseline="0" noProof="0">
                <a:ln>
                  <a:noFill/>
                </a:ln>
                <a:effectLst/>
                <a:uLnTx/>
                <a:uFillTx/>
                <a:latin typeface="Lato Black"/>
                <a:sym typeface="Lato"/>
              </a:rPr>
              <a:t> </a:t>
            </a:r>
            <a:r>
              <a:rPr kumimoji="0" lang="en-US" b="1" i="0" u="none" strike="noStrike" kern="0" cap="none" spc="0" normalizeH="0" baseline="0" noProof="0" err="1">
                <a:ln>
                  <a:noFill/>
                </a:ln>
                <a:effectLst/>
                <a:uLnTx/>
                <a:uFillTx/>
                <a:latin typeface="Lato Black"/>
                <a:sym typeface="Lato"/>
              </a:rPr>
              <a:t>WISEdata</a:t>
            </a:r>
            <a:r>
              <a:rPr lang="en-US" b="1">
                <a:latin typeface="Lato Black"/>
              </a:rPr>
              <a:t> Portal Tasks</a:t>
            </a:r>
            <a:br>
              <a:rPr lang="en-US" b="1" i="0" u="none" strike="noStrike" kern="0" cap="none" spc="0" normalizeH="0" baseline="0" noProof="0">
                <a:ln>
                  <a:noFill/>
                </a:ln>
                <a:effectLst/>
                <a:uLnTx/>
                <a:uFillTx/>
                <a:latin typeface="Lato Black" panose="020F0A02020204030203" pitchFamily="34" charset="0"/>
              </a:rPr>
            </a:br>
            <a:r>
              <a:rPr lang="en-US" sz="2800" b="1">
                <a:latin typeface="Lato Black"/>
              </a:rPr>
              <a:t>Imports</a:t>
            </a:r>
            <a:r>
              <a:rPr kumimoji="0" lang="en-US" sz="2800" b="1" i="0" u="none" strike="noStrike" kern="0" cap="none" spc="0" normalizeH="0" baseline="0" noProof="0">
                <a:ln>
                  <a:noFill/>
                </a:ln>
                <a:effectLst/>
                <a:uLnTx/>
                <a:uFillTx/>
                <a:latin typeface="Lato Black"/>
                <a:sym typeface="Lato"/>
              </a:rPr>
              <a:t> and Validations (</a:t>
            </a:r>
            <a:r>
              <a:rPr lang="en-US" sz="2800" b="1" i="1">
                <a:latin typeface="Lato Black"/>
              </a:rPr>
              <a:t>2</a:t>
            </a:r>
            <a:r>
              <a:rPr kumimoji="0" lang="en-US" sz="2800" b="1" i="1" u="none" strike="noStrike" kern="0" cap="none" spc="0" normalizeH="0" baseline="0" noProof="0">
                <a:ln>
                  <a:noFill/>
                </a:ln>
                <a:effectLst/>
                <a:uLnTx/>
                <a:uFillTx/>
                <a:latin typeface="Lato Black"/>
                <a:sym typeface="Lato"/>
              </a:rPr>
              <a:t> of 2</a:t>
            </a:r>
            <a:r>
              <a:rPr kumimoji="0" lang="en-US" sz="2800" b="1" i="0" u="none" strike="noStrike" kern="0" cap="none" spc="0" normalizeH="0" baseline="0" noProof="0">
                <a:ln>
                  <a:noFill/>
                </a:ln>
                <a:effectLst/>
                <a:uLnTx/>
                <a:uFillTx/>
                <a:latin typeface="Lato Black"/>
                <a:sym typeface="Lato"/>
              </a:rPr>
              <a:t>)</a:t>
            </a:r>
          </a:p>
        </p:txBody>
      </p:sp>
      <p:sp>
        <p:nvSpPr>
          <p:cNvPr id="340" name="Google Shape;340;p62"/>
          <p:cNvSpPr txBox="1">
            <a:spLocks noGrp="1"/>
          </p:cNvSpPr>
          <p:nvPr>
            <p:ph type="body" idx="2"/>
          </p:nvPr>
        </p:nvSpPr>
        <p:spPr>
          <a:xfrm>
            <a:off x="730266" y="922338"/>
            <a:ext cx="7683468" cy="3088443"/>
          </a:xfrm>
          <a:prstGeom prst="rect">
            <a:avLst/>
          </a:prstGeom>
          <a:noFill/>
          <a:ln>
            <a:noFill/>
          </a:ln>
        </p:spPr>
        <p:txBody>
          <a:bodyPr spcFirstLastPara="1" wrap="square" lIns="91425" tIns="45700" rIns="91425" bIns="45700" anchor="t" anchorCtr="0">
            <a:noAutofit/>
          </a:bodyPr>
          <a:lstStyle/>
          <a:p>
            <a:pPr marL="0" indent="0">
              <a:lnSpc>
                <a:spcPct val="115000"/>
              </a:lnSpc>
              <a:buNone/>
            </a:pPr>
            <a:r>
              <a:rPr lang="en" sz="2000" dirty="0"/>
              <a:t>A validation request is queued with a projected time of processing</a:t>
            </a:r>
            <a:endParaRPr lang="en-US" sz="2000" dirty="0"/>
          </a:p>
          <a:p>
            <a:pPr marL="960120" lvl="1" indent="-164592">
              <a:spcBef>
                <a:spcPts val="0"/>
              </a:spcBef>
              <a:spcAft>
                <a:spcPts val="180"/>
              </a:spcAft>
              <a:buSzPct val="100000"/>
              <a:buFont typeface="Arial"/>
              <a:buChar char="•"/>
            </a:pPr>
            <a:r>
              <a:rPr lang="en" sz="1800" b="1" dirty="0"/>
              <a:t>Look to see that validation has completed… </a:t>
            </a:r>
          </a:p>
          <a:p>
            <a:pPr marL="960120" lvl="1" indent="-164592">
              <a:spcBef>
                <a:spcPts val="0"/>
              </a:spcBef>
              <a:spcAft>
                <a:spcPts val="180"/>
              </a:spcAft>
              <a:buSzPct val="100000"/>
              <a:buFont typeface="Arial"/>
              <a:buChar char="•"/>
            </a:pPr>
            <a:r>
              <a:rPr lang="en" sz="1800" b="1" dirty="0"/>
              <a:t>Or use the email feature!</a:t>
            </a:r>
            <a:endParaRPr sz="1800" b="1" dirty="0"/>
          </a:p>
          <a:p>
            <a:pPr marL="0" indent="0">
              <a:lnSpc>
                <a:spcPct val="115000"/>
              </a:lnSpc>
              <a:spcBef>
                <a:spcPts val="1200"/>
              </a:spcBef>
              <a:buNone/>
            </a:pPr>
            <a:r>
              <a:rPr lang="en" sz="2000" dirty="0"/>
              <a:t>Import &amp; validation can be requested in WISEdata Portal from either of the below: </a:t>
            </a:r>
          </a:p>
          <a:p>
            <a:pPr marL="960120" lvl="1" indent="-164592">
              <a:spcBef>
                <a:spcPts val="0"/>
              </a:spcBef>
              <a:spcAft>
                <a:spcPts val="180"/>
              </a:spcAft>
              <a:buSzPct val="100000"/>
              <a:buFont typeface="Arial"/>
              <a:buChar char="•"/>
            </a:pPr>
            <a:r>
              <a:rPr lang="en" sz="1800" b="1" dirty="0"/>
              <a:t>Home page</a:t>
            </a:r>
          </a:p>
          <a:p>
            <a:pPr marL="960120" lvl="1" indent="-164592">
              <a:spcBef>
                <a:spcPts val="0"/>
              </a:spcBef>
              <a:spcAft>
                <a:spcPts val="180"/>
              </a:spcAft>
              <a:buSzPct val="100000"/>
              <a:buFont typeface="Arial"/>
              <a:buChar char="•"/>
            </a:pPr>
            <a:r>
              <a:rPr lang="en" sz="1800" b="1" dirty="0"/>
              <a:t>Validation Messages page</a:t>
            </a:r>
            <a:endParaRPr sz="1800" b="1" dirty="0"/>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600" b="1" i="0" u="none" strike="noStrike" kern="0" cap="none" spc="0" normalizeH="0" baseline="0" noProof="0">
                <a:ln>
                  <a:noFill/>
                </a:ln>
                <a:effectLst/>
                <a:uLnTx/>
                <a:uFillTx/>
                <a:latin typeface="Lato Black"/>
                <a:sym typeface="Lato"/>
              </a:rPr>
              <a:t>Step 2:</a:t>
            </a:r>
            <a:r>
              <a:rPr lang="en-US" b="1">
                <a:latin typeface="Lato Black"/>
              </a:rPr>
              <a:t> </a:t>
            </a:r>
            <a:r>
              <a:rPr kumimoji="0" lang="en-US" sz="3600" b="1" i="0" u="none" strike="noStrike" kern="0" cap="none" spc="0" normalizeH="0" baseline="0" noProof="0">
                <a:ln>
                  <a:noFill/>
                </a:ln>
                <a:effectLst/>
                <a:uLnTx/>
                <a:uFillTx/>
                <a:latin typeface="Lato Black"/>
                <a:sym typeface="Lato"/>
              </a:rPr>
              <a:t> </a:t>
            </a:r>
            <a:r>
              <a:rPr kumimoji="0" lang="en-US" sz="3600" b="1" i="0" u="none" strike="noStrike" kern="0" cap="none" spc="0" normalizeH="0" baseline="0" noProof="0" err="1">
                <a:ln>
                  <a:noFill/>
                </a:ln>
                <a:effectLst/>
                <a:uLnTx/>
                <a:uFillTx/>
                <a:latin typeface="Lato Black"/>
                <a:sym typeface="Lato"/>
              </a:rPr>
              <a:t>WISEdata</a:t>
            </a:r>
            <a:r>
              <a:rPr lang="en-US" b="1">
                <a:latin typeface="Lato Black"/>
              </a:rPr>
              <a:t> Portal Tasks</a:t>
            </a:r>
            <a:r>
              <a:rPr kumimoji="0" lang="en-US" sz="3600" b="1" i="0" u="none" strike="noStrike" kern="0" cap="none" spc="0" normalizeH="0" baseline="0" noProof="0">
                <a:ln>
                  <a:noFill/>
                </a:ln>
                <a:effectLst/>
                <a:uLnTx/>
                <a:uFillTx/>
                <a:latin typeface="Lato Black"/>
                <a:sym typeface="Lato"/>
              </a:rPr>
              <a:t> </a:t>
            </a:r>
            <a:br>
              <a:rPr lang="en-US" sz="3600" b="1" i="0" u="none" strike="noStrike" kern="0" cap="none" spc="0" normalizeH="0" baseline="0" noProof="0">
                <a:ln>
                  <a:noFill/>
                </a:ln>
                <a:effectLst/>
                <a:uLnTx/>
                <a:uFillTx/>
                <a:latin typeface="Lato Black" panose="020F0A02020204030203" pitchFamily="34" charset="0"/>
              </a:rPr>
            </a:br>
            <a:r>
              <a:rPr kumimoji="0" lang="en-US" sz="2800" b="1" i="0" u="none" strike="noStrike" kern="0" cap="none" spc="0" normalizeH="0" baseline="0" noProof="0">
                <a:ln>
                  <a:noFill/>
                </a:ln>
                <a:effectLst/>
                <a:uLnTx/>
                <a:uFillTx/>
                <a:latin typeface="Lato Black"/>
                <a:sym typeface="Lato"/>
              </a:rPr>
              <a:t>Review Validations</a:t>
            </a:r>
          </a:p>
        </p:txBody>
      </p:sp>
      <p:sp>
        <p:nvSpPr>
          <p:cNvPr id="346" name="Google Shape;346;p63"/>
          <p:cNvSpPr txBox="1">
            <a:spLocks noGrp="1"/>
          </p:cNvSpPr>
          <p:nvPr>
            <p:ph type="body" idx="2"/>
          </p:nvPr>
        </p:nvSpPr>
        <p:spPr>
          <a:xfrm>
            <a:off x="479395" y="922338"/>
            <a:ext cx="8220722" cy="1763012"/>
          </a:xfrm>
          <a:prstGeom prst="rect">
            <a:avLst/>
          </a:prstGeom>
          <a:solidFill>
            <a:srgbClr val="FFFFFF"/>
          </a:solidFill>
          <a:ln>
            <a:noFill/>
          </a:ln>
        </p:spPr>
        <p:txBody>
          <a:bodyPr spcFirstLastPara="1" wrap="square" lIns="91425" tIns="45700" rIns="91425" bIns="45700" anchor="t" anchorCtr="0">
            <a:noAutofit/>
          </a:bodyPr>
          <a:lstStyle/>
          <a:p>
            <a:pPr marL="164592" indent="-164592">
              <a:spcAft>
                <a:spcPts val="180"/>
              </a:spcAft>
              <a:buNone/>
            </a:pPr>
            <a:r>
              <a:rPr lang="en" dirty="0">
                <a:latin typeface="Lato" panose="020F0502020204030203" pitchFamily="34" charset="0"/>
              </a:rPr>
              <a:t>Once the validation step is complete </a:t>
            </a:r>
            <a:endParaRPr lang="en-US" dirty="0">
              <a:latin typeface="Lato" panose="020F0502020204030203" pitchFamily="34" charset="0"/>
            </a:endParaRPr>
          </a:p>
          <a:p>
            <a:pPr marL="164592" lvl="1" indent="-164592">
              <a:spcBef>
                <a:spcPts val="438"/>
              </a:spcBef>
              <a:spcAft>
                <a:spcPts val="180"/>
              </a:spcAft>
              <a:buSzPct val="100000"/>
              <a:buFont typeface="Arial"/>
              <a:buChar char="•"/>
            </a:pPr>
            <a:r>
              <a:rPr lang="en" sz="1800" b="1" u="sng" dirty="0">
                <a:solidFill>
                  <a:srgbClr val="1155CC"/>
                </a:solidFill>
                <a:latin typeface="Lato" panose="020F0502020204030203" pitchFamily="34" charset="0"/>
                <a:hlinkClick r:id="rId4">
                  <a:extLst>
                    <a:ext uri="{A12FA001-AC4F-418D-AE19-62706E023703}">
                      <ahyp:hlinkClr xmlns:ahyp="http://schemas.microsoft.com/office/drawing/2018/hyperlinkcolor" val="tx"/>
                    </a:ext>
                  </a:extLst>
                </a:hlinkClick>
              </a:rPr>
              <a:t>Review data quality metrics and validation errors</a:t>
            </a:r>
            <a:r>
              <a:rPr lang="en" sz="1800" b="1" dirty="0">
                <a:latin typeface="Lato" panose="020F0502020204030203" pitchFamily="34" charset="0"/>
              </a:rPr>
              <a:t> in the WISEdata Portal on the Validation Messages page.</a:t>
            </a:r>
          </a:p>
          <a:p>
            <a:pPr marL="164592" marR="0" lvl="1" indent="-164592" algn="l">
              <a:spcBef>
                <a:spcPts val="438"/>
              </a:spcBef>
              <a:spcAft>
                <a:spcPts val="180"/>
              </a:spcAft>
              <a:buSzPct val="100000"/>
              <a:buFont typeface="Arial"/>
              <a:buChar char="•"/>
            </a:pPr>
            <a:r>
              <a:rPr lang="en" sz="1800" b="1" dirty="0">
                <a:latin typeface="Lato" panose="020F0502020204030203" pitchFamily="34" charset="0"/>
              </a:rPr>
              <a:t>Repeat as necessary</a:t>
            </a:r>
            <a:endParaRPr sz="1800" b="1" dirty="0">
              <a:latin typeface="Lato" panose="020F0502020204030203" pitchFamily="34" charset="0"/>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600" b="1" i="0" u="none" strike="noStrike" kern="0" cap="none" spc="0" normalizeH="0" baseline="0" noProof="0">
                <a:ln>
                  <a:noFill/>
                </a:ln>
                <a:effectLst/>
                <a:uLnTx/>
                <a:uFillTx/>
                <a:latin typeface="Lato Black"/>
                <a:sym typeface="Lato"/>
              </a:rPr>
              <a:t>Step 2:</a:t>
            </a:r>
            <a:r>
              <a:rPr lang="en-US" b="1">
                <a:latin typeface="Lato Black"/>
              </a:rPr>
              <a:t> </a:t>
            </a:r>
            <a:r>
              <a:rPr kumimoji="0" lang="en-US" sz="3600" b="1" i="0" u="none" strike="noStrike" kern="0" cap="none" spc="0" normalizeH="0" baseline="0" noProof="0">
                <a:ln>
                  <a:noFill/>
                </a:ln>
                <a:effectLst/>
                <a:uLnTx/>
                <a:uFillTx/>
                <a:latin typeface="Lato Black"/>
                <a:sym typeface="Lato"/>
              </a:rPr>
              <a:t> </a:t>
            </a:r>
            <a:r>
              <a:rPr kumimoji="0" lang="en-US" sz="3600" b="1" i="0" u="none" strike="noStrike" kern="0" cap="none" spc="0" normalizeH="0" baseline="0" noProof="0" err="1">
                <a:ln>
                  <a:noFill/>
                </a:ln>
                <a:effectLst/>
                <a:uLnTx/>
                <a:uFillTx/>
                <a:latin typeface="Lato Black"/>
                <a:sym typeface="Lato"/>
              </a:rPr>
              <a:t>WISEdata</a:t>
            </a:r>
            <a:r>
              <a:rPr lang="en-US" b="1">
                <a:latin typeface="Lato Black"/>
              </a:rPr>
              <a:t> Portal Tasks</a:t>
            </a:r>
            <a:br>
              <a:rPr lang="en-US" sz="3600" b="1" i="0" u="none" strike="noStrike" kern="0" cap="none" spc="0" normalizeH="0" baseline="0" noProof="0">
                <a:ln>
                  <a:noFill/>
                </a:ln>
                <a:effectLst/>
                <a:uLnTx/>
                <a:uFillTx/>
                <a:latin typeface="Lato Black" panose="020F0A02020204030203" pitchFamily="34" charset="0"/>
              </a:rPr>
            </a:br>
            <a:r>
              <a:rPr kumimoji="0" lang="en-US" sz="2800" b="1" i="0" u="none" strike="noStrike" kern="0" cap="none" spc="0" normalizeH="0" baseline="0" noProof="0">
                <a:ln>
                  <a:noFill/>
                </a:ln>
                <a:effectLst/>
                <a:uLnTx/>
                <a:uFillTx/>
                <a:latin typeface="Lato Black"/>
                <a:sym typeface="Lato"/>
              </a:rPr>
              <a:t>Correct Validations in SIS</a:t>
            </a:r>
          </a:p>
        </p:txBody>
      </p:sp>
      <p:sp>
        <p:nvSpPr>
          <p:cNvPr id="352" name="Google Shape;352;p64"/>
          <p:cNvSpPr txBox="1">
            <a:spLocks noGrp="1"/>
          </p:cNvSpPr>
          <p:nvPr>
            <p:ph type="body" idx="2"/>
          </p:nvPr>
        </p:nvSpPr>
        <p:spPr>
          <a:xfrm>
            <a:off x="458892" y="922338"/>
            <a:ext cx="8226215" cy="3007969"/>
          </a:xfrm>
          <a:prstGeom prst="rect">
            <a:avLst/>
          </a:prstGeom>
          <a:noFill/>
          <a:ln>
            <a:noFill/>
          </a:ln>
        </p:spPr>
        <p:txBody>
          <a:bodyPr spcFirstLastPara="1" wrap="square" lIns="91425" tIns="45700" rIns="91425" bIns="45700" anchor="t" anchorCtr="0">
            <a:noAutofit/>
          </a:bodyPr>
          <a:lstStyle/>
          <a:p>
            <a:pPr marL="0" indent="0">
              <a:lnSpc>
                <a:spcPct val="100000"/>
              </a:lnSpc>
              <a:buSzPts val="1800"/>
              <a:buNone/>
            </a:pPr>
            <a:r>
              <a:rPr lang="en" sz="2000" dirty="0"/>
              <a:t>In your vendor system, correct the data containing validation errors and warnings. Some tips for that process:</a:t>
            </a:r>
          </a:p>
          <a:p>
            <a:pPr marL="164592" lvl="1" indent="-164592">
              <a:lnSpc>
                <a:spcPct val="100000"/>
              </a:lnSpc>
              <a:spcBef>
                <a:spcPts val="0"/>
              </a:spcBef>
              <a:spcAft>
                <a:spcPts val="180"/>
              </a:spcAft>
              <a:buFont typeface="Arial" panose="020B0604020202020204" pitchFamily="34" charset="0"/>
              <a:buChar char="•"/>
            </a:pPr>
            <a:r>
              <a:rPr lang="en" sz="1800" b="1" dirty="0"/>
              <a:t>Visualize the numbers of errors &amp; warnings on the WISEdata Portal Data Quality page. And utilize the metrics to look for unusual patterns.</a:t>
            </a:r>
            <a:endParaRPr sz="1800" b="1" dirty="0"/>
          </a:p>
          <a:p>
            <a:pPr marL="164592" lvl="1" indent="-164592">
              <a:lnSpc>
                <a:spcPct val="100000"/>
              </a:lnSpc>
              <a:spcBef>
                <a:spcPts val="0"/>
              </a:spcBef>
              <a:spcAft>
                <a:spcPts val="180"/>
              </a:spcAft>
              <a:buFont typeface="Arial" panose="020B0604020202020204" pitchFamily="34" charset="0"/>
              <a:buChar char="•"/>
            </a:pPr>
            <a:r>
              <a:rPr lang="en" sz="1800" b="1" dirty="0"/>
              <a:t>Prioritize </a:t>
            </a:r>
            <a:r>
              <a:rPr lang="en" sz="1800" b="1" u="sng" dirty="0"/>
              <a:t>critical</a:t>
            </a:r>
            <a:r>
              <a:rPr lang="en" sz="1800" b="1" dirty="0"/>
              <a:t> errors. Data with critical validation errors </a:t>
            </a:r>
            <a:r>
              <a:rPr lang="en" sz="1800" b="1" u="sng" dirty="0"/>
              <a:t>may not</a:t>
            </a:r>
            <a:r>
              <a:rPr lang="en" sz="1800" b="1" dirty="0"/>
              <a:t> be loaded to WISEdash or will otherwise have a large impact on data reporting (i.e., Report Card results).</a:t>
            </a:r>
          </a:p>
          <a:p>
            <a:pPr marL="164592" lvl="1" indent="-164592">
              <a:lnSpc>
                <a:spcPct val="100000"/>
              </a:lnSpc>
              <a:spcBef>
                <a:spcPts val="0"/>
              </a:spcBef>
              <a:spcAft>
                <a:spcPts val="180"/>
              </a:spcAft>
              <a:buFont typeface="Arial" panose="020B0604020202020204" pitchFamily="34" charset="0"/>
              <a:buChar char="•"/>
            </a:pPr>
            <a:r>
              <a:rPr lang="en" sz="1800" b="1" dirty="0"/>
              <a:t>Utilize the Validation Category filter (on the WISEdata Portal Validation Messages page) to focus on validations relating to the school years and topics the snapshot is capturing.</a:t>
            </a:r>
            <a:endParaRPr b="1" dirty="0"/>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a:lnSpc>
                <a:spcPct val="100000"/>
              </a:lnSpc>
              <a:buSzPts val="2200"/>
              <a:buFont typeface="Arial"/>
              <a:defRPr/>
            </a:pPr>
            <a:r>
              <a:rPr lang="en-US" sz="3600" b="1">
                <a:latin typeface="Lato Black"/>
              </a:rPr>
              <a:t>Step 2: </a:t>
            </a:r>
            <a:r>
              <a:rPr lang="en-US" sz="3600" b="1" err="1">
                <a:latin typeface="Lato Black"/>
              </a:rPr>
              <a:t>WISEdata</a:t>
            </a:r>
            <a:r>
              <a:rPr kumimoji="0" lang="en-US" sz="3600" b="1" i="0" u="none" strike="noStrike" kern="0" cap="none" spc="0" normalizeH="0" baseline="0" noProof="0">
                <a:ln>
                  <a:noFill/>
                </a:ln>
                <a:effectLst/>
                <a:uLnTx/>
                <a:uFillTx/>
                <a:latin typeface="Lato Black"/>
                <a:sym typeface="Lato"/>
              </a:rPr>
              <a:t> Portal</a:t>
            </a:r>
            <a:r>
              <a:rPr lang="en-US" sz="3600" b="1">
                <a:latin typeface="Lato Black"/>
              </a:rPr>
              <a:t> Tasks</a:t>
            </a:r>
            <a:br>
              <a:rPr lang="en-US" sz="3600" b="1">
                <a:latin typeface="Lato Black"/>
              </a:rPr>
            </a:br>
            <a:r>
              <a:rPr kumimoji="0" lang="en-US" sz="2800" b="1" i="0" u="none" strike="noStrike" kern="0" cap="none" spc="0" normalizeH="0" baseline="0" noProof="0">
                <a:ln>
                  <a:noFill/>
                </a:ln>
                <a:effectLst/>
                <a:uLnTx/>
                <a:uFillTx/>
                <a:latin typeface="Lato Black"/>
                <a:ea typeface="Lato Black"/>
                <a:cs typeface="Lato Black"/>
                <a:sym typeface="Lato"/>
              </a:rPr>
              <a:t>Validation Messages</a:t>
            </a:r>
            <a:r>
              <a:rPr lang="en-US" sz="2800" b="1">
                <a:latin typeface="Lato Black"/>
                <a:ea typeface="Lato Black"/>
                <a:cs typeface="Lato Black"/>
              </a:rPr>
              <a:t> (1 of 2)</a:t>
            </a:r>
            <a:endParaRPr lang="en-US" sz="2800"/>
          </a:p>
        </p:txBody>
      </p:sp>
      <p:pic>
        <p:nvPicPr>
          <p:cNvPr id="364" name="Google Shape;364;p65" descr="Screenshot of WISEdata Portal listing a series of validations."/>
          <p:cNvPicPr preferRelativeResize="0"/>
          <p:nvPr/>
        </p:nvPicPr>
        <p:blipFill>
          <a:blip r:embed="rId4">
            <a:alphaModFix/>
          </a:blip>
          <a:stretch>
            <a:fillRect/>
          </a:stretch>
        </p:blipFill>
        <p:spPr>
          <a:xfrm>
            <a:off x="1388151" y="1094806"/>
            <a:ext cx="6105652" cy="2815776"/>
          </a:xfrm>
          <a:prstGeom prst="rect">
            <a:avLst/>
          </a:prstGeom>
          <a:noFill/>
          <a:ln w="3175">
            <a:solidFill>
              <a:schemeClr val="tx1"/>
            </a:solidFill>
          </a:ln>
        </p:spPr>
      </p:pic>
      <p:sp>
        <p:nvSpPr>
          <p:cNvPr id="362" name="Google Shape;362;p65"/>
          <p:cNvSpPr txBox="1"/>
          <p:nvPr/>
        </p:nvSpPr>
        <p:spPr>
          <a:xfrm>
            <a:off x="1631777" y="4083051"/>
            <a:ext cx="5618400" cy="400200"/>
          </a:xfrm>
          <a:prstGeom prst="rect">
            <a:avLst/>
          </a:prstGeom>
          <a:solidFill>
            <a:schemeClr val="lt1"/>
          </a:solidFill>
          <a:ln w="381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Lato"/>
                <a:ea typeface="Lato"/>
                <a:cs typeface="Lato"/>
                <a:sym typeface="Lato"/>
              </a:rPr>
              <a:t>Click the black         icon to see more information about the validation!</a:t>
            </a:r>
            <a:endParaRPr>
              <a:latin typeface="Lato"/>
              <a:ea typeface="Lato"/>
              <a:cs typeface="Lato"/>
              <a:sym typeface="Lato"/>
            </a:endParaRPr>
          </a:p>
        </p:txBody>
      </p:sp>
      <p:pic>
        <p:nvPicPr>
          <p:cNvPr id="363" name="Google Shape;363;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2871034" y="4145437"/>
            <a:ext cx="275428" cy="275428"/>
          </a:xfrm>
          <a:prstGeom prst="rect">
            <a:avLst/>
          </a:prstGeom>
          <a:noFill/>
          <a:ln>
            <a:noFill/>
          </a:ln>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6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a:lnSpc>
                <a:spcPct val="100000"/>
              </a:lnSpc>
              <a:defRPr/>
            </a:pPr>
            <a:r>
              <a:rPr lang="en-US" sz="3600" b="1">
                <a:latin typeface="Lato Black"/>
                <a:ea typeface="Lato Black"/>
                <a:cs typeface="Lato Black"/>
              </a:rPr>
              <a:t>Step 2: </a:t>
            </a:r>
            <a:r>
              <a:rPr kumimoji="0" lang="en-US" sz="3600" b="1" i="0" u="none" strike="noStrike" kern="0" cap="none" spc="0" normalizeH="0" baseline="0" noProof="0" err="1">
                <a:ln>
                  <a:noFill/>
                </a:ln>
                <a:effectLst/>
                <a:uLnTx/>
                <a:uFillTx/>
                <a:latin typeface="Lato Black"/>
                <a:ea typeface="Lato Black"/>
                <a:cs typeface="Lato Black"/>
                <a:sym typeface="Lato"/>
              </a:rPr>
              <a:t>WISEdata</a:t>
            </a:r>
            <a:r>
              <a:rPr kumimoji="0" lang="en-US" sz="3600" b="1" i="0" u="none" strike="noStrike" kern="0" cap="none" spc="0" normalizeH="0" baseline="0" noProof="0">
                <a:ln>
                  <a:noFill/>
                </a:ln>
                <a:effectLst/>
                <a:uLnTx/>
                <a:uFillTx/>
                <a:latin typeface="Lato Black"/>
                <a:ea typeface="Lato Black"/>
                <a:cs typeface="Lato Black"/>
                <a:sym typeface="Lato"/>
              </a:rPr>
              <a:t> Portal </a:t>
            </a:r>
            <a:r>
              <a:rPr lang="en-US" sz="3600" b="1">
                <a:latin typeface="Lato Black"/>
                <a:ea typeface="Lato Black"/>
                <a:cs typeface="Lato Black"/>
              </a:rPr>
              <a:t>Tasks</a:t>
            </a:r>
            <a:br>
              <a:rPr lang="en-US" sz="3600" b="1" i="0" u="none" strike="noStrike" kern="0" cap="none" spc="0" normalizeH="0" baseline="0" noProof="0">
                <a:ln>
                  <a:noFill/>
                </a:ln>
                <a:effectLst/>
                <a:uLnTx/>
                <a:uFillTx/>
                <a:latin typeface="Lato Black" panose="020F0A02020204030203" pitchFamily="34" charset="0"/>
              </a:rPr>
            </a:br>
            <a:r>
              <a:rPr kumimoji="0" lang="en-US" sz="2800" b="1" i="0" u="none" strike="noStrike" kern="0" cap="none" spc="0" normalizeH="0" baseline="0" noProof="0">
                <a:ln>
                  <a:noFill/>
                </a:ln>
                <a:effectLst/>
                <a:uLnTx/>
                <a:uFillTx/>
                <a:latin typeface="Lato Black"/>
                <a:sym typeface="Lato"/>
              </a:rPr>
              <a:t>Validation Messages</a:t>
            </a:r>
            <a:r>
              <a:rPr lang="en-US" sz="2800" b="1">
                <a:latin typeface="Lato Black"/>
              </a:rPr>
              <a:t> (2 of 2)</a:t>
            </a:r>
            <a:endParaRPr lang="en-US"/>
          </a:p>
        </p:txBody>
      </p:sp>
      <p:sp>
        <p:nvSpPr>
          <p:cNvPr id="358" name="Google Shape;358;p65"/>
          <p:cNvSpPr txBox="1"/>
          <p:nvPr/>
        </p:nvSpPr>
        <p:spPr>
          <a:xfrm>
            <a:off x="476249" y="1152811"/>
            <a:ext cx="8216013" cy="1023216"/>
          </a:xfrm>
          <a:prstGeom prst="rect">
            <a:avLst/>
          </a:prstGeom>
          <a:noFill/>
          <a:ln>
            <a:noFill/>
          </a:ln>
        </p:spPr>
        <p:txBody>
          <a:bodyPr spcFirstLastPara="1" wrap="square" lIns="91425" tIns="91425" rIns="91425" bIns="91425" anchor="t" anchorCtr="0">
            <a:noAutofit/>
          </a:bodyPr>
          <a:lstStyle/>
          <a:p>
            <a:pPr marL="164592" lvl="0" indent="-164592" algn="l" rtl="0">
              <a:spcBef>
                <a:spcPts val="0"/>
              </a:spcBef>
              <a:spcAft>
                <a:spcPts val="180"/>
              </a:spcAft>
              <a:buSzPct val="100000"/>
              <a:buFont typeface="Arial" panose="020B0604020202020204" pitchFamily="34" charset="0"/>
              <a:buChar char="•"/>
            </a:pPr>
            <a:r>
              <a:rPr lang="en" sz="1800" b="1" dirty="0">
                <a:latin typeface="Lato" panose="020F0502020204030203" pitchFamily="34" charset="0"/>
              </a:rPr>
              <a:t>~200 validation rules</a:t>
            </a:r>
            <a:endParaRPr sz="1800" b="1" dirty="0">
              <a:latin typeface="Lato" panose="020F0502020204030203" pitchFamily="34" charset="0"/>
            </a:endParaRPr>
          </a:p>
          <a:p>
            <a:pPr marL="164592" lvl="0" indent="-164592" algn="l" rtl="0">
              <a:spcBef>
                <a:spcPts val="0"/>
              </a:spcBef>
              <a:spcAft>
                <a:spcPts val="180"/>
              </a:spcAft>
              <a:buSzPct val="100000"/>
              <a:buFont typeface="Arial" panose="020B0604020202020204" pitchFamily="34" charset="0"/>
              <a:buChar char="•"/>
            </a:pPr>
            <a:r>
              <a:rPr lang="en" sz="1800" b="1" dirty="0">
                <a:latin typeface="Lato" panose="020F0502020204030203" pitchFamily="34" charset="0"/>
              </a:rPr>
              <a:t>User can manually trigger validation, or it runs overnight</a:t>
            </a:r>
            <a:endParaRPr sz="1800" b="1" dirty="0">
              <a:latin typeface="Lato" panose="020F0502020204030203" pitchFamily="34" charset="0"/>
            </a:endParaRPr>
          </a:p>
          <a:p>
            <a:pPr marL="164592" lvl="0" indent="-164592" algn="l" rtl="0">
              <a:spcBef>
                <a:spcPts val="0"/>
              </a:spcBef>
              <a:spcAft>
                <a:spcPts val="180"/>
              </a:spcAft>
              <a:buSzPct val="100000"/>
              <a:buFont typeface="Arial" panose="020B0604020202020204" pitchFamily="34" charset="0"/>
              <a:buChar char="•"/>
            </a:pPr>
            <a:r>
              <a:rPr lang="en" sz="1800" b="1" u="sng" dirty="0">
                <a:solidFill>
                  <a:schemeClr val="hlink"/>
                </a:solidFill>
                <a:latin typeface="Lato" panose="020F0502020204030203" pitchFamily="34" charset="0"/>
                <a:hlinkClick r:id="rId4"/>
              </a:rPr>
              <a:t>List of Validations</a:t>
            </a:r>
            <a:endParaRPr sz="1800" b="1" dirty="0">
              <a:latin typeface="Lato" panose="020F0502020204030203" pitchFamily="34" charset="0"/>
            </a:endParaRPr>
          </a:p>
        </p:txBody>
      </p:sp>
      <p:pic>
        <p:nvPicPr>
          <p:cNvPr id="359" name="Google Shape;359;p6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921380" y="2299405"/>
            <a:ext cx="400871" cy="382650"/>
          </a:xfrm>
          <a:prstGeom prst="rect">
            <a:avLst/>
          </a:prstGeom>
          <a:noFill/>
          <a:ln>
            <a:noFill/>
          </a:ln>
        </p:spPr>
      </p:pic>
      <p:sp>
        <p:nvSpPr>
          <p:cNvPr id="3" name="TextBox 2">
            <a:extLst>
              <a:ext uri="{FF2B5EF4-FFF2-40B4-BE49-F238E27FC236}">
                <a16:creationId xmlns:a16="http://schemas.microsoft.com/office/drawing/2014/main" id="{4CAF424D-8F35-3743-FC75-EFBE2C3D1A10}"/>
              </a:ext>
            </a:extLst>
          </p:cNvPr>
          <p:cNvSpPr txBox="1"/>
          <p:nvPr/>
        </p:nvSpPr>
        <p:spPr>
          <a:xfrm>
            <a:off x="826693" y="2712187"/>
            <a:ext cx="2604668" cy="1200329"/>
          </a:xfrm>
          <a:prstGeom prst="rect">
            <a:avLst/>
          </a:prstGeom>
          <a:noFill/>
        </p:spPr>
        <p:txBody>
          <a:bodyPr wrap="square">
            <a:spAutoFit/>
          </a:bodyPr>
          <a:lstStyle/>
          <a:p>
            <a:pPr lvl="0" algn="l" rtl="0">
              <a:spcBef>
                <a:spcPts val="0"/>
              </a:spcBef>
              <a:spcAft>
                <a:spcPts val="0"/>
              </a:spcAft>
              <a:buSzPts val="1600"/>
            </a:pPr>
            <a:r>
              <a:rPr lang="en-US" sz="1800" b="1">
                <a:latin typeface="Lato" panose="020F0502020204030203" pitchFamily="34" charset="0"/>
              </a:rPr>
              <a:t>Critical icon indicates a severe error that will greatly impact snapshot data </a:t>
            </a:r>
          </a:p>
        </p:txBody>
      </p:sp>
      <p:pic>
        <p:nvPicPr>
          <p:cNvPr id="361" name="Google Shape;361;p6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4382445" y="2279401"/>
            <a:ext cx="400050" cy="361950"/>
          </a:xfrm>
          <a:prstGeom prst="rect">
            <a:avLst/>
          </a:prstGeom>
          <a:noFill/>
          <a:ln>
            <a:noFill/>
          </a:ln>
        </p:spPr>
      </p:pic>
      <p:sp>
        <p:nvSpPr>
          <p:cNvPr id="5" name="TextBox 4">
            <a:extLst>
              <a:ext uri="{FF2B5EF4-FFF2-40B4-BE49-F238E27FC236}">
                <a16:creationId xmlns:a16="http://schemas.microsoft.com/office/drawing/2014/main" id="{06D28FF1-8018-6CF9-A88A-151827029D7E}"/>
              </a:ext>
            </a:extLst>
          </p:cNvPr>
          <p:cNvSpPr txBox="1"/>
          <p:nvPr/>
        </p:nvSpPr>
        <p:spPr>
          <a:xfrm>
            <a:off x="3280136" y="2682055"/>
            <a:ext cx="2604668" cy="923330"/>
          </a:xfrm>
          <a:prstGeom prst="rect">
            <a:avLst/>
          </a:prstGeom>
          <a:noFill/>
        </p:spPr>
        <p:txBody>
          <a:bodyPr wrap="square">
            <a:spAutoFit/>
          </a:bodyPr>
          <a:lstStyle/>
          <a:p>
            <a:pPr marL="127000" lvl="0" algn="ctr" rtl="0">
              <a:spcBef>
                <a:spcPts val="0"/>
              </a:spcBef>
              <a:spcAft>
                <a:spcPts val="0"/>
              </a:spcAft>
              <a:buSzPts val="1600"/>
            </a:pPr>
            <a:r>
              <a:rPr lang="en-US" sz="1800" b="1">
                <a:latin typeface="Lato" panose="020F0502020204030203" pitchFamily="34" charset="0"/>
              </a:rPr>
              <a:t>Error icon indicates data is submitted incorrectly</a:t>
            </a:r>
          </a:p>
        </p:txBody>
      </p:sp>
      <p:pic>
        <p:nvPicPr>
          <p:cNvPr id="360" name="Google Shape;360;p65">
            <a:extLs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7849979" y="2276712"/>
            <a:ext cx="396822" cy="382650"/>
          </a:xfrm>
          <a:prstGeom prst="rect">
            <a:avLst/>
          </a:prstGeom>
          <a:noFill/>
          <a:ln>
            <a:noFill/>
          </a:ln>
        </p:spPr>
      </p:pic>
      <p:sp>
        <p:nvSpPr>
          <p:cNvPr id="7" name="TextBox 6">
            <a:extLst>
              <a:ext uri="{FF2B5EF4-FFF2-40B4-BE49-F238E27FC236}">
                <a16:creationId xmlns:a16="http://schemas.microsoft.com/office/drawing/2014/main" id="{D3C479BE-A254-D37F-5297-676F839B267F}"/>
              </a:ext>
            </a:extLst>
          </p:cNvPr>
          <p:cNvSpPr txBox="1"/>
          <p:nvPr/>
        </p:nvSpPr>
        <p:spPr>
          <a:xfrm>
            <a:off x="5640261" y="2706922"/>
            <a:ext cx="2603299" cy="1477328"/>
          </a:xfrm>
          <a:prstGeom prst="rect">
            <a:avLst/>
          </a:prstGeom>
          <a:noFill/>
        </p:spPr>
        <p:txBody>
          <a:bodyPr wrap="square">
            <a:spAutoFit/>
          </a:bodyPr>
          <a:lstStyle/>
          <a:p>
            <a:pPr marL="114300" lvl="0" algn="r" rtl="0">
              <a:spcBef>
                <a:spcPts val="0"/>
              </a:spcBef>
              <a:spcAft>
                <a:spcPts val="0"/>
              </a:spcAft>
              <a:buSzPts val="1800"/>
            </a:pPr>
            <a:r>
              <a:rPr lang="en-US" sz="1800" b="1">
                <a:latin typeface="Lato" panose="020F0502020204030203" pitchFamily="34" charset="0"/>
              </a:rPr>
              <a:t>Warning icon indicates something may be wrong with the submitted data but not necessarily </a:t>
            </a:r>
          </a:p>
        </p:txBody>
      </p:sp>
      <p:cxnSp>
        <p:nvCxnSpPr>
          <p:cNvPr id="6" name="Straight Connector 5">
            <a:extLst>
              <a:ext uri="{FF2B5EF4-FFF2-40B4-BE49-F238E27FC236}">
                <a16:creationId xmlns:a16="http://schemas.microsoft.com/office/drawing/2014/main" id="{22F87A3C-B9E2-53CE-4FB6-3BB62D82033A}"/>
              </a:ext>
              <a:ext uri="{C183D7F6-B498-43B3-948B-1728B52AA6E4}">
                <adec:decorative xmlns:adec="http://schemas.microsoft.com/office/drawing/2017/decorative" val="1"/>
              </a:ext>
            </a:extLst>
          </p:cNvPr>
          <p:cNvCxnSpPr/>
          <p:nvPr/>
        </p:nvCxnSpPr>
        <p:spPr>
          <a:xfrm flipV="1">
            <a:off x="921380" y="2659362"/>
            <a:ext cx="7322180" cy="226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069834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6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a:lnSpc>
                <a:spcPct val="100000"/>
              </a:lnSpc>
              <a:defRPr/>
            </a:pPr>
            <a:r>
              <a:rPr lang="en-US" sz="3600" b="1">
                <a:latin typeface="Lato Black"/>
                <a:ea typeface="Lato Black"/>
                <a:cs typeface="Lato Black"/>
              </a:rPr>
              <a:t>Step 2: </a:t>
            </a:r>
            <a:r>
              <a:rPr kumimoji="0" lang="en-US" sz="3600" b="1" i="0" u="none" strike="noStrike" kern="0" cap="none" spc="0" normalizeH="0" baseline="0" noProof="0" err="1">
                <a:ln>
                  <a:noFill/>
                </a:ln>
                <a:effectLst/>
                <a:uLnTx/>
                <a:uFillTx/>
                <a:latin typeface="Lato Black"/>
                <a:ea typeface="Lato Black"/>
                <a:cs typeface="Lato Black"/>
                <a:sym typeface="Lato"/>
              </a:rPr>
              <a:t>WISEdata</a:t>
            </a:r>
            <a:r>
              <a:rPr kumimoji="0" lang="en-US" sz="3600" b="1" i="0" u="none" strike="noStrike" kern="0" cap="none" spc="0" normalizeH="0" baseline="0" noProof="0">
                <a:ln>
                  <a:noFill/>
                </a:ln>
                <a:effectLst/>
                <a:uLnTx/>
                <a:uFillTx/>
                <a:latin typeface="Lato Black"/>
                <a:ea typeface="Lato Black"/>
                <a:cs typeface="Lato Black"/>
                <a:sym typeface="Lato"/>
              </a:rPr>
              <a:t> Portal</a:t>
            </a:r>
            <a:r>
              <a:rPr lang="en-US" sz="3600" b="1">
                <a:latin typeface="Lato Black"/>
                <a:ea typeface="Lato Black"/>
                <a:cs typeface="Lato Black"/>
              </a:rPr>
              <a:t> Tasks</a:t>
            </a:r>
            <a:endParaRPr lang="en-US"/>
          </a:p>
          <a:p>
            <a:pPr marL="0" marR="0" lvl="0" indent="0" algn="ctr" defTabSz="914400" rtl="0" eaLnBrk="1" fontAlgn="auto" latinLnBrk="0" hangingPunct="1">
              <a:lnSpc>
                <a:spcPct val="100000"/>
              </a:lnSpc>
              <a:spcBef>
                <a:spcPts val="0"/>
              </a:spcBef>
              <a:spcAft>
                <a:spcPts val="0"/>
              </a:spcAft>
              <a:buClr>
                <a:schemeClr val="lt1"/>
              </a:buClr>
              <a:buSzPts val="2200"/>
              <a:buFont typeface="Arial"/>
              <a:buNone/>
              <a:tabLst/>
              <a:defRPr/>
            </a:pPr>
            <a:r>
              <a:rPr kumimoji="0" lang="en-US" sz="2800" b="1" i="0" u="none" strike="noStrike" kern="0" cap="none" spc="0" normalizeH="0" baseline="0" noProof="0">
                <a:ln>
                  <a:noFill/>
                </a:ln>
                <a:effectLst/>
                <a:uLnTx/>
                <a:uFillTx/>
                <a:latin typeface="Lato Black"/>
                <a:sym typeface="Lato"/>
              </a:rPr>
              <a:t>Student Detail Validations</a:t>
            </a:r>
            <a:endParaRPr lang="en-US" sz="2800" b="1" i="0" u="none" strike="noStrike" kern="0" cap="none" spc="0" normalizeH="0" baseline="0" noProof="0">
              <a:ln>
                <a:noFill/>
              </a:ln>
              <a:effectLst/>
              <a:uLnTx/>
              <a:uFillTx/>
              <a:latin typeface="Lato Black"/>
            </a:endParaRPr>
          </a:p>
        </p:txBody>
      </p:sp>
      <p:pic>
        <p:nvPicPr>
          <p:cNvPr id="3" name="Picture 2" descr="A screenshot of a student specific details screen on WDP, with the Enrollments section expanded. This student is displaying Error 6376.">
            <a:extLst>
              <a:ext uri="{FF2B5EF4-FFF2-40B4-BE49-F238E27FC236}">
                <a16:creationId xmlns:a16="http://schemas.microsoft.com/office/drawing/2014/main" id="{91C8FFF9-C710-17BE-8C1E-374027CF46C1}"/>
              </a:ext>
            </a:extLst>
          </p:cNvPr>
          <p:cNvPicPr>
            <a:picLocks noChangeAspect="1"/>
          </p:cNvPicPr>
          <p:nvPr/>
        </p:nvPicPr>
        <p:blipFill rotWithShape="1">
          <a:blip r:embed="rId4"/>
          <a:srcRect t="13952"/>
          <a:stretch/>
        </p:blipFill>
        <p:spPr>
          <a:xfrm>
            <a:off x="178045" y="1186625"/>
            <a:ext cx="8787910" cy="2180083"/>
          </a:xfrm>
          <a:prstGeom prst="rect">
            <a:avLst/>
          </a:prstGeom>
          <a:ln w="3175">
            <a:solidFill>
              <a:schemeClr val="bg1">
                <a:lumMod val="50000"/>
              </a:schemeClr>
            </a:solidFill>
          </a:ln>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a:lnSpc>
                <a:spcPct val="100000"/>
              </a:lnSpc>
              <a:defRPr/>
            </a:pPr>
            <a:r>
              <a:rPr lang="en-US" sz="3600" b="1" dirty="0">
                <a:latin typeface="Lato Black"/>
                <a:ea typeface="Lato Black"/>
                <a:cs typeface="Lato Black"/>
              </a:rPr>
              <a:t>Step 2: </a:t>
            </a:r>
            <a:r>
              <a:rPr kumimoji="0" lang="en-US" sz="3600" b="1" i="0" u="none" strike="noStrike" kern="0" cap="none" spc="0" normalizeH="0" baseline="0" noProof="0" dirty="0">
                <a:ln>
                  <a:noFill/>
                </a:ln>
                <a:effectLst/>
                <a:uLnTx/>
                <a:uFillTx/>
                <a:latin typeface="Lato Black"/>
                <a:ea typeface="Lato Black"/>
                <a:cs typeface="Lato Black"/>
                <a:sym typeface="Lato"/>
              </a:rPr>
              <a:t>WISEdata </a:t>
            </a:r>
            <a:r>
              <a:rPr lang="en-US" sz="3600" b="1" dirty="0">
                <a:latin typeface="Lato Black"/>
                <a:ea typeface="Lato Black"/>
                <a:cs typeface="Lato Black"/>
              </a:rPr>
              <a:t>Portal Tasks</a:t>
            </a:r>
            <a:br>
              <a:rPr lang="en-US" sz="3600" b="1" dirty="0">
                <a:latin typeface="Lato Black"/>
              </a:rPr>
            </a:br>
            <a:r>
              <a:rPr lang="en-US" sz="2800" b="1" dirty="0">
                <a:latin typeface="Lato Black"/>
              </a:rPr>
              <a:t>Exports </a:t>
            </a:r>
            <a:r>
              <a:rPr lang="en-US" sz="2800" b="1" i="1" dirty="0">
                <a:latin typeface="Lato Black"/>
              </a:rPr>
              <a:t>(1 of 2)</a:t>
            </a:r>
            <a:endParaRPr lang="en-US" sz="2800" b="1" i="1" u="none" strike="noStrike" kern="0" cap="none" spc="0" normalizeH="0" baseline="0" noProof="0" dirty="0">
              <a:ln>
                <a:noFill/>
              </a:ln>
              <a:effectLst/>
              <a:uLnTx/>
              <a:uFillTx/>
              <a:latin typeface="Lato Black" panose="020F0A02020204030203" pitchFamily="34" charset="0"/>
            </a:endParaRPr>
          </a:p>
        </p:txBody>
      </p:sp>
      <p:sp>
        <p:nvSpPr>
          <p:cNvPr id="376" name="Google Shape;376;p67"/>
          <p:cNvSpPr txBox="1"/>
          <p:nvPr/>
        </p:nvSpPr>
        <p:spPr>
          <a:xfrm>
            <a:off x="336004" y="1397688"/>
            <a:ext cx="2226289" cy="2444994"/>
          </a:xfrm>
          <a:prstGeom prst="rect">
            <a:avLst/>
          </a:prstGeom>
          <a:noFill/>
          <a:ln>
            <a:noFill/>
          </a:ln>
        </p:spPr>
        <p:txBody>
          <a:bodyPr spcFirstLastPara="1" wrap="square" lIns="91425" tIns="91425" rIns="91425" bIns="91425" anchor="t" anchorCtr="0">
            <a:noAutofit/>
          </a:bodyPr>
          <a:lstStyle/>
          <a:p>
            <a:pPr marL="164592" indent="-164592">
              <a:spcAft>
                <a:spcPts val="180"/>
              </a:spcAft>
              <a:buSzPts val="1800"/>
              <a:buChar char="•"/>
            </a:pPr>
            <a:r>
              <a:rPr lang="en" sz="1800" b="1" dirty="0">
                <a:solidFill>
                  <a:schemeClr val="tx1"/>
                </a:solidFill>
                <a:latin typeface="Lato"/>
                <a:ea typeface="Lato"/>
                <a:cs typeface="Lato"/>
                <a:sym typeface="Lato"/>
              </a:rPr>
              <a:t>Exports help you make data comparisons</a:t>
            </a:r>
            <a:endParaRPr lang="en" sz="1800" b="1" dirty="0">
              <a:solidFill>
                <a:schemeClr val="tx1"/>
              </a:solidFill>
              <a:latin typeface="Lato"/>
              <a:ea typeface="Lato"/>
              <a:cs typeface="Lato"/>
            </a:endParaRPr>
          </a:p>
          <a:p>
            <a:pPr marL="164592" indent="-164592">
              <a:spcAft>
                <a:spcPts val="180"/>
              </a:spcAft>
              <a:buSzPts val="1800"/>
              <a:buChar char="•"/>
            </a:pPr>
            <a:r>
              <a:rPr lang="en" sz="1800" b="1" dirty="0">
                <a:solidFill>
                  <a:schemeClr val="tx1"/>
                </a:solidFill>
                <a:latin typeface="Lato"/>
                <a:ea typeface="Lato"/>
                <a:cs typeface="Lato"/>
                <a:sym typeface="Lato"/>
              </a:rPr>
              <a:t>Multiple exports available, </a:t>
            </a:r>
            <a:br>
              <a:rPr lang="en" sz="1800" b="1" dirty="0">
                <a:solidFill>
                  <a:schemeClr val="tx1"/>
                </a:solidFill>
                <a:latin typeface="Lato"/>
                <a:ea typeface="Lato"/>
                <a:cs typeface="Lato"/>
                <a:sym typeface="Lato"/>
              </a:rPr>
            </a:br>
            <a:r>
              <a:rPr lang="en" sz="1800" b="1" dirty="0">
                <a:solidFill>
                  <a:schemeClr val="tx1"/>
                </a:solidFill>
                <a:latin typeface="Lato"/>
                <a:ea typeface="Lato"/>
                <a:cs typeface="Lato"/>
                <a:sym typeface="Lato"/>
              </a:rPr>
              <a:t>organized by data collection (Category Type)</a:t>
            </a:r>
            <a:endParaRPr sz="1800" b="1" dirty="0">
              <a:solidFill>
                <a:schemeClr val="tx1"/>
              </a:solidFill>
              <a:latin typeface="Lato"/>
              <a:ea typeface="Lato"/>
              <a:cs typeface="Lato"/>
            </a:endParaRPr>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pic>
        <p:nvPicPr>
          <p:cNvPr id="2" name="Google Shape;371;p66" descr="Screenshot of the WISEdata Portal Exports screen. ">
            <a:extLst>
              <a:ext uri="{FF2B5EF4-FFF2-40B4-BE49-F238E27FC236}">
                <a16:creationId xmlns:a16="http://schemas.microsoft.com/office/drawing/2014/main" id="{FC17DA56-D2DD-B853-4C75-28A5DCDAF714}"/>
              </a:ext>
            </a:extLst>
          </p:cNvPr>
          <p:cNvPicPr preferRelativeResize="0"/>
          <p:nvPr/>
        </p:nvPicPr>
        <p:blipFill>
          <a:blip r:embed="rId4">
            <a:alphaModFix/>
          </a:blip>
          <a:stretch>
            <a:fillRect/>
          </a:stretch>
        </p:blipFill>
        <p:spPr>
          <a:xfrm>
            <a:off x="2607468" y="1168482"/>
            <a:ext cx="6143623" cy="2892800"/>
          </a:xfrm>
          <a:prstGeom prst="rect">
            <a:avLst/>
          </a:prstGeom>
          <a:noFill/>
          <a:ln w="28575">
            <a:solidFill>
              <a:schemeClr val="tx1">
                <a:lumMod val="50000"/>
                <a:lumOff val="50000"/>
              </a:schemeClr>
            </a:solidFill>
          </a:ln>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4">
          <a:extLst>
            <a:ext uri="{FF2B5EF4-FFF2-40B4-BE49-F238E27FC236}">
              <a16:creationId xmlns:a16="http://schemas.microsoft.com/office/drawing/2014/main" id="{0E524159-FE86-4279-320E-11CDC740B7A6}"/>
            </a:ext>
          </a:extLst>
        </p:cNvPr>
        <p:cNvGrpSpPr/>
        <p:nvPr/>
      </p:nvGrpSpPr>
      <p:grpSpPr>
        <a:xfrm>
          <a:off x="0" y="0"/>
          <a:ext cx="0" cy="0"/>
          <a:chOff x="0" y="0"/>
          <a:chExt cx="0" cy="0"/>
        </a:xfrm>
      </p:grpSpPr>
      <p:sp>
        <p:nvSpPr>
          <p:cNvPr id="375" name="Google Shape;375;p67">
            <a:extLst>
              <a:ext uri="{FF2B5EF4-FFF2-40B4-BE49-F238E27FC236}">
                <a16:creationId xmlns:a16="http://schemas.microsoft.com/office/drawing/2014/main" id="{618BE02D-BD2C-C665-892F-9481DEFF904C}"/>
              </a:ext>
            </a:extLst>
          </p:cNvPr>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83800" tIns="83800" rIns="83800" bIns="83800" numCol="1" spcCol="0" rtlCol="0" fromWordArt="0" anchor="ctr" anchorCtr="0" forceAA="0" compatLnSpc="1">
            <a:prstTxWarp prst="textNoShape">
              <a:avLst/>
            </a:prstTxWarp>
            <a:noAutofit/>
          </a:bodyPr>
          <a:lstStyle/>
          <a:p>
            <a:pPr>
              <a:lnSpc>
                <a:spcPct val="100000"/>
              </a:lnSpc>
              <a:defRPr/>
            </a:pPr>
            <a:r>
              <a:rPr lang="en-US" sz="3600" b="1" dirty="0">
                <a:latin typeface="Lato Black"/>
                <a:ea typeface="Lato Black"/>
                <a:cs typeface="Lato Black"/>
              </a:rPr>
              <a:t>Step 2: </a:t>
            </a:r>
            <a:r>
              <a:rPr kumimoji="0" lang="en-US" sz="3600" b="1" i="0" u="none" strike="noStrike" kern="0" cap="none" spc="0" normalizeH="0" baseline="0" noProof="0" dirty="0">
                <a:ln>
                  <a:noFill/>
                </a:ln>
                <a:effectLst/>
                <a:uLnTx/>
                <a:uFillTx/>
                <a:latin typeface="Lato Black"/>
                <a:ea typeface="Lato Black"/>
                <a:cs typeface="Lato Black"/>
                <a:sym typeface="Lato"/>
              </a:rPr>
              <a:t>WISEdata </a:t>
            </a:r>
            <a:r>
              <a:rPr lang="en-US" sz="3600" b="1" dirty="0">
                <a:latin typeface="Lato Black"/>
                <a:ea typeface="Lato Black"/>
                <a:cs typeface="Lato Black"/>
              </a:rPr>
              <a:t>Portal Tasks</a:t>
            </a:r>
            <a:br>
              <a:rPr lang="en-US" sz="3600" b="1" dirty="0">
                <a:latin typeface="Lato Black"/>
              </a:rPr>
            </a:br>
            <a:r>
              <a:rPr lang="en-US" sz="2800" b="1" dirty="0">
                <a:latin typeface="Lato Black"/>
              </a:rPr>
              <a:t>Exports </a:t>
            </a:r>
            <a:r>
              <a:rPr lang="en-US" sz="2800" b="1" i="1" dirty="0">
                <a:latin typeface="Lato Black"/>
              </a:rPr>
              <a:t>(2 of 2)</a:t>
            </a:r>
            <a:endParaRPr lang="en-US" sz="2800" b="1" i="1" u="none" strike="noStrike" kern="0" cap="none" spc="0" normalizeH="0" baseline="0" noProof="0" dirty="0">
              <a:ln>
                <a:noFill/>
              </a:ln>
              <a:effectLst/>
              <a:uLnTx/>
              <a:uFillTx/>
              <a:latin typeface="Lato Black" panose="020F0A02020204030203" pitchFamily="34" charset="0"/>
            </a:endParaRPr>
          </a:p>
        </p:txBody>
      </p:sp>
      <p:sp>
        <p:nvSpPr>
          <p:cNvPr id="3" name="TextBox 2">
            <a:extLst>
              <a:ext uri="{FF2B5EF4-FFF2-40B4-BE49-F238E27FC236}">
                <a16:creationId xmlns:a16="http://schemas.microsoft.com/office/drawing/2014/main" id="{CD2695E7-1955-9555-6348-CB2D2026791D}"/>
              </a:ext>
            </a:extLst>
          </p:cNvPr>
          <p:cNvSpPr txBox="1"/>
          <p:nvPr/>
        </p:nvSpPr>
        <p:spPr>
          <a:xfrm>
            <a:off x="470517" y="991842"/>
            <a:ext cx="8229600" cy="34385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64592" indent="-164592">
              <a:lnSpc>
                <a:spcPct val="150000"/>
              </a:lnSpc>
              <a:spcBef>
                <a:spcPts val="600"/>
              </a:spcBef>
              <a:spcAft>
                <a:spcPts val="180"/>
              </a:spcAft>
            </a:pPr>
            <a:r>
              <a:rPr lang="en-US" sz="1800" b="1" dirty="0">
                <a:latin typeface="Lato"/>
              </a:rPr>
              <a:t>Exports of particular interest for Choice schools</a:t>
            </a:r>
            <a:endParaRPr lang="en-US" sz="1800" b="1" dirty="0"/>
          </a:p>
          <a:p>
            <a:pPr marL="164592" indent="-164592">
              <a:lnSpc>
                <a:spcPct val="150000"/>
              </a:lnSpc>
              <a:spcAft>
                <a:spcPts val="180"/>
              </a:spcAft>
              <a:buChar char="•"/>
            </a:pPr>
            <a:r>
              <a:rPr lang="en-US" sz="1800" b="1" dirty="0">
                <a:latin typeface="Lato"/>
              </a:rPr>
              <a:t>Mass Enrollment Export: for viewing all enrollments submitted along with each student's Choice Student Indicator </a:t>
            </a:r>
          </a:p>
          <a:p>
            <a:pPr marL="164592" indent="-164592">
              <a:lnSpc>
                <a:spcPct val="150000"/>
              </a:lnSpc>
              <a:spcAft>
                <a:spcPts val="180"/>
              </a:spcAft>
              <a:buChar char="•"/>
            </a:pPr>
            <a:r>
              <a:rPr lang="en-US" sz="1800" b="1" dirty="0">
                <a:latin typeface="Lato"/>
              </a:rPr>
              <a:t>Enrollment – 3rd Friday of September Export: ensure Count Inclusion &amp; Choice Student indicator are submitted correctly (feeds into front page of report card, counts should match OAS)</a:t>
            </a:r>
          </a:p>
          <a:p>
            <a:pPr marL="164592" indent="-164592">
              <a:lnSpc>
                <a:spcPct val="150000"/>
              </a:lnSpc>
              <a:spcAft>
                <a:spcPts val="180"/>
              </a:spcAft>
              <a:buChar char="•"/>
            </a:pPr>
            <a:r>
              <a:rPr lang="en-US" sz="1800" b="1" dirty="0">
                <a:latin typeface="Lato"/>
              </a:rPr>
              <a:t>Student Demographics – Student Characteristics: view all characteristics for accuracy (econ </a:t>
            </a:r>
            <a:r>
              <a:rPr lang="en-US" sz="1800" b="1" dirty="0" err="1">
                <a:latin typeface="Lato"/>
              </a:rPr>
              <a:t>disadv</a:t>
            </a:r>
            <a:r>
              <a:rPr lang="en-US" sz="1800" b="1" dirty="0">
                <a:latin typeface="Lato"/>
              </a:rPr>
              <a:t>, disability status, ELP code, etc.)</a:t>
            </a:r>
          </a:p>
        </p:txBody>
      </p:sp>
    </p:spTree>
    <p:custDataLst>
      <p:tags r:id="rId1"/>
    </p:custDataLst>
    <p:extLst>
      <p:ext uri="{BB962C8B-B14F-4D97-AF65-F5344CB8AC3E}">
        <p14:creationId xmlns:p14="http://schemas.microsoft.com/office/powerpoint/2010/main" val="2608727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6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600" b="1" i="0" u="none" strike="noStrike" kern="0" cap="none" spc="0" normalizeH="0" baseline="0" noProof="0">
                <a:ln>
                  <a:noFill/>
                </a:ln>
                <a:effectLst/>
                <a:uLnTx/>
                <a:uFillTx/>
                <a:latin typeface="Lato Black"/>
                <a:sym typeface="Lato"/>
              </a:rPr>
              <a:t>Step 2:</a:t>
            </a:r>
            <a:r>
              <a:rPr lang="en-US" b="1">
                <a:latin typeface="Lato Black"/>
              </a:rPr>
              <a:t> </a:t>
            </a:r>
            <a:r>
              <a:rPr kumimoji="0" lang="en-US" sz="3600" b="1" i="0" u="none" strike="noStrike" kern="0" cap="none" spc="0" normalizeH="0" baseline="0" noProof="0">
                <a:ln>
                  <a:noFill/>
                </a:ln>
                <a:effectLst/>
                <a:uLnTx/>
                <a:uFillTx/>
                <a:latin typeface="Lato Black"/>
                <a:sym typeface="Lato"/>
              </a:rPr>
              <a:t> </a:t>
            </a:r>
            <a:r>
              <a:rPr kumimoji="0" lang="en-US" sz="3600" b="1" i="0" u="none" strike="noStrike" kern="0" cap="none" spc="0" normalizeH="0" baseline="0" noProof="0" err="1">
                <a:ln>
                  <a:noFill/>
                </a:ln>
                <a:effectLst/>
                <a:uLnTx/>
                <a:uFillTx/>
                <a:latin typeface="Lato Black"/>
                <a:sym typeface="Lato"/>
              </a:rPr>
              <a:t>WISEdata</a:t>
            </a:r>
            <a:r>
              <a:rPr lang="en-US" b="1">
                <a:latin typeface="Lato Black"/>
              </a:rPr>
              <a:t> Portal Tasks </a:t>
            </a:r>
            <a:br>
              <a:rPr lang="en-US" b="1">
                <a:latin typeface="Lato Black"/>
              </a:rPr>
            </a:br>
            <a:r>
              <a:rPr lang="en-US" sz="2800" b="1">
                <a:latin typeface="Lato Black"/>
              </a:rPr>
              <a:t>Data</a:t>
            </a:r>
            <a:r>
              <a:rPr kumimoji="0" lang="en-US" sz="2800" b="1" i="0" u="none" strike="noStrike" kern="0" cap="none" spc="0" normalizeH="0" baseline="0" noProof="0">
                <a:ln>
                  <a:noFill/>
                </a:ln>
                <a:effectLst/>
                <a:uLnTx/>
                <a:uFillTx/>
                <a:latin typeface="Lato Black"/>
                <a:sym typeface="Lato"/>
              </a:rPr>
              <a:t> Quality Alerts </a:t>
            </a:r>
            <a:r>
              <a:rPr lang="en-US" sz="2800" b="1">
                <a:latin typeface="Lato Black"/>
              </a:rPr>
              <a:t>(</a:t>
            </a:r>
            <a:r>
              <a:rPr kumimoji="0" lang="en-US" sz="2800" b="1" i="1" u="none" strike="noStrike" kern="0" cap="none" spc="0" normalizeH="0" baseline="0" noProof="0">
                <a:ln>
                  <a:noFill/>
                </a:ln>
                <a:effectLst/>
                <a:uLnTx/>
                <a:uFillTx/>
                <a:latin typeface="Lato Black"/>
                <a:sym typeface="Lato"/>
              </a:rPr>
              <a:t>1 of 3</a:t>
            </a:r>
            <a:r>
              <a:rPr kumimoji="0" lang="en-US" sz="2800" b="1" i="0" u="none" strike="noStrike" kern="0" cap="none" spc="0" normalizeH="0" baseline="0" noProof="0">
                <a:ln>
                  <a:noFill/>
                </a:ln>
                <a:effectLst/>
                <a:uLnTx/>
                <a:uFillTx/>
                <a:latin typeface="Lato Black"/>
                <a:sym typeface="Lato"/>
              </a:rPr>
              <a:t>)</a:t>
            </a:r>
            <a:endParaRPr lang="en-US" sz="2800" b="1" i="0" u="none" strike="noStrike" kern="0" cap="none" spc="0" normalizeH="0" baseline="0" noProof="0">
              <a:ln>
                <a:noFill/>
              </a:ln>
              <a:effectLst/>
              <a:uLnTx/>
              <a:uFillTx/>
              <a:latin typeface="Lato Black"/>
            </a:endParaRPr>
          </a:p>
        </p:txBody>
      </p:sp>
      <p:sp>
        <p:nvSpPr>
          <p:cNvPr id="383" name="Google Shape;383;p68"/>
          <p:cNvSpPr txBox="1">
            <a:spLocks noGrp="1"/>
          </p:cNvSpPr>
          <p:nvPr>
            <p:ph type="body" idx="2"/>
          </p:nvPr>
        </p:nvSpPr>
        <p:spPr>
          <a:xfrm>
            <a:off x="488273" y="1969934"/>
            <a:ext cx="8263674" cy="1680636"/>
          </a:xfrm>
          <a:prstGeom prst="rect">
            <a:avLst/>
          </a:prstGeom>
          <a:noFill/>
          <a:ln>
            <a:noFill/>
          </a:ln>
        </p:spPr>
        <p:txBody>
          <a:bodyPr spcFirstLastPara="1" wrap="square" lIns="91425" tIns="45700" rIns="91425" bIns="45700" anchor="t" anchorCtr="0">
            <a:noAutofit/>
          </a:bodyPr>
          <a:lstStyle/>
          <a:p>
            <a:pPr marL="164592" indent="-164592">
              <a:lnSpc>
                <a:spcPct val="100000"/>
              </a:lnSpc>
              <a:spcAft>
                <a:spcPts val="100"/>
              </a:spcAft>
            </a:pPr>
            <a:r>
              <a:rPr lang="en" dirty="0"/>
              <a:t>Data quality alerts display in WISEdata Portal</a:t>
            </a:r>
            <a:endParaRPr lang="en-US" dirty="0"/>
          </a:p>
          <a:p>
            <a:pPr marL="164592" indent="-164592">
              <a:lnSpc>
                <a:spcPct val="100000"/>
              </a:lnSpc>
              <a:spcAft>
                <a:spcPts val="100"/>
              </a:spcAft>
            </a:pPr>
            <a:r>
              <a:rPr lang="en" dirty="0"/>
              <a:t>Using them cuts down on number</a:t>
            </a:r>
            <a:r>
              <a:rPr lang="en" sz="1800" dirty="0"/>
              <a:t> of emails from the Customer Services Team</a:t>
            </a:r>
            <a:endParaRPr lang="en-US" dirty="0"/>
          </a:p>
          <a:p>
            <a:pPr marL="164592" indent="-164592">
              <a:lnSpc>
                <a:spcPct val="100000"/>
              </a:lnSpc>
              <a:spcAft>
                <a:spcPts val="100"/>
              </a:spcAft>
            </a:pPr>
            <a:r>
              <a:rPr lang="en-US" dirty="0"/>
              <a:t>Click</a:t>
            </a:r>
            <a:r>
              <a:rPr lang="en-US" sz="1800" dirty="0"/>
              <a:t> the ‘Learn More’ button</a:t>
            </a:r>
            <a:r>
              <a:rPr lang="en-US" dirty="0"/>
              <a:t>.</a:t>
            </a:r>
            <a:r>
              <a:rPr lang="en-US" sz="1800" dirty="0"/>
              <a:t> </a:t>
            </a:r>
            <a:r>
              <a:rPr lang="en-US" dirty="0"/>
              <a:t>It will take you</a:t>
            </a:r>
            <a:r>
              <a:rPr lang="en-US" sz="1800" dirty="0"/>
              <a:t> to the Alert page to see</a:t>
            </a:r>
            <a:r>
              <a:rPr lang="en-US" dirty="0"/>
              <a:t> </a:t>
            </a:r>
            <a:r>
              <a:rPr lang="en-US" sz="1800" dirty="0"/>
              <a:t>details</a:t>
            </a:r>
            <a:r>
              <a:rPr lang="en-US" dirty="0"/>
              <a:t> about data quality alerts for your school</a:t>
            </a:r>
            <a:r>
              <a:rPr lang="en-US" sz="1800" dirty="0"/>
              <a:t>.</a:t>
            </a:r>
          </a:p>
          <a:p>
            <a:pPr marL="0" marR="0" lvl="0" indent="0" algn="l" rtl="0">
              <a:lnSpc>
                <a:spcPct val="100000"/>
              </a:lnSpc>
              <a:spcBef>
                <a:spcPts val="0"/>
              </a:spcBef>
              <a:spcAft>
                <a:spcPts val="0"/>
              </a:spcAft>
              <a:buNone/>
            </a:pPr>
            <a:endParaRPr sz="1800" dirty="0"/>
          </a:p>
          <a:p>
            <a:pPr marL="457200" marR="0" lvl="0" indent="0" algn="l" rtl="0">
              <a:lnSpc>
                <a:spcPct val="100000"/>
              </a:lnSpc>
              <a:spcBef>
                <a:spcPts val="0"/>
              </a:spcBef>
              <a:spcAft>
                <a:spcPts val="0"/>
              </a:spcAft>
              <a:buNone/>
            </a:pPr>
            <a:endParaRPr dirty="0"/>
          </a:p>
        </p:txBody>
      </p:sp>
      <p:pic>
        <p:nvPicPr>
          <p:cNvPr id="384" name="Google Shape;384;p68" descr="Screenshot of a WISEdata Portal Data Quality Alert."/>
          <p:cNvPicPr preferRelativeResize="0"/>
          <p:nvPr/>
        </p:nvPicPr>
        <p:blipFill>
          <a:blip r:embed="rId4">
            <a:alphaModFix/>
          </a:blip>
          <a:stretch>
            <a:fillRect/>
          </a:stretch>
        </p:blipFill>
        <p:spPr>
          <a:xfrm>
            <a:off x="284222" y="1285458"/>
            <a:ext cx="8467725" cy="514350"/>
          </a:xfrm>
          <a:prstGeom prst="rect">
            <a:avLst/>
          </a:prstGeom>
          <a:noFill/>
          <a:ln w="3175">
            <a:solidFill>
              <a:schemeClr val="bg1">
                <a:lumMod val="50000"/>
              </a:schemeClr>
            </a:solidFill>
          </a:ln>
        </p:spPr>
      </p:pic>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Reporting Requirements</a:t>
            </a:r>
          </a:p>
        </p:txBody>
      </p:sp>
      <p:sp>
        <p:nvSpPr>
          <p:cNvPr id="236" name="Google Shape;236;p46"/>
          <p:cNvSpPr txBox="1"/>
          <p:nvPr/>
        </p:nvSpPr>
        <p:spPr>
          <a:xfrm>
            <a:off x="474650" y="1086139"/>
            <a:ext cx="8215640" cy="3021734"/>
          </a:xfrm>
          <a:prstGeom prst="rect">
            <a:avLst/>
          </a:prstGeom>
          <a:solidFill>
            <a:srgbClr val="E2E2F6"/>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12700" lvl="0" algn="ctr" rtl="0">
              <a:spcBef>
                <a:spcPts val="0"/>
              </a:spcBef>
              <a:spcAft>
                <a:spcPts val="0"/>
              </a:spcAft>
              <a:buClr>
                <a:srgbClr val="000000"/>
              </a:buClr>
              <a:buSzPts val="1600"/>
            </a:pPr>
            <a:endParaRPr lang="en" sz="1600" b="1" dirty="0">
              <a:solidFill>
                <a:srgbClr val="000000"/>
              </a:solidFill>
              <a:highlight>
                <a:srgbClr val="FFFF00"/>
              </a:highlight>
              <a:latin typeface="Lato"/>
              <a:ea typeface="Lato"/>
              <a:cs typeface="Lato"/>
              <a:sym typeface="Lato"/>
            </a:endParaRPr>
          </a:p>
          <a:p>
            <a:pPr marL="12700" lvl="0" algn="ctr" rtl="0">
              <a:spcBef>
                <a:spcPts val="0"/>
              </a:spcBef>
              <a:spcAft>
                <a:spcPts val="0"/>
              </a:spcAft>
              <a:buClr>
                <a:srgbClr val="000000"/>
              </a:buClr>
              <a:buSzPts val="1600"/>
            </a:pPr>
            <a:r>
              <a:rPr lang="en" sz="1600" b="1" dirty="0">
                <a:solidFill>
                  <a:srgbClr val="000000"/>
                </a:solidFill>
                <a:latin typeface="Lato"/>
                <a:ea typeface="Lato"/>
                <a:cs typeface="Lato"/>
                <a:sym typeface="Lato"/>
              </a:rPr>
              <a:t>December 10, 2024 Snapshot</a:t>
            </a:r>
            <a:endParaRPr lang="en-US" sz="1600" b="1" dirty="0">
              <a:solidFill>
                <a:srgbClr val="000000"/>
              </a:solidFill>
              <a:latin typeface="Lato"/>
              <a:ea typeface="Lato"/>
              <a:cs typeface="Lato"/>
            </a:endParaRPr>
          </a:p>
          <a:p>
            <a:pPr marL="514350" lvl="1" indent="-285750" algn="ctr" rtl="0">
              <a:spcBef>
                <a:spcPts val="0"/>
              </a:spcBef>
              <a:spcAft>
                <a:spcPts val="0"/>
              </a:spcAft>
              <a:buClr>
                <a:srgbClr val="000000"/>
              </a:buClr>
              <a:buSzPts val="1600"/>
              <a:buFont typeface="Arial" panose="020B0604020202020204" pitchFamily="34" charset="0"/>
              <a:buChar char="•"/>
            </a:pPr>
            <a:r>
              <a:rPr lang="en" sz="1600" dirty="0">
                <a:latin typeface="Lato"/>
                <a:ea typeface="Lato"/>
                <a:cs typeface="Lato"/>
                <a:sym typeface="Lato"/>
              </a:rPr>
              <a:t> 2023-24</a:t>
            </a:r>
            <a:r>
              <a:rPr lang="en" sz="1600" dirty="0">
                <a:solidFill>
                  <a:srgbClr val="000000"/>
                </a:solidFill>
                <a:latin typeface="Lato"/>
                <a:ea typeface="Lato"/>
                <a:cs typeface="Lato"/>
                <a:sym typeface="Lato"/>
              </a:rPr>
              <a:t> Year End Attendance</a:t>
            </a:r>
            <a:r>
              <a:rPr lang="en" sz="1600" dirty="0">
                <a:latin typeface="Lato"/>
                <a:ea typeface="Lato"/>
                <a:cs typeface="Lato"/>
                <a:sym typeface="Lato"/>
              </a:rPr>
              <a:t> </a:t>
            </a:r>
            <a:r>
              <a:rPr lang="en" sz="1600" dirty="0">
                <a:solidFill>
                  <a:srgbClr val="000000"/>
                </a:solidFill>
                <a:latin typeface="Lato"/>
                <a:ea typeface="Lato"/>
                <a:cs typeface="Lato"/>
                <a:sym typeface="Lato"/>
              </a:rPr>
              <a:t>&amp; Completion</a:t>
            </a:r>
            <a:endParaRPr sz="1600" dirty="0">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2024-25 </a:t>
            </a:r>
            <a:r>
              <a:rPr lang="en" sz="1600" dirty="0">
                <a:solidFill>
                  <a:srgbClr val="000000"/>
                </a:solidFill>
                <a:latin typeface="Lato"/>
                <a:ea typeface="Lato"/>
                <a:cs typeface="Lato"/>
                <a:sym typeface="Lato"/>
              </a:rPr>
              <a:t>Third Friday of September Enrollment</a:t>
            </a:r>
            <a:r>
              <a:rPr lang="en" sz="1600" dirty="0">
                <a:latin typeface="Lato"/>
                <a:ea typeface="Lato"/>
                <a:cs typeface="Lato"/>
                <a:sym typeface="Lato"/>
              </a:rPr>
              <a:t> </a:t>
            </a:r>
            <a:endParaRPr sz="1600" dirty="0">
              <a:solidFill>
                <a:srgbClr val="000000"/>
              </a:solidFill>
              <a:latin typeface="Lato"/>
              <a:ea typeface="Lato"/>
              <a:cs typeface="Lato"/>
            </a:endParaRPr>
          </a:p>
          <a:p>
            <a:pPr marL="514350" lvl="1" indent="-285750" algn="ctr">
              <a:buSzPts val="1600"/>
              <a:buFont typeface="Arial" panose="020B0604020202020204" pitchFamily="34" charset="0"/>
              <a:buChar char="•"/>
            </a:pPr>
            <a:r>
              <a:rPr lang="en" sz="1600" dirty="0">
                <a:latin typeface="Lato"/>
                <a:ea typeface="Lato"/>
                <a:cs typeface="Lato"/>
                <a:sym typeface="Lato"/>
              </a:rPr>
              <a:t> 2024-25 </a:t>
            </a:r>
            <a:r>
              <a:rPr lang="en" sz="1600" dirty="0">
                <a:solidFill>
                  <a:srgbClr val="000000"/>
                </a:solidFill>
                <a:latin typeface="Lato"/>
                <a:ea typeface="Lato"/>
                <a:cs typeface="Lato"/>
                <a:sym typeface="Lato"/>
              </a:rPr>
              <a:t>Digital Equity Data (</a:t>
            </a:r>
            <a:r>
              <a:rPr lang="en" sz="1600" dirty="0">
                <a:latin typeface="Lato"/>
                <a:ea typeface="Lato"/>
                <a:cs typeface="Lato"/>
                <a:sym typeface="Lato"/>
              </a:rPr>
              <a:t>recommended, not required)</a:t>
            </a:r>
            <a:endParaRPr sz="1600" dirty="0">
              <a:solidFill>
                <a:srgbClr val="000000"/>
              </a:solidFill>
              <a:latin typeface="Lato"/>
              <a:ea typeface="Lato"/>
              <a:cs typeface="Lato"/>
            </a:endParaRPr>
          </a:p>
          <a:p>
            <a:pPr marL="12700" lvl="0" algn="l" rtl="0">
              <a:spcBef>
                <a:spcPts val="439"/>
              </a:spcBef>
              <a:spcAft>
                <a:spcPts val="0"/>
              </a:spcAft>
              <a:buClr>
                <a:srgbClr val="000000"/>
              </a:buClr>
              <a:buSzPts val="1600"/>
            </a:pPr>
            <a:endParaRPr lang="en" sz="1600" b="1" dirty="0">
              <a:latin typeface="Lato"/>
              <a:ea typeface="Lato"/>
              <a:cs typeface="Lato"/>
              <a:sym typeface="Lato"/>
            </a:endParaRPr>
          </a:p>
          <a:p>
            <a:pPr marL="12700" lvl="0" algn="ctr" rtl="0">
              <a:spcBef>
                <a:spcPts val="439"/>
              </a:spcBef>
              <a:spcAft>
                <a:spcPts val="0"/>
              </a:spcAft>
              <a:buClr>
                <a:srgbClr val="000000"/>
              </a:buClr>
              <a:buSzPts val="1600"/>
            </a:pPr>
            <a:r>
              <a:rPr lang="en" sz="1600" b="1" dirty="0">
                <a:solidFill>
                  <a:srgbClr val="000000"/>
                </a:solidFill>
                <a:latin typeface="Lato"/>
                <a:ea typeface="Lato"/>
                <a:cs typeface="Lato"/>
                <a:sym typeface="Lato"/>
              </a:rPr>
              <a:t>May 21, </a:t>
            </a:r>
            <a:r>
              <a:rPr lang="en" sz="1600" b="1" dirty="0">
                <a:latin typeface="Lato"/>
                <a:ea typeface="Lato"/>
                <a:cs typeface="Lato"/>
                <a:sym typeface="Lato"/>
              </a:rPr>
              <a:t>2024</a:t>
            </a:r>
            <a:r>
              <a:rPr lang="en" sz="1600" b="1" dirty="0">
                <a:solidFill>
                  <a:srgbClr val="000000"/>
                </a:solidFill>
                <a:latin typeface="Lato"/>
                <a:ea typeface="Lato"/>
                <a:cs typeface="Lato"/>
                <a:sym typeface="Lato"/>
              </a:rPr>
              <a:t> Snapshot </a:t>
            </a:r>
          </a:p>
          <a:p>
            <a:pPr marL="12700" lvl="0" algn="ctr" rtl="0">
              <a:spcBef>
                <a:spcPts val="439"/>
              </a:spcBef>
              <a:spcAft>
                <a:spcPts val="0"/>
              </a:spcAft>
              <a:buClr>
                <a:srgbClr val="000000"/>
              </a:buClr>
              <a:buSzPts val="1600"/>
            </a:pPr>
            <a:r>
              <a:rPr lang="en" sz="1600" dirty="0">
                <a:latin typeface="Lato"/>
                <a:ea typeface="Lato"/>
                <a:cs typeface="Lato"/>
                <a:sym typeface="Lato"/>
              </a:rPr>
              <a:t>2023-24 </a:t>
            </a:r>
            <a:r>
              <a:rPr lang="en" sz="1600" dirty="0">
                <a:solidFill>
                  <a:srgbClr val="000000"/>
                </a:solidFill>
                <a:latin typeface="Lato"/>
                <a:ea typeface="Lato"/>
                <a:cs typeface="Lato"/>
                <a:sym typeface="Lato"/>
              </a:rPr>
              <a:t>Spring Demographics</a:t>
            </a:r>
            <a:r>
              <a:rPr lang="en" sz="1600" dirty="0">
                <a:latin typeface="Lato"/>
                <a:ea typeface="Lato"/>
                <a:cs typeface="Lato"/>
                <a:sym typeface="Lato"/>
              </a:rPr>
              <a:t> </a:t>
            </a:r>
            <a:endParaRPr sz="1600" dirty="0">
              <a:latin typeface="Lato"/>
              <a:ea typeface="Lato"/>
              <a:cs typeface="Lato"/>
            </a:endParaRPr>
          </a:p>
          <a:p>
            <a:pPr marL="0" lvl="0" indent="0" algn="l" rtl="0">
              <a:spcBef>
                <a:spcPts val="0"/>
              </a:spcBef>
              <a:spcAft>
                <a:spcPts val="0"/>
              </a:spcAft>
              <a:buNone/>
            </a:pPr>
            <a:endParaRPr sz="1600" dirty="0">
              <a:latin typeface="Lato"/>
              <a:ea typeface="Lato"/>
              <a:cs typeface="Lato"/>
              <a:sym typeface="Lato"/>
            </a:endParaRPr>
          </a:p>
          <a:p>
            <a:pPr marL="0" lvl="0" indent="0" algn="ctr" rtl="0">
              <a:spcBef>
                <a:spcPts val="0"/>
              </a:spcBef>
              <a:spcAft>
                <a:spcPts val="0"/>
              </a:spcAft>
              <a:buNone/>
            </a:pPr>
            <a:r>
              <a:rPr lang="en-US" sz="1800" dirty="0">
                <a:solidFill>
                  <a:schemeClr val="dk1"/>
                </a:solidFill>
                <a:latin typeface="Lato"/>
                <a:ea typeface="Lato"/>
                <a:cs typeface="Lato"/>
                <a:sym typeface="Lato"/>
                <a:hlinkClick r:id="rId4"/>
              </a:rPr>
              <a:t>Snapshot Preparation Guidance webpage</a:t>
            </a:r>
            <a:endParaRPr sz="1800" dirty="0">
              <a:solidFill>
                <a:schemeClr val="dk1"/>
              </a:solidFill>
              <a:latin typeface="Lato"/>
              <a:ea typeface="Lato"/>
              <a:cs typeface="Lato"/>
              <a:sym typeface="Lato"/>
            </a:endParaRPr>
          </a:p>
          <a:p>
            <a:pPr marL="0" lvl="0" indent="0" algn="l" rtl="0">
              <a:spcBef>
                <a:spcPts val="1800"/>
              </a:spcBef>
              <a:spcAft>
                <a:spcPts val="0"/>
              </a:spcAft>
              <a:buNone/>
            </a:pPr>
            <a:endParaRPr sz="1800" b="1" dirty="0">
              <a:latin typeface="Lato"/>
              <a:ea typeface="Lato"/>
              <a:cs typeface="Lato"/>
              <a:sym typeface="Lato"/>
            </a:endParaRP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6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600" b="1" i="0" u="none" strike="noStrike" kern="0" cap="none" spc="0" normalizeH="0" baseline="0" noProof="0">
                <a:ln>
                  <a:noFill/>
                </a:ln>
                <a:effectLst/>
                <a:uLnTx/>
                <a:uFillTx/>
                <a:latin typeface="Lato Black"/>
                <a:ea typeface="Lato Black"/>
                <a:cs typeface="Lato Black"/>
                <a:sym typeface="Lato"/>
              </a:rPr>
              <a:t>Step 2: </a:t>
            </a:r>
            <a:r>
              <a:rPr kumimoji="0" lang="en-US" sz="3600" b="1" i="0" u="none" strike="noStrike" kern="0" cap="none" spc="0" normalizeH="0" baseline="0" noProof="0" err="1">
                <a:ln>
                  <a:noFill/>
                </a:ln>
                <a:effectLst/>
                <a:uLnTx/>
                <a:uFillTx/>
                <a:latin typeface="Lato Black"/>
                <a:ea typeface="Lato Black"/>
                <a:cs typeface="Lato Black"/>
                <a:sym typeface="Lato"/>
              </a:rPr>
              <a:t>WISEdata</a:t>
            </a:r>
            <a:r>
              <a:rPr kumimoji="0" lang="en-US" sz="3600" b="1" i="0" u="none" strike="noStrike" kern="0" cap="none" spc="0" normalizeH="0" baseline="0" noProof="0">
                <a:ln>
                  <a:noFill/>
                </a:ln>
                <a:effectLst/>
                <a:uLnTx/>
                <a:uFillTx/>
                <a:latin typeface="Lato Black"/>
                <a:ea typeface="Lato Black"/>
                <a:cs typeface="Lato Black"/>
                <a:sym typeface="Lato"/>
              </a:rPr>
              <a:t> </a:t>
            </a:r>
            <a:r>
              <a:rPr lang="en-US" b="1">
                <a:latin typeface="Lato Black"/>
                <a:ea typeface="Lato Black"/>
                <a:cs typeface="Lato Black"/>
              </a:rPr>
              <a:t>Portal Tasks</a:t>
            </a:r>
            <a:br>
              <a:rPr lang="en-US" b="1">
                <a:latin typeface="Lato Black"/>
                <a:ea typeface="Lato Black"/>
                <a:cs typeface="Lato Black"/>
              </a:rPr>
            </a:br>
            <a:r>
              <a:rPr lang="en-US" sz="2800" b="1">
                <a:latin typeface="Lato Black"/>
              </a:rPr>
              <a:t>Data</a:t>
            </a:r>
            <a:r>
              <a:rPr kumimoji="0" lang="en-US" sz="2800" b="1" i="0" u="none" strike="noStrike" kern="0" cap="none" spc="0" normalizeH="0" baseline="0" noProof="0">
                <a:ln>
                  <a:noFill/>
                </a:ln>
                <a:effectLst/>
                <a:uLnTx/>
                <a:uFillTx/>
                <a:latin typeface="Lato Black"/>
                <a:sym typeface="Lato"/>
              </a:rPr>
              <a:t> Quality Alerts </a:t>
            </a:r>
            <a:r>
              <a:rPr lang="en-US" sz="2800" b="1">
                <a:latin typeface="Lato Black"/>
              </a:rPr>
              <a:t>(</a:t>
            </a:r>
            <a:r>
              <a:rPr kumimoji="0" lang="en-US" sz="2800" b="1" i="1" u="none" strike="noStrike" kern="0" cap="none" spc="0" normalizeH="0" baseline="0" noProof="0">
                <a:ln>
                  <a:noFill/>
                </a:ln>
                <a:effectLst/>
                <a:uLnTx/>
                <a:uFillTx/>
                <a:latin typeface="Lato Black"/>
                <a:sym typeface="Lato"/>
              </a:rPr>
              <a:t>2 of 3</a:t>
            </a:r>
            <a:r>
              <a:rPr kumimoji="0" lang="en-US" sz="2800" b="1" i="0" u="none" strike="noStrike" kern="0" cap="none" spc="0" normalizeH="0" baseline="0" noProof="0">
                <a:ln>
                  <a:noFill/>
                </a:ln>
                <a:effectLst/>
                <a:uLnTx/>
                <a:uFillTx/>
                <a:latin typeface="Lato Black"/>
                <a:sym typeface="Lato"/>
              </a:rPr>
              <a:t>)</a:t>
            </a:r>
            <a:endParaRPr lang="en-US" sz="2800" b="1" i="0" u="none" strike="noStrike" kern="0" cap="none" spc="0" normalizeH="0" baseline="0" noProof="0">
              <a:ln>
                <a:noFill/>
              </a:ln>
              <a:effectLst/>
              <a:uLnTx/>
              <a:uFillTx/>
              <a:latin typeface="Lato Black"/>
            </a:endParaRPr>
          </a:p>
        </p:txBody>
      </p:sp>
      <p:sp>
        <p:nvSpPr>
          <p:cNvPr id="391" name="Google Shape;391;p69"/>
          <p:cNvSpPr txBox="1">
            <a:spLocks noGrp="1"/>
          </p:cNvSpPr>
          <p:nvPr>
            <p:ph type="body" idx="2"/>
          </p:nvPr>
        </p:nvSpPr>
        <p:spPr>
          <a:xfrm>
            <a:off x="825124" y="987865"/>
            <a:ext cx="7510316" cy="386492"/>
          </a:xfrm>
          <a:prstGeom prst="rect">
            <a:avLst/>
          </a:prstGeom>
          <a:noFill/>
          <a:ln>
            <a:noFill/>
          </a:ln>
        </p:spPr>
        <p:txBody>
          <a:bodyPr spcFirstLastPara="1" wrap="square" lIns="91425" tIns="45700" rIns="91425" bIns="45700" anchor="t" anchorCtr="0">
            <a:noAutofit/>
          </a:bodyPr>
          <a:lstStyle/>
          <a:p>
            <a:pPr marL="0" indent="0">
              <a:lnSpc>
                <a:spcPct val="100000"/>
              </a:lnSpc>
              <a:buNone/>
            </a:pPr>
            <a:r>
              <a:rPr lang="en" sz="1800"/>
              <a:t>Follow the instructions to investigate, review, and/or correct your data.</a:t>
            </a:r>
            <a:endParaRPr lang="en-US" sz="1800"/>
          </a:p>
          <a:p>
            <a:pPr marL="164465"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a:p>
            <a:pPr marL="457200" marR="0" lvl="0" indent="0" algn="l" rtl="0">
              <a:lnSpc>
                <a:spcPct val="100000"/>
              </a:lnSpc>
              <a:spcBef>
                <a:spcPts val="0"/>
              </a:spcBef>
              <a:spcAft>
                <a:spcPts val="0"/>
              </a:spcAft>
              <a:buNone/>
            </a:pPr>
            <a:endParaRPr/>
          </a:p>
        </p:txBody>
      </p:sp>
      <p:pic>
        <p:nvPicPr>
          <p:cNvPr id="392" name="Google Shape;392;p69" descr="A screenshot of the WISEdata Portal Data Quality Alert instructions."/>
          <p:cNvPicPr preferRelativeResize="0"/>
          <p:nvPr/>
        </p:nvPicPr>
        <p:blipFill>
          <a:blip r:embed="rId4">
            <a:alphaModFix/>
          </a:blip>
          <a:stretch>
            <a:fillRect/>
          </a:stretch>
        </p:blipFill>
        <p:spPr>
          <a:xfrm>
            <a:off x="786847" y="1380937"/>
            <a:ext cx="7578589" cy="3133369"/>
          </a:xfrm>
          <a:prstGeom prst="rect">
            <a:avLst/>
          </a:prstGeom>
          <a:noFill/>
          <a:ln w="3175">
            <a:solidFill>
              <a:schemeClr val="bg1">
                <a:lumMod val="50000"/>
              </a:schemeClr>
            </a:solidFill>
          </a:ln>
        </p:spPr>
      </p:pic>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7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defRPr/>
            </a:pPr>
            <a:r>
              <a:rPr kumimoji="0" lang="en-US" sz="3600" b="1" i="0" u="none" strike="noStrike" kern="0" cap="none" spc="0" normalizeH="0" baseline="0" noProof="0">
                <a:ln>
                  <a:noFill/>
                </a:ln>
                <a:effectLst/>
                <a:uLnTx/>
                <a:uFillTx/>
                <a:latin typeface="Lato Black"/>
                <a:ea typeface="Lato Black"/>
                <a:cs typeface="Lato Black"/>
                <a:sym typeface="Lato"/>
              </a:rPr>
              <a:t>Step 2:</a:t>
            </a:r>
            <a:r>
              <a:rPr lang="en-US" b="1">
                <a:latin typeface="Lato Black"/>
                <a:ea typeface="Lato Black"/>
                <a:cs typeface="Lato Black"/>
              </a:rPr>
              <a:t> </a:t>
            </a:r>
            <a:r>
              <a:rPr kumimoji="0" lang="en-US" sz="3600" b="1" i="0" u="none" strike="noStrike" kern="0" cap="none" spc="0" normalizeH="0" baseline="0" noProof="0" err="1">
                <a:ln>
                  <a:noFill/>
                </a:ln>
                <a:effectLst/>
                <a:uLnTx/>
                <a:uFillTx/>
                <a:latin typeface="Lato Black"/>
                <a:ea typeface="Lato Black"/>
                <a:cs typeface="Lato Black"/>
                <a:sym typeface="Lato"/>
              </a:rPr>
              <a:t>WISEdata</a:t>
            </a:r>
            <a:r>
              <a:rPr lang="en-US" b="1">
                <a:latin typeface="Lato Black"/>
                <a:ea typeface="Lato Black"/>
                <a:cs typeface="Lato Black"/>
              </a:rPr>
              <a:t> Portal Tasks</a:t>
            </a:r>
            <a:br>
              <a:rPr lang="en-US" b="1">
                <a:latin typeface="Lato Black"/>
                <a:ea typeface="Lato Black"/>
                <a:cs typeface="Lato Black"/>
              </a:rPr>
            </a:br>
            <a:r>
              <a:rPr kumimoji="0" lang="en-US" sz="2800" b="1" i="0" u="none" strike="noStrike" kern="0" cap="none" spc="0" normalizeH="0" baseline="0" noProof="0">
                <a:ln>
                  <a:noFill/>
                </a:ln>
                <a:effectLst/>
                <a:uLnTx/>
                <a:uFillTx/>
                <a:latin typeface="Lato Black"/>
                <a:ea typeface="Lato Black"/>
                <a:cs typeface="Lato Black"/>
                <a:sym typeface="Lato"/>
              </a:rPr>
              <a:t>Data Quality Alerts </a:t>
            </a:r>
            <a:r>
              <a:rPr lang="en-US" sz="2800" b="1">
                <a:latin typeface="Lato Black"/>
                <a:ea typeface="Lato Black"/>
                <a:cs typeface="Lato Black"/>
              </a:rPr>
              <a:t>(3</a:t>
            </a:r>
            <a:r>
              <a:rPr kumimoji="0" lang="en-US" sz="2800" b="1" i="1" u="none" strike="noStrike" kern="0" cap="none" spc="0" normalizeH="0" baseline="0" noProof="0">
                <a:ln>
                  <a:noFill/>
                </a:ln>
                <a:effectLst/>
                <a:uLnTx/>
                <a:uFillTx/>
                <a:latin typeface="Lato Black"/>
                <a:ea typeface="Lato Black"/>
                <a:cs typeface="Lato Black"/>
                <a:sym typeface="Lato"/>
              </a:rPr>
              <a:t> of 3</a:t>
            </a:r>
            <a:r>
              <a:rPr kumimoji="0" lang="en-US" sz="2800" b="1" i="0" u="none" strike="noStrike" kern="0" cap="none" spc="0" normalizeH="0" baseline="0" noProof="0">
                <a:ln>
                  <a:noFill/>
                </a:ln>
                <a:effectLst/>
                <a:uLnTx/>
                <a:uFillTx/>
                <a:latin typeface="Lato Black"/>
                <a:ea typeface="Lato Black"/>
                <a:cs typeface="Lato Black"/>
                <a:sym typeface="Lato"/>
              </a:rPr>
              <a:t>)</a:t>
            </a:r>
            <a:endParaRPr lang="en-US" sz="2800">
              <a:latin typeface="Lato Black"/>
              <a:ea typeface="Lato Black"/>
              <a:cs typeface="Lato Black"/>
            </a:endParaRPr>
          </a:p>
        </p:txBody>
      </p:sp>
      <p:sp>
        <p:nvSpPr>
          <p:cNvPr id="398" name="Google Shape;398;p70"/>
          <p:cNvSpPr txBox="1">
            <a:spLocks noGrp="1"/>
          </p:cNvSpPr>
          <p:nvPr>
            <p:ph type="body" idx="2"/>
          </p:nvPr>
        </p:nvSpPr>
        <p:spPr>
          <a:xfrm>
            <a:off x="456886" y="2569979"/>
            <a:ext cx="8229601" cy="1272593"/>
          </a:xfrm>
          <a:prstGeom prst="rect">
            <a:avLst/>
          </a:prstGeom>
          <a:noFill/>
          <a:ln>
            <a:noFill/>
          </a:ln>
        </p:spPr>
        <p:txBody>
          <a:bodyPr spcFirstLastPara="1" wrap="square" lIns="91425" tIns="45700" rIns="91425" bIns="45700" anchor="t" anchorCtr="0">
            <a:noAutofit/>
          </a:bodyPr>
          <a:lstStyle/>
          <a:p>
            <a:pPr marL="285750" indent="-285750">
              <a:lnSpc>
                <a:spcPct val="100000"/>
              </a:lnSpc>
              <a:buSzPts val="1800"/>
              <a:buAutoNum type="arabicPeriod"/>
            </a:pPr>
            <a:r>
              <a:rPr lang="en" dirty="0"/>
              <a:t>Follow all instructions in the Important Information box.</a:t>
            </a:r>
            <a:endParaRPr lang="en-US" b="0" dirty="0"/>
          </a:p>
          <a:p>
            <a:pPr marL="285750" indent="-285750">
              <a:lnSpc>
                <a:spcPct val="100000"/>
              </a:lnSpc>
              <a:buSzPts val="1800"/>
              <a:buAutoNum type="arabicPeriod"/>
            </a:pPr>
            <a:r>
              <a:rPr lang="en" dirty="0"/>
              <a:t>Once you have addressed the data quality issue, acknowledge the alert. </a:t>
            </a:r>
            <a:br>
              <a:rPr lang="en" dirty="0"/>
            </a:br>
            <a:r>
              <a:rPr lang="en" b="0" dirty="0"/>
              <a:t>(Note: Only Primary or Secondary WISEdata contacts can acknowledge the alerts)</a:t>
            </a:r>
            <a:endParaRPr lang="en-US" sz="1800" b="0" dirty="0"/>
          </a:p>
        </p:txBody>
      </p:sp>
      <p:pic>
        <p:nvPicPr>
          <p:cNvPr id="399" name="Google Shape;399;p70" descr="Screenshot of a Data Quality Alert reminder in WISEdata Portal.">
            <a:extLst>
              <a:ext uri="{C183D7F6-B498-43B3-948B-1728B52AA6E4}">
                <adec:decorative xmlns:adec="http://schemas.microsoft.com/office/drawing/2017/decorative" val="0"/>
              </a:ext>
            </a:extLst>
          </p:cNvPr>
          <p:cNvPicPr preferRelativeResize="0"/>
          <p:nvPr/>
        </p:nvPicPr>
        <p:blipFill>
          <a:blip r:embed="rId4">
            <a:alphaModFix/>
          </a:blip>
          <a:stretch>
            <a:fillRect/>
          </a:stretch>
        </p:blipFill>
        <p:spPr>
          <a:xfrm>
            <a:off x="156051" y="1090822"/>
            <a:ext cx="8839200" cy="1412620"/>
          </a:xfrm>
          <a:prstGeom prst="rect">
            <a:avLst/>
          </a:prstGeom>
          <a:noFill/>
          <a:ln w="28575">
            <a:solidFill>
              <a:schemeClr val="bg1">
                <a:lumMod val="50000"/>
              </a:schemeClr>
            </a:solidFill>
          </a:ln>
        </p:spPr>
      </p:pic>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7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600" b="1" i="0" u="none" strike="noStrike" kern="0" cap="none" spc="0" normalizeH="0" baseline="0" noProof="0">
                <a:ln>
                  <a:noFill/>
                </a:ln>
                <a:effectLst/>
                <a:uLnTx/>
                <a:uFillTx/>
                <a:latin typeface="Lato Black"/>
                <a:sym typeface="Lato"/>
              </a:rPr>
              <a:t>Step 2:</a:t>
            </a:r>
            <a:r>
              <a:rPr lang="en-US" b="1">
                <a:latin typeface="Lato Black"/>
              </a:rPr>
              <a:t> </a:t>
            </a:r>
            <a:r>
              <a:rPr kumimoji="0" lang="en-US" sz="3600" b="1" i="0" u="none" strike="noStrike" kern="0" cap="none" spc="0" normalizeH="0" baseline="0" noProof="0">
                <a:ln>
                  <a:noFill/>
                </a:ln>
                <a:effectLst/>
                <a:uLnTx/>
                <a:uFillTx/>
                <a:latin typeface="Lato Black"/>
                <a:sym typeface="Lato"/>
              </a:rPr>
              <a:t> </a:t>
            </a:r>
            <a:r>
              <a:rPr kumimoji="0" lang="en-US" sz="3600" b="1" i="0" u="none" strike="noStrike" kern="0" cap="none" spc="0" normalizeH="0" baseline="0" noProof="0" err="1">
                <a:ln>
                  <a:noFill/>
                </a:ln>
                <a:effectLst/>
                <a:uLnTx/>
                <a:uFillTx/>
                <a:latin typeface="Lato Black"/>
                <a:sym typeface="Lato"/>
              </a:rPr>
              <a:t>WISEdata</a:t>
            </a:r>
            <a:r>
              <a:rPr lang="en-US" b="1">
                <a:latin typeface="Lato Black"/>
              </a:rPr>
              <a:t> Portal Tasks</a:t>
            </a:r>
            <a:endParaRPr lang="en-US" sz="3600" b="1" i="0" u="none" strike="noStrike" kern="0" cap="none" spc="0" normalizeH="0" baseline="0" noProof="0">
              <a:ln>
                <a:noFill/>
              </a:ln>
              <a:effectLst/>
              <a:uLnTx/>
              <a:uFillTx/>
              <a:latin typeface="Lato Black"/>
            </a:endParaRPr>
          </a:p>
        </p:txBody>
      </p:sp>
      <p:sp>
        <p:nvSpPr>
          <p:cNvPr id="405" name="Google Shape;405;p71"/>
          <p:cNvSpPr txBox="1">
            <a:spLocks noGrp="1"/>
          </p:cNvSpPr>
          <p:nvPr>
            <p:ph type="body" idx="2"/>
          </p:nvPr>
        </p:nvSpPr>
        <p:spPr>
          <a:xfrm>
            <a:off x="488272" y="921930"/>
            <a:ext cx="8229600" cy="3351822"/>
          </a:xfrm>
          <a:prstGeom prst="rect">
            <a:avLst/>
          </a:prstGeom>
          <a:noFill/>
          <a:ln>
            <a:noFill/>
          </a:ln>
        </p:spPr>
        <p:txBody>
          <a:bodyPr spcFirstLastPara="1" wrap="square" lIns="91425" tIns="45700" rIns="91425" bIns="45700" anchor="t" anchorCtr="0">
            <a:noAutofit/>
          </a:bodyPr>
          <a:lstStyle/>
          <a:p>
            <a:pPr marL="0" indent="0">
              <a:lnSpc>
                <a:spcPct val="100000"/>
              </a:lnSpc>
              <a:buNone/>
            </a:pPr>
            <a:r>
              <a:rPr lang="en-US" dirty="0">
                <a:solidFill>
                  <a:schemeClr val="tx1"/>
                </a:solidFill>
                <a:latin typeface="Lato Black"/>
                <a:ea typeface="Lato Black"/>
                <a:cs typeface="Lato Black"/>
              </a:rPr>
              <a:t>In Review...</a:t>
            </a:r>
            <a:endParaRPr lang="en-US" dirty="0">
              <a:solidFill>
                <a:schemeClr val="tx1"/>
              </a:solidFill>
            </a:endParaRPr>
          </a:p>
          <a:p>
            <a:pPr marL="0" indent="0">
              <a:lnSpc>
                <a:spcPct val="100000"/>
              </a:lnSpc>
              <a:spcBef>
                <a:spcPts val="600"/>
              </a:spcBef>
              <a:buSzPts val="1800"/>
              <a:buNone/>
            </a:pPr>
            <a:r>
              <a:rPr lang="en" sz="1800" dirty="0">
                <a:solidFill>
                  <a:schemeClr val="tx1"/>
                </a:solidFill>
              </a:rPr>
              <a:t>Prior to a snapshot make sure that:</a:t>
            </a:r>
            <a:endParaRPr lang="en" dirty="0">
              <a:solidFill>
                <a:schemeClr val="tx1"/>
              </a:solidFill>
            </a:endParaRPr>
          </a:p>
          <a:p>
            <a:pPr marL="971550" lvl="1" indent="-285750">
              <a:lnSpc>
                <a:spcPct val="100000"/>
              </a:lnSpc>
              <a:spcBef>
                <a:spcPts val="600"/>
              </a:spcBef>
              <a:buSzPts val="1800"/>
              <a:buFont typeface="Arial"/>
              <a:buChar char="•"/>
            </a:pPr>
            <a:r>
              <a:rPr lang="en" sz="1750" b="1" dirty="0">
                <a:solidFill>
                  <a:schemeClr val="tx1"/>
                </a:solidFill>
              </a:rPr>
              <a:t>All </a:t>
            </a:r>
            <a:r>
              <a:rPr lang="en" sz="1750" b="1" u="sng" dirty="0">
                <a:solidFill>
                  <a:schemeClr val="tx1"/>
                </a:solidFill>
              </a:rPr>
              <a:t>errors</a:t>
            </a:r>
            <a:r>
              <a:rPr lang="en" sz="1750" b="1" dirty="0">
                <a:solidFill>
                  <a:schemeClr val="tx1"/>
                </a:solidFill>
              </a:rPr>
              <a:t> are resolved</a:t>
            </a:r>
          </a:p>
          <a:p>
            <a:pPr marL="971550" lvl="1" indent="-285750">
              <a:lnSpc>
                <a:spcPct val="100000"/>
              </a:lnSpc>
              <a:spcBef>
                <a:spcPts val="600"/>
              </a:spcBef>
              <a:buSzPts val="1800"/>
              <a:buFont typeface="Arial"/>
              <a:buChar char="•"/>
            </a:pPr>
            <a:r>
              <a:rPr lang="en" sz="1750" b="1" dirty="0">
                <a:solidFill>
                  <a:schemeClr val="tx1"/>
                </a:solidFill>
              </a:rPr>
              <a:t>All </a:t>
            </a:r>
            <a:r>
              <a:rPr lang="en" sz="1750" b="1" u="sng" dirty="0">
                <a:solidFill>
                  <a:schemeClr val="tx1"/>
                </a:solidFill>
              </a:rPr>
              <a:t>warnings</a:t>
            </a:r>
            <a:r>
              <a:rPr lang="en" sz="1750" b="1" dirty="0">
                <a:solidFill>
                  <a:schemeClr val="tx1"/>
                </a:solidFill>
              </a:rPr>
              <a:t> are either acknowledged or resolved</a:t>
            </a:r>
          </a:p>
          <a:p>
            <a:pPr marL="971550" lvl="1" indent="-285750">
              <a:lnSpc>
                <a:spcPct val="100000"/>
              </a:lnSpc>
              <a:spcBef>
                <a:spcPts val="600"/>
              </a:spcBef>
              <a:buSzPts val="1800"/>
              <a:buFont typeface="Arial"/>
              <a:buChar char="•"/>
            </a:pPr>
            <a:r>
              <a:rPr lang="en" sz="1750" b="1" dirty="0">
                <a:solidFill>
                  <a:schemeClr val="tx1"/>
                </a:solidFill>
              </a:rPr>
              <a:t>All </a:t>
            </a:r>
            <a:r>
              <a:rPr lang="en" sz="1750" b="1" u="sng" dirty="0">
                <a:solidFill>
                  <a:schemeClr val="tx1"/>
                </a:solidFill>
              </a:rPr>
              <a:t>data quality alerts</a:t>
            </a:r>
            <a:r>
              <a:rPr lang="en" sz="1750" b="1" dirty="0">
                <a:solidFill>
                  <a:schemeClr val="tx1"/>
                </a:solidFill>
              </a:rPr>
              <a:t> are either acknowledged or resolved</a:t>
            </a:r>
          </a:p>
          <a:p>
            <a:pPr marL="0" indent="0">
              <a:lnSpc>
                <a:spcPct val="100000"/>
              </a:lnSpc>
              <a:spcBef>
                <a:spcPts val="1200"/>
              </a:spcBef>
              <a:buSzPts val="1800"/>
              <a:buNone/>
            </a:pPr>
            <a:r>
              <a:rPr lang="en" sz="1800" dirty="0">
                <a:solidFill>
                  <a:schemeClr val="tx1"/>
                </a:solidFill>
              </a:rPr>
              <a:t>Look for and read notifications from the DPI Customer Services Team</a:t>
            </a:r>
          </a:p>
          <a:p>
            <a:pPr marL="971550" lvl="1" indent="-285750">
              <a:lnSpc>
                <a:spcPct val="100000"/>
              </a:lnSpc>
              <a:spcBef>
                <a:spcPts val="438"/>
              </a:spcBef>
              <a:buSzPct val="100000"/>
              <a:buFont typeface="Arial"/>
              <a:buChar char="•"/>
            </a:pPr>
            <a:r>
              <a:rPr lang="en" sz="1750" b="1" dirty="0">
                <a:solidFill>
                  <a:schemeClr val="tx1"/>
                </a:solidFill>
              </a:rPr>
              <a:t>Regarding operational data quality checks</a:t>
            </a:r>
          </a:p>
          <a:p>
            <a:pPr marL="971550" lvl="1" indent="-285750">
              <a:lnSpc>
                <a:spcPct val="100000"/>
              </a:lnSpc>
              <a:spcBef>
                <a:spcPts val="438"/>
              </a:spcBef>
              <a:buSzPct val="100000"/>
              <a:buFont typeface="Arial"/>
              <a:buChar char="•"/>
            </a:pPr>
            <a:r>
              <a:rPr lang="en" sz="1750" b="1" dirty="0">
                <a:solidFill>
                  <a:schemeClr val="tx1"/>
                </a:solidFill>
              </a:rPr>
              <a:t>Providing help with specific issues they find.</a:t>
            </a:r>
          </a:p>
          <a:p>
            <a:pPr marL="971550" lvl="1" indent="-285750">
              <a:lnSpc>
                <a:spcPct val="100000"/>
              </a:lnSpc>
              <a:spcBef>
                <a:spcPts val="438"/>
              </a:spcBef>
              <a:buSzPct val="100000"/>
              <a:buFont typeface="Arial"/>
              <a:buChar char="•"/>
            </a:pPr>
            <a:r>
              <a:rPr lang="en" sz="1750" b="1" dirty="0">
                <a:solidFill>
                  <a:schemeClr val="tx1"/>
                </a:solidFill>
              </a:rPr>
              <a:t>Generally sent during the ~6-8 weeks leading up to the snapshot</a:t>
            </a:r>
            <a:endParaRPr sz="1750" b="1" dirty="0">
              <a:solidFill>
                <a:schemeClr val="tx1"/>
              </a:solidFill>
            </a:endParaRPr>
          </a:p>
          <a:p>
            <a:pPr marR="0" lvl="0" indent="0" algn="l" rtl="0">
              <a:lnSpc>
                <a:spcPct val="100000"/>
              </a:lnSpc>
              <a:spcBef>
                <a:spcPts val="0"/>
              </a:spcBef>
              <a:spcAft>
                <a:spcPts val="0"/>
              </a:spcAft>
              <a:buNone/>
            </a:pPr>
            <a:endParaRPr sz="1800" dirty="0"/>
          </a:p>
        </p:txBody>
      </p:sp>
    </p:spTree>
    <p:custDataLst>
      <p:tags r:id="rId1"/>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Summary</a:t>
            </a:r>
          </a:p>
        </p:txBody>
      </p:sp>
      <p:graphicFrame>
        <p:nvGraphicFramePr>
          <p:cNvPr id="411" name="Google Shape;411;p72"/>
          <p:cNvGraphicFramePr/>
          <p:nvPr>
            <p:extLst>
              <p:ext uri="{D42A27DB-BD31-4B8C-83A1-F6EECF244321}">
                <p14:modId xmlns:p14="http://schemas.microsoft.com/office/powerpoint/2010/main" val="1893571841"/>
              </p:ext>
            </p:extLst>
          </p:nvPr>
        </p:nvGraphicFramePr>
        <p:xfrm>
          <a:off x="628213" y="1075048"/>
          <a:ext cx="7887574" cy="3566100"/>
        </p:xfrm>
        <a:graphic>
          <a:graphicData uri="http://schemas.openxmlformats.org/drawingml/2006/table">
            <a:tbl>
              <a:tblPr firstRow="1">
                <a:noFill/>
                <a:tableStyleId>{44DFEE51-86DA-42D9-8CFF-5B078BC52E03}</a:tableStyleId>
              </a:tblPr>
              <a:tblGrid>
                <a:gridCol w="3943787">
                  <a:extLst>
                    <a:ext uri="{9D8B030D-6E8A-4147-A177-3AD203B41FA5}">
                      <a16:colId xmlns:a16="http://schemas.microsoft.com/office/drawing/2014/main" val="20000"/>
                    </a:ext>
                  </a:extLst>
                </a:gridCol>
                <a:gridCol w="3943787">
                  <a:extLst>
                    <a:ext uri="{9D8B030D-6E8A-4147-A177-3AD203B41FA5}">
                      <a16:colId xmlns:a16="http://schemas.microsoft.com/office/drawing/2014/main" val="20001"/>
                    </a:ext>
                  </a:extLst>
                </a:gridCol>
              </a:tblGrid>
              <a:tr h="874069">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a:t>
                      </a:r>
                      <a:r>
                        <a:rPr lang="en" sz="2400" b="1" err="1">
                          <a:solidFill>
                            <a:schemeClr val="dk1"/>
                          </a:solidFill>
                          <a:latin typeface="Lato"/>
                          <a:ea typeface="Lato"/>
                          <a:cs typeface="Lato"/>
                          <a:sym typeface="Lato"/>
                        </a:rPr>
                        <a:t>WISEdata</a:t>
                      </a:r>
                      <a:r>
                        <a:rPr lang="en" sz="2400" b="1">
                          <a:solidFill>
                            <a:schemeClr val="dk1"/>
                          </a:solidFill>
                          <a:latin typeface="Lato"/>
                          <a:ea typeface="Lato"/>
                          <a:cs typeface="Lato"/>
                        </a:rPr>
                        <a:t> Portal Regularly</a:t>
                      </a:r>
                      <a:endParaRPr sz="2400" b="1">
                        <a:solidFill>
                          <a:schemeClr val="dk1"/>
                        </a:solidFill>
                        <a:latin typeface="Lato"/>
                        <a:ea typeface="Lato"/>
                        <a:cs typeface="Lato"/>
                        <a:sym typeface="Lato"/>
                      </a:endParaRPr>
                    </a:p>
                  </a:txBody>
                  <a:tcPr marL="91425" marR="91425" marT="91425" marB="91425" anchor="ctr">
                    <a:solidFill>
                      <a:srgbClr val="FFFFFF"/>
                    </a:solidFill>
                  </a:tcPr>
                </a:tc>
                <a:tc>
                  <a:txBody>
                    <a:bodyPr/>
                    <a:lstStyle/>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Use </a:t>
                      </a:r>
                      <a:r>
                        <a:rPr lang="en" sz="2400" b="1" err="1">
                          <a:solidFill>
                            <a:schemeClr val="dk1"/>
                          </a:solidFill>
                          <a:latin typeface="Lato"/>
                          <a:ea typeface="Lato"/>
                          <a:cs typeface="Lato"/>
                          <a:sym typeface="Lato"/>
                        </a:rPr>
                        <a:t>WISEdata</a:t>
                      </a:r>
                      <a:r>
                        <a:rPr lang="en" sz="2400" b="1">
                          <a:solidFill>
                            <a:schemeClr val="dk1"/>
                          </a:solidFill>
                          <a:latin typeface="Lato"/>
                          <a:ea typeface="Lato"/>
                          <a:cs typeface="Lato"/>
                        </a:rPr>
                        <a:t> Portal to </a:t>
                      </a:r>
                      <a:endParaRPr lang="en" sz="2400" b="1">
                        <a:solidFill>
                          <a:schemeClr val="dk1"/>
                        </a:solidFill>
                        <a:latin typeface="Lato"/>
                        <a:ea typeface="Lato"/>
                        <a:cs typeface="Lato"/>
                        <a:sym typeface="Lato"/>
                      </a:endParaRPr>
                    </a:p>
                    <a:p>
                      <a:pPr marL="0" lvl="0" indent="0" algn="ctr" rtl="0">
                        <a:lnSpc>
                          <a:spcPct val="100000"/>
                        </a:lnSpc>
                        <a:spcBef>
                          <a:spcPts val="0"/>
                        </a:spcBef>
                        <a:spcAft>
                          <a:spcPts val="0"/>
                        </a:spcAft>
                        <a:buNone/>
                      </a:pPr>
                      <a:r>
                        <a:rPr lang="en" sz="2400" b="1">
                          <a:solidFill>
                            <a:schemeClr val="dk1"/>
                          </a:solidFill>
                          <a:latin typeface="Lato"/>
                          <a:ea typeface="Lato"/>
                          <a:cs typeface="Lato"/>
                          <a:sym typeface="Lato"/>
                        </a:rPr>
                        <a:t>Prep for a Snapshot</a:t>
                      </a:r>
                      <a:endParaRPr sz="2400" b="1">
                        <a:solidFill>
                          <a:schemeClr val="dk1"/>
                        </a:solidFill>
                        <a:latin typeface="Lato"/>
                        <a:ea typeface="Lato"/>
                        <a:cs typeface="Lato"/>
                        <a:sym typeface="Lato"/>
                      </a:endParaRPr>
                    </a:p>
                  </a:txBody>
                  <a:tcPr marL="91425" marR="91425" marT="91425" marB="91425" anchor="ctr">
                    <a:solidFill>
                      <a:srgbClr val="FFFFFF"/>
                    </a:solidFill>
                  </a:tcPr>
                </a:tc>
                <a:extLst>
                  <a:ext uri="{0D108BD9-81ED-4DB2-BD59-A6C34878D82A}">
                    <a16:rowId xmlns:a16="http://schemas.microsoft.com/office/drawing/2014/main" val="10000"/>
                  </a:ext>
                </a:extLst>
              </a:tr>
              <a:tr h="2575588">
                <a:tc>
                  <a:txBody>
                    <a:bodyPr/>
                    <a:lstStyle/>
                    <a:p>
                      <a:pPr marL="361950" lvl="0" indent="-285750" algn="l" rtl="0">
                        <a:lnSpc>
                          <a:spcPct val="100000"/>
                        </a:lnSpc>
                        <a:spcBef>
                          <a:spcPts val="439"/>
                        </a:spcBef>
                        <a:spcAft>
                          <a:spcPts val="0"/>
                        </a:spcAft>
                        <a:buClr>
                          <a:schemeClr val="dk1"/>
                        </a:buClr>
                        <a:buSzPts val="2400"/>
                        <a:buFont typeface="Arial" panose="020B0604020202020204" pitchFamily="34" charset="0"/>
                        <a:buChar char="•"/>
                      </a:pPr>
                      <a:r>
                        <a:rPr lang="en-US" sz="1800">
                          <a:solidFill>
                            <a:schemeClr val="dk1"/>
                          </a:solidFill>
                          <a:latin typeface="Lato"/>
                          <a:ea typeface="Lato"/>
                          <a:cs typeface="Lato"/>
                          <a:sym typeface="Lato"/>
                        </a:rPr>
                        <a:t>You and your team should be checking the </a:t>
                      </a:r>
                      <a:r>
                        <a:rPr lang="en-US" sz="1800" err="1">
                          <a:solidFill>
                            <a:schemeClr val="dk1"/>
                          </a:solidFill>
                          <a:latin typeface="Lato"/>
                          <a:ea typeface="Lato"/>
                          <a:cs typeface="Lato"/>
                          <a:sym typeface="Lato"/>
                        </a:rPr>
                        <a:t>WISEdata</a:t>
                      </a:r>
                      <a:r>
                        <a:rPr lang="en-US" sz="1800">
                          <a:solidFill>
                            <a:schemeClr val="dk1"/>
                          </a:solidFill>
                          <a:latin typeface="Lato"/>
                          <a:ea typeface="Lato"/>
                          <a:cs typeface="Lato"/>
                          <a:sym typeface="Lato"/>
                        </a:rPr>
                        <a:t> Portal weekly, if not daily.</a:t>
                      </a:r>
                    </a:p>
                    <a:p>
                      <a:pPr marL="361950" lvl="0" indent="-285750" algn="l" rtl="0">
                        <a:lnSpc>
                          <a:spcPct val="100000"/>
                        </a:lnSpc>
                        <a:spcBef>
                          <a:spcPts val="0"/>
                        </a:spcBef>
                        <a:spcAft>
                          <a:spcPts val="0"/>
                        </a:spcAft>
                        <a:buClr>
                          <a:schemeClr val="dk1"/>
                        </a:buClr>
                        <a:buSzPts val="2400"/>
                        <a:buFont typeface="Arial" panose="020B0604020202020204" pitchFamily="34" charset="0"/>
                        <a:buChar char="•"/>
                      </a:pPr>
                      <a:r>
                        <a:rPr lang="en-US" sz="1800">
                          <a:solidFill>
                            <a:schemeClr val="dk1"/>
                          </a:solidFill>
                          <a:latin typeface="Lato"/>
                          <a:ea typeface="Lato"/>
                          <a:cs typeface="Lato"/>
                          <a:sym typeface="Lato"/>
                        </a:rPr>
                        <a:t>It’s critical that this is a team process, not just one person in the office.</a:t>
                      </a:r>
                    </a:p>
                    <a:p>
                      <a:pPr marL="0" lvl="0" indent="0" algn="ctr" rtl="0">
                        <a:spcBef>
                          <a:spcPts val="0"/>
                        </a:spcBef>
                        <a:spcAft>
                          <a:spcPts val="0"/>
                        </a:spcAft>
                        <a:buNone/>
                      </a:pPr>
                      <a:r>
                        <a:rPr lang="en-US" sz="1800" b="1">
                          <a:solidFill>
                            <a:srgbClr val="A00B0B"/>
                          </a:solidFill>
                          <a:latin typeface="Lato"/>
                        </a:rPr>
                        <a:t>Remember!</a:t>
                      </a:r>
                      <a:r>
                        <a:rPr lang="en-US" sz="1800">
                          <a:solidFill>
                            <a:srgbClr val="A00B0B"/>
                          </a:solidFill>
                          <a:latin typeface="Lato"/>
                        </a:rPr>
                        <a:t> </a:t>
                      </a:r>
                    </a:p>
                    <a:p>
                      <a:pPr marL="0" lvl="0" indent="0" algn="ctr" rtl="0">
                        <a:spcBef>
                          <a:spcPts val="0"/>
                        </a:spcBef>
                        <a:spcAft>
                          <a:spcPts val="0"/>
                        </a:spcAft>
                        <a:buNone/>
                      </a:pPr>
                      <a:r>
                        <a:rPr lang="en-US" sz="1800">
                          <a:latin typeface="Lato"/>
                        </a:rPr>
                        <a:t>Frequent, regular review means less burden at snapshot time!</a:t>
                      </a:r>
                      <a:endParaRPr lang="en-US" sz="1800">
                        <a:solidFill>
                          <a:schemeClr val="dk1"/>
                        </a:solidFill>
                        <a:latin typeface="Lato"/>
                        <a:ea typeface="Lato"/>
                        <a:cs typeface="Lato"/>
                        <a:sym typeface="Lato"/>
                      </a:endParaRPr>
                    </a:p>
                  </a:txBody>
                  <a:tcPr marL="91425" marR="91425" marT="91425" marB="91425">
                    <a:solidFill>
                      <a:srgbClr val="E2E2F6"/>
                    </a:solidFill>
                  </a:tcPr>
                </a:tc>
                <a:tc>
                  <a:txBody>
                    <a:bodyPr/>
                    <a:lstStyle/>
                    <a:p>
                      <a:pPr marL="361950" lvl="0" indent="-285750" algn="l" rtl="0">
                        <a:spcBef>
                          <a:spcPts val="439"/>
                        </a:spcBef>
                        <a:spcAft>
                          <a:spcPts val="0"/>
                        </a:spcAft>
                        <a:buClr>
                          <a:schemeClr val="dk1"/>
                        </a:buClr>
                        <a:buSzPts val="2400"/>
                        <a:buFont typeface="Arial" panose="020B0604020202020204" pitchFamily="34" charset="0"/>
                        <a:buChar char="•"/>
                      </a:pPr>
                      <a:r>
                        <a:rPr lang="en-US" sz="1800">
                          <a:solidFill>
                            <a:schemeClr val="dk1"/>
                          </a:solidFill>
                          <a:latin typeface="Lato"/>
                          <a:ea typeface="Lato"/>
                          <a:cs typeface="Lato"/>
                          <a:sym typeface="Lato"/>
                        </a:rPr>
                        <a:t>In the 6-8 weeks prior to a snapshot, review the data weekly.</a:t>
                      </a:r>
                    </a:p>
                    <a:p>
                      <a:pPr marL="361950" lvl="0" indent="-285750" algn="l" rtl="0">
                        <a:spcBef>
                          <a:spcPts val="439"/>
                        </a:spcBef>
                        <a:spcAft>
                          <a:spcPts val="0"/>
                        </a:spcAft>
                        <a:buClr>
                          <a:schemeClr val="dk1"/>
                        </a:buClr>
                        <a:buSzPts val="2400"/>
                        <a:buFont typeface="Arial" panose="020B0604020202020204" pitchFamily="34" charset="0"/>
                        <a:buChar char="•"/>
                      </a:pPr>
                      <a:r>
                        <a:rPr lang="en-US" sz="1800">
                          <a:solidFill>
                            <a:schemeClr val="dk1"/>
                          </a:solidFill>
                          <a:latin typeface="Lato"/>
                          <a:ea typeface="Lato"/>
                          <a:cs typeface="Lato"/>
                          <a:sym typeface="Lato"/>
                        </a:rPr>
                        <a:t>Include anyone who has reason to use or know about the data: assessment, accountability directors, principals, food service directors, special ed directors, etc.</a:t>
                      </a:r>
                      <a:endParaRPr lang="en-US" sz="1800" b="1">
                        <a:solidFill>
                          <a:schemeClr val="dk1"/>
                        </a:solidFill>
                        <a:latin typeface="Lato"/>
                        <a:ea typeface="Lato"/>
                        <a:cs typeface="Lato"/>
                        <a:sym typeface="Lato"/>
                      </a:endParaRPr>
                    </a:p>
                  </a:txBody>
                  <a:tcPr marL="91425" marR="91425" marT="91425" marB="91425">
                    <a:solidFill>
                      <a:srgbClr val="E2E2F6"/>
                    </a:solidFill>
                  </a:tcPr>
                </a:tc>
                <a:extLst>
                  <a:ext uri="{0D108BD9-81ED-4DB2-BD59-A6C34878D82A}">
                    <a16:rowId xmlns:a16="http://schemas.microsoft.com/office/drawing/2014/main" val="623814083"/>
                  </a:ext>
                </a:extLst>
              </a:tr>
            </a:tbl>
          </a:graphicData>
        </a:graphic>
      </p:graphicFrame>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7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ea typeface="Lato Black" panose="020F0A02020204030203" pitchFamily="34" charset="0"/>
                <a:cs typeface="Lato Black" panose="020F0A02020204030203" pitchFamily="34" charset="0"/>
                <a:sym typeface="Lato"/>
              </a:rPr>
              <a:t>Step 3: WISEdash Extracts</a:t>
            </a:r>
            <a:endParaRPr kumimoji="0" lang="en-US" sz="3600" b="1" i="0" u="none" strike="noStrike" kern="0" cap="none" spc="0" normalizeH="0" baseline="0" noProof="0">
              <a:ln>
                <a:noFill/>
              </a:ln>
              <a:solidFill>
                <a:schemeClr val="lt1"/>
              </a:solidFill>
              <a:effectLst/>
              <a:uLnTx/>
              <a:uFillTx/>
              <a:latin typeface="Lato"/>
              <a:ea typeface="Lato"/>
              <a:cs typeface="Lato"/>
              <a:sym typeface="Lato"/>
            </a:endParaRPr>
          </a:p>
        </p:txBody>
      </p:sp>
      <p:sp>
        <p:nvSpPr>
          <p:cNvPr id="412" name="Google Shape;412;p72"/>
          <p:cNvSpPr txBox="1">
            <a:spLocks noGrp="1"/>
          </p:cNvSpPr>
          <p:nvPr>
            <p:ph type="body" idx="1"/>
          </p:nvPr>
        </p:nvSpPr>
        <p:spPr>
          <a:xfrm>
            <a:off x="1883249" y="1883175"/>
            <a:ext cx="5377500" cy="12627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None/>
            </a:pPr>
            <a:endParaRPr/>
          </a:p>
        </p:txBody>
      </p:sp>
      <p:pic>
        <p:nvPicPr>
          <p:cNvPr id="413" name="Google Shape;413;p72" descr="Screenshot of the &quot;WISEdash Extracts&quot; Export made available to Choice schools in lieu of not having access to WISEdash for Districts."/>
          <p:cNvPicPr preferRelativeResize="0"/>
          <p:nvPr/>
        </p:nvPicPr>
        <p:blipFill>
          <a:blip r:embed="rId4">
            <a:alphaModFix/>
          </a:blip>
          <a:stretch>
            <a:fillRect/>
          </a:stretch>
        </p:blipFill>
        <p:spPr>
          <a:xfrm>
            <a:off x="230550" y="1463925"/>
            <a:ext cx="8682900" cy="2101200"/>
          </a:xfrm>
          <a:prstGeom prst="rect">
            <a:avLst/>
          </a:prstGeom>
          <a:noFill/>
          <a:ln>
            <a:noFill/>
          </a:ln>
        </p:spPr>
      </p:pic>
    </p:spTree>
    <p:custDataLst>
      <p:tags r:id="rId1"/>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81"/>
          <p:cNvSpPr txBox="1">
            <a:spLocks noGrp="1"/>
          </p:cNvSpPr>
          <p:nvPr>
            <p:ph type="title" idx="4294967295"/>
          </p:nvPr>
        </p:nvSpPr>
        <p:spPr>
          <a:xfrm>
            <a:off x="0" y="0"/>
            <a:ext cx="9144000" cy="920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rgbClr val="FFFFFF"/>
                </a:solidFill>
                <a:effectLst/>
                <a:uLnTx/>
                <a:uFillTx/>
                <a:latin typeface="Lato Black"/>
                <a:ea typeface="Lato Black"/>
                <a:cs typeface="Lato Black"/>
                <a:sym typeface="Lato Black"/>
              </a:rPr>
              <a:t>Step</a:t>
            </a:r>
            <a:r>
              <a:rPr kumimoji="0" lang="en-US" sz="3600" b="0" i="0" u="none" strike="noStrike" kern="0" cap="none" spc="0" normalizeH="0" baseline="0" noProof="0">
                <a:ln>
                  <a:noFill/>
                </a:ln>
                <a:solidFill>
                  <a:srgbClr val="FFFFFF"/>
                </a:solidFill>
                <a:effectLst/>
                <a:uLnTx/>
                <a:uFillTx/>
                <a:latin typeface="Lato Black"/>
                <a:ea typeface="Lato Black"/>
                <a:cs typeface="Lato Black"/>
                <a:sym typeface="Lato Black"/>
              </a:rPr>
              <a:t> 4: WISEadmin Portal</a:t>
            </a:r>
          </a:p>
        </p:txBody>
      </p:sp>
      <p:sp>
        <p:nvSpPr>
          <p:cNvPr id="480" name="Google Shape;480;p81"/>
          <p:cNvSpPr txBox="1">
            <a:spLocks noGrp="1"/>
          </p:cNvSpPr>
          <p:nvPr>
            <p:ph type="body" idx="2"/>
          </p:nvPr>
        </p:nvSpPr>
        <p:spPr>
          <a:xfrm>
            <a:off x="478171" y="1082180"/>
            <a:ext cx="8229601" cy="2336021"/>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3000" dirty="0">
                <a:solidFill>
                  <a:srgbClr val="000000"/>
                </a:solidFill>
                <a:latin typeface="Lato Black"/>
                <a:ea typeface="Lato Black"/>
                <a:cs typeface="Lato Black"/>
                <a:sym typeface="Lato Black"/>
              </a:rPr>
              <a:t>Are you a Choice Administrator or DSA?</a:t>
            </a:r>
            <a:endParaRPr sz="3000" b="0" dirty="0">
              <a:solidFill>
                <a:srgbClr val="000000"/>
              </a:solidFill>
              <a:latin typeface="Arial"/>
              <a:ea typeface="Arial"/>
              <a:cs typeface="Arial"/>
              <a:sym typeface="Arial"/>
            </a:endParaRPr>
          </a:p>
          <a:p>
            <a:pPr marL="0" lvl="0" indent="0" algn="l" rtl="0">
              <a:spcBef>
                <a:spcPts val="3000"/>
              </a:spcBef>
              <a:spcAft>
                <a:spcPts val="0"/>
              </a:spcAft>
              <a:buNone/>
            </a:pPr>
            <a:endParaRPr sz="100" dirty="0">
              <a:solidFill>
                <a:srgbClr val="000000"/>
              </a:solidFill>
            </a:endParaRPr>
          </a:p>
          <a:p>
            <a:pPr marL="0" lvl="0" indent="0" algn="ctr" rtl="0">
              <a:spcBef>
                <a:spcPts val="439"/>
              </a:spcBef>
              <a:spcAft>
                <a:spcPts val="0"/>
              </a:spcAft>
              <a:buNone/>
            </a:pPr>
            <a:r>
              <a:rPr lang="en" sz="3000" dirty="0">
                <a:solidFill>
                  <a:srgbClr val="000000"/>
                </a:solidFill>
              </a:rPr>
              <a:t>Log into WISEhome, then</a:t>
            </a:r>
          </a:p>
          <a:p>
            <a:pPr marL="0" lvl="0" indent="0" algn="ctr" rtl="0">
              <a:spcBef>
                <a:spcPts val="439"/>
              </a:spcBef>
              <a:spcAft>
                <a:spcPts val="0"/>
              </a:spcAft>
              <a:buNone/>
            </a:pPr>
            <a:r>
              <a:rPr lang="en" sz="3000" dirty="0">
                <a:solidFill>
                  <a:srgbClr val="000000"/>
                </a:solidFill>
              </a:rPr>
              <a:t>Select “WISEadmin Portal.”</a:t>
            </a:r>
            <a:endParaRPr dirty="0">
              <a:solidFill>
                <a:srgbClr val="000000"/>
              </a:solidFill>
            </a:endParaRPr>
          </a:p>
          <a:p>
            <a:pPr marL="342900" lvl="0" indent="-190500" algn="l" rtl="0">
              <a:spcBef>
                <a:spcPts val="439"/>
              </a:spcBef>
              <a:spcAft>
                <a:spcPts val="439"/>
              </a:spcAft>
              <a:buNone/>
            </a:pPr>
            <a:endParaRPr dirty="0"/>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8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defRPr/>
            </a:pPr>
            <a:r>
              <a:rPr lang="en-US" b="1">
                <a:latin typeface="Lato Black"/>
                <a:ea typeface="Lato Black"/>
                <a:cs typeface="Lato Black"/>
                <a:sym typeface="Lato Black"/>
              </a:rPr>
              <a:t>Step</a:t>
            </a:r>
            <a:r>
              <a:rPr lang="en-US">
                <a:latin typeface="Lato Black"/>
                <a:ea typeface="Lato Black"/>
                <a:cs typeface="Lato Black"/>
                <a:sym typeface="Lato Black"/>
              </a:rPr>
              <a:t> 4: </a:t>
            </a:r>
            <a:r>
              <a:rPr kumimoji="0" lang="en-US" sz="3600" b="1" i="0" u="none" strike="noStrike" kern="0" cap="none" spc="0" normalizeH="0" baseline="0" noProof="0" err="1">
                <a:ln>
                  <a:noFill/>
                </a:ln>
                <a:effectLst/>
                <a:uLnTx/>
                <a:uFillTx/>
                <a:latin typeface="Lato Black"/>
                <a:ea typeface="Lato Black"/>
                <a:cs typeface="Lato Black"/>
                <a:sym typeface="Lato Black"/>
              </a:rPr>
              <a:t>WISEadmin</a:t>
            </a:r>
            <a:r>
              <a:rPr kumimoji="0" lang="en-US" sz="3600" b="1" i="0" u="none" strike="noStrike" kern="0" cap="none" spc="0" normalizeH="0" baseline="0" noProof="0">
                <a:ln>
                  <a:noFill/>
                </a:ln>
                <a:effectLst/>
                <a:uLnTx/>
                <a:uFillTx/>
                <a:latin typeface="Lato Black"/>
                <a:ea typeface="Lato Black"/>
                <a:cs typeface="Lato Black"/>
                <a:sym typeface="Lato Black"/>
              </a:rPr>
              <a:t> </a:t>
            </a:r>
            <a:r>
              <a:rPr lang="en-US" b="1">
                <a:latin typeface="Lato Black"/>
                <a:ea typeface="Lato Black"/>
                <a:cs typeface="Lato Black"/>
                <a:sym typeface="Lato Black"/>
              </a:rPr>
              <a:t>Portal</a:t>
            </a:r>
            <a:br>
              <a:rPr lang="en-US" b="1">
                <a:latin typeface="Lato Black"/>
                <a:ea typeface="Lato Black"/>
                <a:cs typeface="Lato Black"/>
                <a:sym typeface="Lato Black"/>
              </a:rPr>
            </a:br>
            <a:r>
              <a:rPr lang="en-US" sz="2800" b="1">
                <a:latin typeface="Lato Black"/>
                <a:ea typeface="Lato Black"/>
                <a:cs typeface="Lato Black"/>
                <a:sym typeface="Lato Black"/>
              </a:rPr>
              <a:t>Purpose</a:t>
            </a:r>
            <a:endParaRPr lang="en-US" sz="2800" b="1" i="0" u="none" strike="noStrike" kern="0" cap="none" spc="0" normalizeH="0" baseline="0" noProof="0">
              <a:ln>
                <a:noFill/>
              </a:ln>
              <a:effectLst/>
              <a:uLnTx/>
              <a:uFillTx/>
              <a:latin typeface="Lato"/>
              <a:ea typeface="Lato"/>
              <a:cs typeface="Lato"/>
            </a:endParaRPr>
          </a:p>
        </p:txBody>
      </p:sp>
      <p:sp>
        <p:nvSpPr>
          <p:cNvPr id="486" name="Google Shape;486;p82"/>
          <p:cNvSpPr txBox="1">
            <a:spLocks noGrp="1"/>
          </p:cNvSpPr>
          <p:nvPr>
            <p:ph type="body" idx="2"/>
          </p:nvPr>
        </p:nvSpPr>
        <p:spPr>
          <a:xfrm>
            <a:off x="470517" y="1200290"/>
            <a:ext cx="8220721" cy="2120963"/>
          </a:xfrm>
          <a:prstGeom prst="rect">
            <a:avLst/>
          </a:prstGeom>
        </p:spPr>
        <p:txBody>
          <a:bodyPr spcFirstLastPara="1" wrap="square" lIns="91425" tIns="91425" rIns="91425" bIns="91425" anchor="t" anchorCtr="0">
            <a:noAutofit/>
          </a:bodyPr>
          <a:lstStyle/>
          <a:p>
            <a:pPr marL="164592" indent="-164592">
              <a:lnSpc>
                <a:spcPct val="100000"/>
              </a:lnSpc>
              <a:spcAft>
                <a:spcPts val="180"/>
              </a:spcAft>
              <a:buSzPts val="2400"/>
            </a:pPr>
            <a:r>
              <a:rPr lang="en" sz="2000" dirty="0"/>
              <a:t>For District and Choice administrators</a:t>
            </a:r>
          </a:p>
          <a:p>
            <a:pPr marL="164592" indent="-164592">
              <a:lnSpc>
                <a:spcPct val="100000"/>
              </a:lnSpc>
              <a:spcBef>
                <a:spcPts val="1200"/>
              </a:spcBef>
              <a:spcAft>
                <a:spcPts val="180"/>
              </a:spcAft>
              <a:buSzPts val="2400"/>
            </a:pPr>
            <a:r>
              <a:rPr lang="en" sz="2000" dirty="0"/>
              <a:t>A centralized location for reviewing</a:t>
            </a:r>
          </a:p>
          <a:p>
            <a:pPr marL="971550" lvl="1" indent="-285750">
              <a:lnSpc>
                <a:spcPct val="100000"/>
              </a:lnSpc>
              <a:buSzPct val="100000"/>
              <a:buFont typeface="Courier New" panose="02070309020205020404" pitchFamily="49" charset="0"/>
              <a:buChar char="o"/>
            </a:pPr>
            <a:r>
              <a:rPr lang="en" sz="1800" b="1" dirty="0"/>
              <a:t>administrative snapshot acknowledgments</a:t>
            </a:r>
          </a:p>
          <a:p>
            <a:pPr marL="971550" lvl="1" indent="-285750">
              <a:lnSpc>
                <a:spcPct val="100000"/>
              </a:lnSpc>
              <a:buSzPct val="100000"/>
              <a:buFont typeface="Courier New" panose="02070309020205020404" pitchFamily="49" charset="0"/>
              <a:buChar char="o"/>
            </a:pPr>
            <a:r>
              <a:rPr lang="en" sz="1800" b="1" dirty="0"/>
              <a:t>agency contacts</a:t>
            </a:r>
          </a:p>
          <a:p>
            <a:pPr marL="971550" lvl="1" indent="-285750">
              <a:lnSpc>
                <a:spcPct val="100000"/>
              </a:lnSpc>
              <a:buSzPct val="100000"/>
              <a:buFont typeface="Courier New" panose="02070309020205020404" pitchFamily="49" charset="0"/>
              <a:buChar char="o"/>
            </a:pPr>
            <a:r>
              <a:rPr lang="en" sz="1800" b="1" dirty="0"/>
              <a:t>key performance indicators</a:t>
            </a:r>
            <a:endParaRPr sz="1800" b="1" dirty="0"/>
          </a:p>
          <a:p>
            <a:pPr marL="164592" indent="-164592">
              <a:lnSpc>
                <a:spcPct val="100000"/>
              </a:lnSpc>
              <a:spcBef>
                <a:spcPts val="1200"/>
              </a:spcBef>
              <a:spcAft>
                <a:spcPts val="180"/>
              </a:spcAft>
              <a:buSzPts val="2400"/>
            </a:pPr>
            <a:r>
              <a:rPr lang="en" sz="2000" dirty="0"/>
              <a:t>Also the place for submitting data errata letters</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8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defRPr/>
            </a:pPr>
            <a:r>
              <a:rPr lang="en-US" b="1">
                <a:latin typeface="Lato Black"/>
                <a:ea typeface="Lato Black"/>
                <a:cs typeface="Lato Black"/>
                <a:sym typeface="Lato Black"/>
              </a:rPr>
              <a:t>Step</a:t>
            </a:r>
            <a:r>
              <a:rPr lang="en-US">
                <a:latin typeface="Lato Black"/>
                <a:ea typeface="Lato Black"/>
                <a:cs typeface="Lato Black"/>
                <a:sym typeface="Lato Black"/>
              </a:rPr>
              <a:t> 4</a:t>
            </a:r>
            <a:r>
              <a:rPr kumimoji="0" lang="en-US" sz="3600" i="0" u="none" strike="noStrike" kern="0" cap="none" spc="0" normalizeH="0" baseline="0" noProof="0">
                <a:ln>
                  <a:noFill/>
                </a:ln>
                <a:effectLst/>
                <a:uLnTx/>
                <a:uFillTx/>
                <a:latin typeface="Lato Black"/>
                <a:ea typeface="Lato Black"/>
                <a:cs typeface="Lato Black"/>
                <a:sym typeface="Lato Black"/>
              </a:rPr>
              <a:t>:</a:t>
            </a:r>
            <a:r>
              <a:rPr lang="en-US">
                <a:latin typeface="Lato Black"/>
                <a:ea typeface="Lato Black"/>
                <a:cs typeface="Lato Black"/>
                <a:sym typeface="Lato Black"/>
              </a:rPr>
              <a:t> </a:t>
            </a:r>
            <a:r>
              <a:rPr lang="en-US" b="1" err="1">
                <a:latin typeface="Lato Black"/>
                <a:ea typeface="Lato Black"/>
                <a:cs typeface="Lato Black"/>
                <a:sym typeface="Lato Black"/>
              </a:rPr>
              <a:t>WISEadmin</a:t>
            </a:r>
            <a:r>
              <a:rPr lang="en-US" b="1">
                <a:latin typeface="Lato Black"/>
                <a:ea typeface="Lato Black"/>
                <a:cs typeface="Lato Black"/>
                <a:sym typeface="Lato Black"/>
              </a:rPr>
              <a:t> Portal</a:t>
            </a:r>
            <a:br>
              <a:rPr lang="en-US" b="1">
                <a:latin typeface="Lato Black"/>
                <a:ea typeface="Lato Black"/>
                <a:cs typeface="Lato Black"/>
                <a:sym typeface="Lato Black"/>
              </a:rPr>
            </a:br>
            <a:r>
              <a:rPr lang="en-US" sz="2800" b="1">
                <a:latin typeface="Lato Black"/>
                <a:ea typeface="Lato Black"/>
                <a:cs typeface="Lato Black"/>
                <a:sym typeface="Lato Black"/>
              </a:rPr>
              <a:t>Home</a:t>
            </a:r>
            <a:r>
              <a:rPr kumimoji="0" lang="en-US" sz="2800" b="1" i="0" u="none" strike="noStrike" kern="0" cap="none" spc="0" normalizeH="0" baseline="0" noProof="0">
                <a:ln>
                  <a:noFill/>
                </a:ln>
                <a:effectLst/>
                <a:uLnTx/>
                <a:uFillTx/>
                <a:latin typeface="Lato Black"/>
                <a:ea typeface="Lato Black"/>
                <a:cs typeface="Lato Black"/>
                <a:sym typeface="Lato Black"/>
              </a:rPr>
              <a:t> Screen</a:t>
            </a:r>
            <a:endParaRPr lang="en-US" sz="2800" b="1" i="0" u="none" strike="noStrike" kern="0" cap="none" spc="0" normalizeH="0" baseline="0" noProof="0">
              <a:ln>
                <a:noFill/>
              </a:ln>
              <a:effectLst/>
              <a:uLnTx/>
              <a:uFillTx/>
              <a:latin typeface="Lato"/>
              <a:ea typeface="Lato"/>
              <a:cs typeface="Lato"/>
            </a:endParaRPr>
          </a:p>
        </p:txBody>
      </p:sp>
      <p:pic>
        <p:nvPicPr>
          <p:cNvPr id="3" name="Picture 2" descr="A screenshot of the WISEadmin toolbar: Data reporting and Snapshot (Home, Acknowledgement, Agency Contacts, Snapshot Calendar, Data Errata, Local Assessment, Data Sharing Agreement and District Library Plan), and Cyber Incidents.">
            <a:extLst>
              <a:ext uri="{FF2B5EF4-FFF2-40B4-BE49-F238E27FC236}">
                <a16:creationId xmlns:a16="http://schemas.microsoft.com/office/drawing/2014/main" id="{19EEABBB-D9FE-3F1A-599D-FE26D67B0CE0}"/>
              </a:ext>
            </a:extLst>
          </p:cNvPr>
          <p:cNvPicPr>
            <a:picLocks noChangeAspect="1"/>
          </p:cNvPicPr>
          <p:nvPr/>
        </p:nvPicPr>
        <p:blipFill>
          <a:blip r:embed="rId4"/>
          <a:stretch>
            <a:fillRect/>
          </a:stretch>
        </p:blipFill>
        <p:spPr>
          <a:xfrm>
            <a:off x="-1" y="953651"/>
            <a:ext cx="9144000" cy="715200"/>
          </a:xfrm>
          <a:prstGeom prst="rect">
            <a:avLst/>
          </a:prstGeom>
        </p:spPr>
      </p:pic>
      <p:pic>
        <p:nvPicPr>
          <p:cNvPr id="2" name="Google Shape;431;p75" descr="Screenshot of the 'tiles' that make up the home screen of the WISEadmin Portal: (In Z order) Snapshot Calendar, Agency Contacts, Administrator Acknowledgement, WISEdash Key Performance Indicators, Data Errata, and Local Assessment Data Sharing Agreement.">
            <a:extLst>
              <a:ext uri="{FF2B5EF4-FFF2-40B4-BE49-F238E27FC236}">
                <a16:creationId xmlns:a16="http://schemas.microsoft.com/office/drawing/2014/main" id="{8886B9F3-C7AF-5E97-F51D-483DD6FDE4E7}"/>
              </a:ext>
            </a:extLst>
          </p:cNvPr>
          <p:cNvPicPr preferRelativeResize="0"/>
          <p:nvPr/>
        </p:nvPicPr>
        <p:blipFill>
          <a:blip r:embed="rId5">
            <a:alphaModFix/>
          </a:blip>
          <a:stretch>
            <a:fillRect/>
          </a:stretch>
        </p:blipFill>
        <p:spPr>
          <a:xfrm>
            <a:off x="1203125" y="1647675"/>
            <a:ext cx="6737749" cy="3311276"/>
          </a:xfrm>
          <a:prstGeom prst="rect">
            <a:avLst/>
          </a:prstGeom>
          <a:noFill/>
          <a:ln>
            <a:noFill/>
          </a:ln>
        </p:spPr>
      </p:pic>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84"/>
          <p:cNvSpPr txBox="1">
            <a:spLocks noGrp="1"/>
          </p:cNvSpPr>
          <p:nvPr>
            <p:ph type="title" idx="4294967295"/>
          </p:nvPr>
        </p:nvSpPr>
        <p:spPr>
          <a:xfrm>
            <a:off x="0" y="0"/>
            <a:ext cx="9144000" cy="921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defRPr/>
            </a:pPr>
            <a:r>
              <a:rPr lang="en-US" b="1" dirty="0">
                <a:latin typeface="Lato Black"/>
                <a:ea typeface="Lato Black"/>
                <a:cs typeface="Lato Black"/>
              </a:rPr>
              <a:t>Step</a:t>
            </a:r>
            <a:r>
              <a:rPr lang="en-US" dirty="0">
                <a:latin typeface="Lato Black"/>
                <a:ea typeface="Lato Black"/>
                <a:cs typeface="Lato Black"/>
              </a:rPr>
              <a:t> 4: </a:t>
            </a:r>
            <a:r>
              <a:rPr lang="en-US" b="1" dirty="0">
                <a:latin typeface="Lato Black"/>
                <a:ea typeface="Lato Black"/>
                <a:cs typeface="Lato Black"/>
              </a:rPr>
              <a:t>WISEadmin Portal</a:t>
            </a:r>
            <a:br>
              <a:rPr lang="en-US" b="1" dirty="0">
                <a:latin typeface="Lato Black"/>
                <a:ea typeface="Lato Black"/>
                <a:cs typeface="Lato Black"/>
              </a:rPr>
            </a:br>
            <a:r>
              <a:rPr lang="en-US" sz="2800" b="1" dirty="0">
                <a:latin typeface="Lato Black"/>
                <a:ea typeface="Lato Black"/>
                <a:cs typeface="Lato Black"/>
              </a:rPr>
              <a:t>Data Snapshot</a:t>
            </a:r>
            <a:r>
              <a:rPr kumimoji="0" lang="en-US" sz="2800" b="1" i="0" u="none" strike="noStrike" kern="0" cap="none" spc="0" normalizeH="0" baseline="0" noProof="0" dirty="0">
                <a:ln>
                  <a:noFill/>
                </a:ln>
                <a:effectLst/>
                <a:uLnTx/>
                <a:uFillTx/>
                <a:latin typeface="Lato Black"/>
                <a:ea typeface="Lato Black"/>
                <a:cs typeface="Lato Black"/>
                <a:sym typeface="Lato"/>
              </a:rPr>
              <a:t> </a:t>
            </a:r>
            <a:r>
              <a:rPr kumimoji="0" lang="en-US" sz="2800" b="1" i="0" u="none" strike="noStrike" kern="0" cap="none" spc="0" normalizeH="0" baseline="0" noProof="0" dirty="0">
                <a:ln>
                  <a:noFill/>
                </a:ln>
                <a:effectLst/>
                <a:uLnTx/>
                <a:uFillTx/>
                <a:latin typeface="Lato Black"/>
                <a:sym typeface="Lato"/>
              </a:rPr>
              <a:t>Acknowledgment</a:t>
            </a:r>
            <a:endParaRPr lang="en-US" sz="2800" b="1" dirty="0">
              <a:latin typeface="Lato Black"/>
            </a:endParaRPr>
          </a:p>
        </p:txBody>
      </p:sp>
      <p:sp>
        <p:nvSpPr>
          <p:cNvPr id="499" name="Google Shape;499;p84"/>
          <p:cNvSpPr txBox="1">
            <a:spLocks noGrp="1"/>
          </p:cNvSpPr>
          <p:nvPr>
            <p:ph type="body" idx="2"/>
          </p:nvPr>
        </p:nvSpPr>
        <p:spPr>
          <a:xfrm>
            <a:off x="460865" y="951620"/>
            <a:ext cx="8221508" cy="1097835"/>
          </a:xfrm>
          <a:prstGeom prst="rect">
            <a:avLst/>
          </a:prstGeom>
        </p:spPr>
        <p:txBody>
          <a:bodyPr spcFirstLastPara="1" wrap="square" lIns="91425" tIns="91425" rIns="91425" bIns="91425" anchor="t" anchorCtr="0">
            <a:noAutofit/>
          </a:bodyPr>
          <a:lstStyle/>
          <a:p>
            <a:pPr marL="0" indent="0">
              <a:lnSpc>
                <a:spcPct val="115000"/>
              </a:lnSpc>
              <a:buNone/>
            </a:pPr>
            <a:r>
              <a:rPr lang="en" dirty="0">
                <a:solidFill>
                  <a:schemeClr val="tx1"/>
                </a:solidFill>
              </a:rPr>
              <a:t>On the Administrator Acknowledgment page</a:t>
            </a:r>
            <a:endParaRPr lang="en-US" dirty="0">
              <a:solidFill>
                <a:schemeClr val="tx1"/>
              </a:solidFill>
            </a:endParaRPr>
          </a:p>
          <a:p>
            <a:pPr marL="164592" indent="-164592">
              <a:spcAft>
                <a:spcPts val="180"/>
              </a:spcAft>
            </a:pPr>
            <a:r>
              <a:rPr lang="en" dirty="0">
                <a:solidFill>
                  <a:schemeClr val="tx1"/>
                </a:solidFill>
              </a:rPr>
              <a:t>Review your snapshot responsibilities as district/Choice administrator </a:t>
            </a:r>
            <a:endParaRPr lang="en-US" dirty="0">
              <a:solidFill>
                <a:schemeClr val="tx1"/>
              </a:solidFill>
            </a:endParaRPr>
          </a:p>
          <a:p>
            <a:pPr marL="164592" indent="-164592">
              <a:spcAft>
                <a:spcPts val="180"/>
              </a:spcAft>
            </a:pPr>
            <a:r>
              <a:rPr lang="en" dirty="0">
                <a:solidFill>
                  <a:schemeClr val="tx1"/>
                </a:solidFill>
              </a:rPr>
              <a:t>Review which contacts have acknowledged each data snapshot</a:t>
            </a:r>
          </a:p>
        </p:txBody>
      </p:sp>
      <p:grpSp>
        <p:nvGrpSpPr>
          <p:cNvPr id="5" name="Group 4" descr="Screenshot of the WISEadmin Portal Administrator Acknowledgements screen for Data Snapshot Agreement. ">
            <a:extLst>
              <a:ext uri="{FF2B5EF4-FFF2-40B4-BE49-F238E27FC236}">
                <a16:creationId xmlns:a16="http://schemas.microsoft.com/office/drawing/2014/main" id="{FBA135FF-45B2-7110-C2B7-45C51BD843F8}"/>
              </a:ext>
            </a:extLst>
          </p:cNvPr>
          <p:cNvGrpSpPr/>
          <p:nvPr/>
        </p:nvGrpSpPr>
        <p:grpSpPr>
          <a:xfrm>
            <a:off x="144117" y="2481980"/>
            <a:ext cx="8839200" cy="2239797"/>
            <a:chOff x="152400" y="2090102"/>
            <a:chExt cx="8839200" cy="2239797"/>
          </a:xfrm>
        </p:grpSpPr>
        <p:pic>
          <p:nvPicPr>
            <p:cNvPr id="500" name="Google Shape;500;p84" descr="Screenshot of the WISEadmin Portal Administrator Acknowledgement screen, Data Snapshot Acknowledgement."/>
            <p:cNvPicPr preferRelativeResize="0"/>
            <p:nvPr/>
          </p:nvPicPr>
          <p:blipFill>
            <a:blip r:embed="rId4">
              <a:alphaModFix/>
            </a:blip>
            <a:stretch>
              <a:fillRect/>
            </a:stretch>
          </p:blipFill>
          <p:spPr>
            <a:xfrm>
              <a:off x="152400" y="2090102"/>
              <a:ext cx="8839200" cy="2239797"/>
            </a:xfrm>
            <a:prstGeom prst="rect">
              <a:avLst/>
            </a:prstGeom>
            <a:noFill/>
            <a:ln w="3175">
              <a:solidFill>
                <a:schemeClr val="bg1">
                  <a:lumMod val="50000"/>
                </a:schemeClr>
              </a:solidFill>
            </a:ln>
          </p:spPr>
        </p:pic>
        <p:pic>
          <p:nvPicPr>
            <p:cNvPr id="3" name="Picture 2">
              <a:extLst>
                <a:ext uri="{FF2B5EF4-FFF2-40B4-BE49-F238E27FC236}">
                  <a16:creationId xmlns:a16="http://schemas.microsoft.com/office/drawing/2014/main" id="{0616E7C7-0955-CA0C-D351-AA764BC21B1B}"/>
                </a:ext>
                <a:ext uri="{C183D7F6-B498-43B3-948B-1728B52AA6E4}">
                  <adec:decorative xmlns:adec="http://schemas.microsoft.com/office/drawing/2017/decorative" val="1"/>
                </a:ext>
              </a:extLst>
            </p:cNvPr>
            <p:cNvPicPr>
              <a:picLocks noChangeAspect="1"/>
            </p:cNvPicPr>
            <p:nvPr/>
          </p:nvPicPr>
          <p:blipFill rotWithShape="1">
            <a:blip r:embed="rId5"/>
            <a:srcRect t="54149"/>
            <a:stretch/>
          </p:blipFill>
          <p:spPr>
            <a:xfrm flipV="1">
              <a:off x="4831376" y="3510302"/>
              <a:ext cx="1415676" cy="198703"/>
            </a:xfrm>
            <a:prstGeom prst="rect">
              <a:avLst/>
            </a:prstGeom>
            <a:ln w="3175">
              <a:solidFill>
                <a:schemeClr val="bg1">
                  <a:lumMod val="50000"/>
                </a:schemeClr>
              </a:solidFill>
            </a:ln>
          </p:spPr>
        </p:pic>
        <p:pic>
          <p:nvPicPr>
            <p:cNvPr id="4" name="Picture 3">
              <a:extLst>
                <a:ext uri="{FF2B5EF4-FFF2-40B4-BE49-F238E27FC236}">
                  <a16:creationId xmlns:a16="http://schemas.microsoft.com/office/drawing/2014/main" id="{624FF79D-63AA-EB42-6355-57F7EED0407C}"/>
                </a:ext>
                <a:ext uri="{C183D7F6-B498-43B3-948B-1728B52AA6E4}">
                  <adec:decorative xmlns:adec="http://schemas.microsoft.com/office/drawing/2017/decorative" val="1"/>
                </a:ext>
              </a:extLst>
            </p:cNvPr>
            <p:cNvPicPr>
              <a:picLocks noChangeAspect="1"/>
            </p:cNvPicPr>
            <p:nvPr/>
          </p:nvPicPr>
          <p:blipFill rotWithShape="1">
            <a:blip r:embed="rId5"/>
            <a:srcRect t="54149"/>
            <a:stretch/>
          </p:blipFill>
          <p:spPr>
            <a:xfrm flipV="1">
              <a:off x="4831376" y="4067303"/>
              <a:ext cx="1415676" cy="198703"/>
            </a:xfrm>
            <a:prstGeom prst="rect">
              <a:avLst/>
            </a:prstGeom>
            <a:ln w="3175">
              <a:solidFill>
                <a:schemeClr val="bg1">
                  <a:lumMod val="50000"/>
                </a:schemeClr>
              </a:solidFill>
            </a:ln>
          </p:spPr>
        </p:pic>
      </p:gr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5" name="Google Shape;505;p85"/>
          <p:cNvSpPr txBox="1">
            <a:spLocks noGrp="1"/>
          </p:cNvSpPr>
          <p:nvPr>
            <p:ph type="title" idx="4294967295"/>
          </p:nvPr>
        </p:nvSpPr>
        <p:spPr>
          <a:xfrm>
            <a:off x="0" y="0"/>
            <a:ext cx="9144000" cy="920750"/>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defRPr/>
            </a:pPr>
            <a:r>
              <a:rPr lang="en-US" b="1">
                <a:latin typeface="Lato Black"/>
                <a:ea typeface="Lato Black"/>
                <a:cs typeface="Lato Black"/>
              </a:rPr>
              <a:t>Step</a:t>
            </a:r>
            <a:r>
              <a:rPr lang="en-US">
                <a:latin typeface="Lato Black"/>
                <a:ea typeface="Lato Black"/>
                <a:cs typeface="Lato Black"/>
              </a:rPr>
              <a:t> 4</a:t>
            </a:r>
            <a:r>
              <a:rPr kumimoji="0" lang="en-US" i="0" u="none" strike="noStrike" kern="0" cap="none" spc="0" normalizeH="0" baseline="0" noProof="0">
                <a:ln>
                  <a:noFill/>
                </a:ln>
                <a:effectLst/>
                <a:uLnTx/>
                <a:uFillTx/>
                <a:latin typeface="Lato Black"/>
                <a:ea typeface="Lato Black"/>
                <a:cs typeface="Lato Black"/>
                <a:sym typeface="Lato"/>
              </a:rPr>
              <a:t>:</a:t>
            </a:r>
            <a:r>
              <a:rPr lang="en-US">
                <a:latin typeface="Lato Black"/>
                <a:ea typeface="Lato Black"/>
                <a:cs typeface="Lato Black"/>
              </a:rPr>
              <a:t> </a:t>
            </a:r>
            <a:r>
              <a:rPr lang="en-US" b="1" err="1">
                <a:latin typeface="Lato Black"/>
                <a:ea typeface="Lato Black"/>
                <a:cs typeface="Lato Black"/>
              </a:rPr>
              <a:t>WISEadmin</a:t>
            </a:r>
            <a:r>
              <a:rPr lang="en-US" b="1">
                <a:latin typeface="Lato Black"/>
                <a:ea typeface="Lato Black"/>
                <a:cs typeface="Lato Black"/>
              </a:rPr>
              <a:t> Portal</a:t>
            </a:r>
            <a:r>
              <a:rPr lang="en-US" b="1">
                <a:latin typeface="Lato Black"/>
              </a:rPr>
              <a:t> </a:t>
            </a:r>
            <a:br>
              <a:rPr lang="en-US" b="1" i="0" u="none" strike="noStrike" kern="0" cap="none" spc="0" normalizeH="0" baseline="0" noProof="0">
                <a:ln>
                  <a:noFill/>
                </a:ln>
                <a:effectLst/>
                <a:uLnTx/>
                <a:uFillTx/>
                <a:latin typeface="Lato Black" panose="020F0A02020204030203" pitchFamily="34" charset="0"/>
              </a:rPr>
            </a:br>
            <a:r>
              <a:rPr kumimoji="0" lang="en-US" sz="2800" b="1" i="0" u="none" strike="noStrike" kern="0" cap="none" spc="0" normalizeH="0" baseline="0" noProof="0">
                <a:ln>
                  <a:noFill/>
                </a:ln>
                <a:effectLst/>
                <a:uLnTx/>
                <a:uFillTx/>
                <a:latin typeface="Lato Black"/>
                <a:sym typeface="Lato"/>
              </a:rPr>
              <a:t>Data Quality </a:t>
            </a:r>
            <a:r>
              <a:rPr lang="en-US" sz="2800" b="1">
                <a:latin typeface="Lato Black"/>
              </a:rPr>
              <a:t>Acknowledgment</a:t>
            </a:r>
            <a:endParaRPr lang="en-US" sz="2800">
              <a:latin typeface="Lato Black"/>
            </a:endParaRPr>
          </a:p>
        </p:txBody>
      </p:sp>
      <p:sp>
        <p:nvSpPr>
          <p:cNvPr id="506" name="Google Shape;506;p85"/>
          <p:cNvSpPr txBox="1">
            <a:spLocks noGrp="1"/>
          </p:cNvSpPr>
          <p:nvPr>
            <p:ph type="body" idx="2"/>
          </p:nvPr>
        </p:nvSpPr>
        <p:spPr>
          <a:xfrm>
            <a:off x="470517" y="974443"/>
            <a:ext cx="8297634" cy="1589140"/>
          </a:xfrm>
          <a:prstGeom prst="rect">
            <a:avLst/>
          </a:prstGeom>
        </p:spPr>
        <p:txBody>
          <a:bodyPr spcFirstLastPara="1" wrap="square" lIns="91425" tIns="91425" rIns="91425" bIns="91425" anchor="t" anchorCtr="0">
            <a:noAutofit/>
          </a:bodyPr>
          <a:lstStyle/>
          <a:p>
            <a:pPr marL="0" indent="0">
              <a:lnSpc>
                <a:spcPct val="115000"/>
              </a:lnSpc>
              <a:buNone/>
            </a:pPr>
            <a:r>
              <a:rPr lang="en" sz="2000" dirty="0">
                <a:solidFill>
                  <a:schemeClr val="tx1"/>
                </a:solidFill>
              </a:rPr>
              <a:t>At the bottom of the page, fill out the Data Quality Acknowledgment form to:</a:t>
            </a:r>
            <a:endParaRPr lang="en-US" sz="2000" dirty="0">
              <a:solidFill>
                <a:schemeClr val="tx1"/>
              </a:solidFill>
            </a:endParaRPr>
          </a:p>
          <a:p>
            <a:pPr marL="164592" lvl="1" indent="-164592">
              <a:spcBef>
                <a:spcPts val="0"/>
              </a:spcBef>
              <a:spcAft>
                <a:spcPts val="180"/>
              </a:spcAft>
              <a:buSzPct val="100000"/>
              <a:buFont typeface="Arial" panose="020B0604020202020204" pitchFamily="34" charset="0"/>
              <a:buChar char="•"/>
            </a:pPr>
            <a:r>
              <a:rPr lang="en" sz="1750" b="1" dirty="0">
                <a:solidFill>
                  <a:schemeClr val="tx1"/>
                </a:solidFill>
              </a:rPr>
              <a:t>Acknowledge your administrative responsibilities for the snapshot</a:t>
            </a:r>
          </a:p>
          <a:p>
            <a:pPr marL="164592" lvl="1" indent="-164592">
              <a:spcBef>
                <a:spcPts val="0"/>
              </a:spcBef>
              <a:spcAft>
                <a:spcPts val="180"/>
              </a:spcAft>
              <a:buSzPct val="100000"/>
              <a:buFont typeface="Arial" panose="020B0604020202020204" pitchFamily="34" charset="0"/>
              <a:buChar char="•"/>
            </a:pPr>
            <a:r>
              <a:rPr lang="en" sz="1750" b="1" dirty="0">
                <a:solidFill>
                  <a:schemeClr val="tx1"/>
                </a:solidFill>
              </a:rPr>
              <a:t>Click the check box </a:t>
            </a:r>
          </a:p>
          <a:p>
            <a:pPr marL="164592" lvl="1" indent="-164592">
              <a:spcBef>
                <a:spcPts val="0"/>
              </a:spcBef>
              <a:spcAft>
                <a:spcPts val="180"/>
              </a:spcAft>
              <a:buSzPct val="100000"/>
              <a:buFont typeface="Arial" panose="020B0604020202020204" pitchFamily="34" charset="0"/>
              <a:buChar char="•"/>
            </a:pPr>
            <a:r>
              <a:rPr lang="en" sz="1750" b="1" dirty="0">
                <a:solidFill>
                  <a:schemeClr val="tx1"/>
                </a:solidFill>
              </a:rPr>
              <a:t>Then click Submit</a:t>
            </a:r>
            <a:endParaRPr b="1" dirty="0">
              <a:solidFill>
                <a:schemeClr val="tx1"/>
              </a:solidFill>
            </a:endParaRPr>
          </a:p>
        </p:txBody>
      </p:sp>
      <p:pic>
        <p:nvPicPr>
          <p:cNvPr id="507" name="Google Shape;507;p85" descr="Screenshot of WISEadmin Portal Data Quality Acknowledgement screen. "/>
          <p:cNvPicPr preferRelativeResize="0"/>
          <p:nvPr/>
        </p:nvPicPr>
        <p:blipFill>
          <a:blip r:embed="rId4">
            <a:alphaModFix/>
          </a:blip>
          <a:stretch>
            <a:fillRect/>
          </a:stretch>
        </p:blipFill>
        <p:spPr>
          <a:xfrm>
            <a:off x="3022897" y="2183660"/>
            <a:ext cx="5650586" cy="2536574"/>
          </a:xfrm>
          <a:prstGeom prst="rect">
            <a:avLst/>
          </a:prstGeom>
          <a:noFill/>
          <a:ln w="3175">
            <a:solidFill>
              <a:schemeClr val="bg1">
                <a:lumMod val="50000"/>
              </a:schemeClr>
            </a:solidFill>
          </a:ln>
        </p:spPr>
      </p:pic>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2" name="Google Shape;242;p4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b="1" i="0" u="none" strike="noStrike" kern="0" cap="none" spc="0" normalizeH="0" baseline="0" noProof="0">
                <a:ln>
                  <a:noFill/>
                </a:ln>
                <a:solidFill>
                  <a:schemeClr val="lt1"/>
                </a:solidFill>
                <a:effectLst/>
                <a:uLnTx/>
                <a:uFillTx/>
                <a:latin typeface="Lato Black" panose="020F0A02020204030203" pitchFamily="34" charset="0"/>
                <a:sym typeface="Lato"/>
              </a:rPr>
              <a:t>Snapshot Purpose</a:t>
            </a:r>
          </a:p>
        </p:txBody>
      </p:sp>
      <p:sp>
        <p:nvSpPr>
          <p:cNvPr id="241" name="Google Shape;241;p47"/>
          <p:cNvSpPr txBox="1"/>
          <p:nvPr/>
        </p:nvSpPr>
        <p:spPr>
          <a:xfrm>
            <a:off x="488272" y="922338"/>
            <a:ext cx="8220721" cy="1953931"/>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100" dirty="0">
              <a:solidFill>
                <a:srgbClr val="292F33"/>
              </a:solidFill>
              <a:highlight>
                <a:srgbClr val="FFFFFF"/>
              </a:highlight>
              <a:latin typeface="Roboto"/>
              <a:ea typeface="Roboto"/>
              <a:cs typeface="Roboto"/>
              <a:sym typeface="Roboto"/>
            </a:endParaRPr>
          </a:p>
          <a:p>
            <a:pPr marL="0" lvl="0" indent="0" algn="l" rtl="0">
              <a:lnSpc>
                <a:spcPct val="100000"/>
              </a:lnSpc>
              <a:spcAft>
                <a:spcPts val="0"/>
              </a:spcAft>
              <a:buNone/>
            </a:pPr>
            <a:r>
              <a:rPr lang="en" sz="1800" b="1" dirty="0">
                <a:solidFill>
                  <a:srgbClr val="292F33"/>
                </a:solidFill>
                <a:highlight>
                  <a:srgbClr val="FFFFFF"/>
                </a:highlight>
                <a:latin typeface="Lato"/>
                <a:ea typeface="Lato"/>
                <a:cs typeface="Lato"/>
                <a:sym typeface="Lato"/>
              </a:rPr>
              <a:t>Why We Collect the Data</a:t>
            </a:r>
            <a:endParaRPr sz="1800" b="1" dirty="0">
              <a:solidFill>
                <a:srgbClr val="292F33"/>
              </a:solidFill>
              <a:highlight>
                <a:srgbClr val="FFFFFF"/>
              </a:highlight>
              <a:latin typeface="Lato"/>
              <a:ea typeface="Lato"/>
              <a:cs typeface="Lato"/>
              <a:sym typeface="Lato"/>
            </a:endParaRPr>
          </a:p>
          <a:p>
            <a:pPr marL="164592" lvl="0" indent="-164592" algn="l" rtl="0">
              <a:lnSpc>
                <a:spcPct val="150000"/>
              </a:lnSpc>
              <a:spcBef>
                <a:spcPts val="1800"/>
              </a:spcBef>
              <a:spcAft>
                <a:spcPts val="180"/>
              </a:spcAft>
              <a:buFont typeface="Arial" panose="020B0604020202020204" pitchFamily="34" charset="0"/>
              <a:buChar char="•"/>
            </a:pPr>
            <a:r>
              <a:rPr lang="en" sz="1800" b="1" dirty="0">
                <a:solidFill>
                  <a:srgbClr val="292F33"/>
                </a:solidFill>
                <a:highlight>
                  <a:srgbClr val="FFFFFF"/>
                </a:highlight>
                <a:latin typeface="Lato"/>
                <a:ea typeface="Lato"/>
                <a:cs typeface="Lato"/>
                <a:sym typeface="Lato"/>
              </a:rPr>
              <a:t>The snapshots will serve as the permanent data source for certified reporting by DPI. Snapshot data is used for:</a:t>
            </a:r>
            <a:endParaRPr lang="en" sz="1800" b="1" dirty="0">
              <a:solidFill>
                <a:srgbClr val="292F33"/>
              </a:solidFill>
              <a:highlight>
                <a:srgbClr val="FFFFFF"/>
              </a:highlight>
              <a:latin typeface="Lato"/>
              <a:ea typeface="Lato"/>
              <a:cs typeface="Lato"/>
            </a:endParaRPr>
          </a:p>
          <a:p>
            <a:pPr marL="164592" indent="-164592">
              <a:lnSpc>
                <a:spcPct val="150000"/>
              </a:lnSpc>
              <a:spcAft>
                <a:spcPts val="180"/>
              </a:spcAft>
              <a:buClr>
                <a:srgbClr val="292F33"/>
              </a:buClr>
              <a:buSzPts val="1700"/>
              <a:buFont typeface="Arial" panose="020B0604020202020204" pitchFamily="34" charset="0"/>
              <a:buChar char="•"/>
            </a:pPr>
            <a:r>
              <a:rPr lang="en" sz="1800" b="1" u="sng" dirty="0">
                <a:solidFill>
                  <a:srgbClr val="2D2D86"/>
                </a:solidFill>
                <a:highlight>
                  <a:srgbClr val="FFFFFF"/>
                </a:highlight>
                <a:uFill>
                  <a:noFill/>
                </a:uFill>
                <a:latin typeface="Lato"/>
                <a:ea typeface="Calibri"/>
                <a:cs typeface="Calibri"/>
                <a:sym typeface="Calibri"/>
                <a:hlinkClick r:id="rId4">
                  <a:extLst>
                    <a:ext uri="{A12FA001-AC4F-418D-AE19-62706E023703}">
                      <ahyp:hlinkClr xmlns:ahyp="http://schemas.microsoft.com/office/drawing/2018/hyperlinkcolor" val="tx"/>
                    </a:ext>
                  </a:extLst>
                </a:hlinkClick>
              </a:rPr>
              <a:t>School and District Report Cards</a:t>
            </a:r>
            <a:endParaRPr sz="1800" b="1" u="sng" dirty="0">
              <a:solidFill>
                <a:srgbClr val="2D2D86"/>
              </a:solidFill>
              <a:highlight>
                <a:srgbClr val="FFFFFF"/>
              </a:highlight>
              <a:latin typeface="Lato"/>
              <a:ea typeface="Calibri"/>
              <a:cs typeface="Calibri"/>
              <a:sym typeface="Calibri"/>
            </a:endParaRP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8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defRPr/>
            </a:pPr>
            <a:r>
              <a:rPr lang="en-US" b="1">
                <a:latin typeface="Lato Black"/>
                <a:ea typeface="Lato Black"/>
                <a:cs typeface="Lato Black"/>
              </a:rPr>
              <a:t>Step</a:t>
            </a:r>
            <a:r>
              <a:rPr lang="en-US">
                <a:latin typeface="Lato Black"/>
                <a:ea typeface="Lato Black"/>
                <a:cs typeface="Lato Black"/>
              </a:rPr>
              <a:t> 4: </a:t>
            </a:r>
            <a:r>
              <a:rPr kumimoji="0" lang="en-US" sz="3600" b="1" i="0" u="none" strike="noStrike" kern="0" cap="none" spc="0" normalizeH="0" baseline="0" noProof="0" err="1">
                <a:ln>
                  <a:noFill/>
                </a:ln>
                <a:effectLst/>
                <a:uLnTx/>
                <a:uFillTx/>
                <a:latin typeface="Lato Black"/>
                <a:ea typeface="Lato Black"/>
                <a:cs typeface="Lato Black"/>
                <a:sym typeface="Lato"/>
              </a:rPr>
              <a:t>WISEadmin</a:t>
            </a:r>
            <a:r>
              <a:rPr lang="en-US" b="1">
                <a:latin typeface="Lato Black"/>
                <a:ea typeface="Lato Black"/>
                <a:cs typeface="Lato Black"/>
              </a:rPr>
              <a:t> </a:t>
            </a:r>
            <a:r>
              <a:rPr kumimoji="0" lang="en-US" sz="3600" b="1" i="0" u="none" strike="noStrike" kern="0" cap="none" spc="0" normalizeH="0" baseline="0" noProof="0">
                <a:ln>
                  <a:noFill/>
                </a:ln>
                <a:effectLst/>
                <a:uLnTx/>
                <a:uFillTx/>
                <a:latin typeface="Lato Black"/>
                <a:ea typeface="Lato Black"/>
                <a:cs typeface="Lato Black"/>
                <a:sym typeface="Lato"/>
              </a:rPr>
              <a:t>Portal</a:t>
            </a:r>
            <a:r>
              <a:rPr lang="en-US" b="1">
                <a:latin typeface="Lato Black"/>
                <a:ea typeface="Lato Black"/>
                <a:cs typeface="Lato Black"/>
              </a:rPr>
              <a:t> </a:t>
            </a:r>
            <a:r>
              <a:rPr lang="en-US" b="1">
                <a:latin typeface="Lato Black"/>
              </a:rPr>
              <a:t> </a:t>
            </a:r>
            <a:br>
              <a:rPr lang="en-US" sz="3600" b="1" i="0" u="none" strike="noStrike" kern="0" cap="none" spc="0" normalizeH="0" baseline="0" noProof="0">
                <a:ln>
                  <a:noFill/>
                </a:ln>
                <a:effectLst/>
                <a:uLnTx/>
                <a:uFillTx/>
                <a:latin typeface="Lato Black" panose="020F0A02020204030203" pitchFamily="34" charset="0"/>
              </a:rPr>
            </a:br>
            <a:r>
              <a:rPr kumimoji="0" lang="en-US" sz="2800" b="1" i="0" u="none" strike="noStrike" kern="0" cap="none" spc="0" normalizeH="0" baseline="0" noProof="0">
                <a:ln>
                  <a:noFill/>
                </a:ln>
                <a:effectLst/>
                <a:uLnTx/>
                <a:uFillTx/>
                <a:latin typeface="Lato Black"/>
                <a:sym typeface="Lato"/>
              </a:rPr>
              <a:t>Snapshot Calendar</a:t>
            </a:r>
            <a:endParaRPr lang="en-US" sz="2800">
              <a:latin typeface="Lato Black"/>
            </a:endParaRPr>
          </a:p>
        </p:txBody>
      </p:sp>
      <p:sp>
        <p:nvSpPr>
          <p:cNvPr id="513" name="Google Shape;513;p86"/>
          <p:cNvSpPr txBox="1">
            <a:spLocks noGrp="1"/>
          </p:cNvSpPr>
          <p:nvPr>
            <p:ph type="body" idx="2"/>
          </p:nvPr>
        </p:nvSpPr>
        <p:spPr>
          <a:xfrm>
            <a:off x="518724" y="1067196"/>
            <a:ext cx="4053276" cy="1776906"/>
          </a:xfrm>
          <a:prstGeom prst="rect">
            <a:avLst/>
          </a:prstGeom>
        </p:spPr>
        <p:txBody>
          <a:bodyPr spcFirstLastPara="1" wrap="square" lIns="91425" tIns="91425" rIns="91425" bIns="91425" anchor="t" anchorCtr="0">
            <a:noAutofit/>
          </a:bodyPr>
          <a:lstStyle/>
          <a:p>
            <a:pPr marL="164592" indent="-164592">
              <a:spcAft>
                <a:spcPts val="180"/>
              </a:spcAft>
            </a:pPr>
            <a:r>
              <a:rPr lang="en" sz="1800" dirty="0"/>
              <a:t>A quick link to the snapshot calendar on the DPI website.</a:t>
            </a:r>
            <a:r>
              <a:rPr lang="en" dirty="0"/>
              <a:t> </a:t>
            </a:r>
            <a:endParaRPr lang="en" sz="1800" dirty="0"/>
          </a:p>
          <a:p>
            <a:pPr marL="164592" indent="-164592">
              <a:spcAft>
                <a:spcPts val="180"/>
              </a:spcAft>
            </a:pPr>
            <a:r>
              <a:rPr lang="en" dirty="0"/>
              <a:t>Allows for </a:t>
            </a:r>
            <a:r>
              <a:rPr lang="en" sz="1800" dirty="0"/>
              <a:t>quick check-ins on upcoming important dates for annual snapshots.</a:t>
            </a:r>
            <a:endParaRPr sz="1800" dirty="0"/>
          </a:p>
        </p:txBody>
      </p:sp>
      <p:pic>
        <p:nvPicPr>
          <p:cNvPr id="2" name="Picture 1" descr="Screenshot of the WISE Events Calendar showing November 2023.">
            <a:extLst>
              <a:ext uri="{FF2B5EF4-FFF2-40B4-BE49-F238E27FC236}">
                <a16:creationId xmlns:a16="http://schemas.microsoft.com/office/drawing/2014/main" id="{A74EF805-2882-CCDC-D541-64513B4E9E4C}"/>
              </a:ext>
            </a:extLst>
          </p:cNvPr>
          <p:cNvPicPr>
            <a:picLocks noChangeAspect="1"/>
          </p:cNvPicPr>
          <p:nvPr/>
        </p:nvPicPr>
        <p:blipFill>
          <a:blip r:embed="rId4"/>
          <a:stretch>
            <a:fillRect/>
          </a:stretch>
        </p:blipFill>
        <p:spPr>
          <a:xfrm>
            <a:off x="4696710" y="1067196"/>
            <a:ext cx="3784739" cy="3421779"/>
          </a:xfrm>
          <a:prstGeom prst="rect">
            <a:avLst/>
          </a:prstGeom>
          <a:ln w="3175">
            <a:solidFill>
              <a:schemeClr val="bg1">
                <a:lumMod val="50000"/>
              </a:schemeClr>
            </a:solidFill>
          </a:ln>
        </p:spPr>
      </p:pic>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87"/>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buSzPts val="2400"/>
              <a:defRPr/>
            </a:pPr>
            <a:r>
              <a:rPr kumimoji="0" lang="en-US" sz="3600" b="1" i="0" u="none" strike="noStrike" kern="0" cap="none" spc="0" normalizeH="0" baseline="0" noProof="0" dirty="0">
                <a:ln>
                  <a:noFill/>
                </a:ln>
                <a:effectLst/>
                <a:uLnTx/>
                <a:uFillTx/>
                <a:latin typeface="Lato Black"/>
                <a:sym typeface="Lato"/>
              </a:rPr>
              <a:t>Step 5:</a:t>
            </a:r>
            <a:r>
              <a:rPr lang="en-US" b="1" dirty="0">
                <a:latin typeface="Lato Black"/>
              </a:rPr>
              <a:t> </a:t>
            </a:r>
            <a:r>
              <a:rPr kumimoji="0" lang="en-US" sz="3600" b="1" i="0" u="none" strike="noStrike" kern="0" cap="none" spc="0" normalizeH="0" baseline="0" noProof="0" dirty="0">
                <a:ln>
                  <a:noFill/>
                </a:ln>
                <a:effectLst/>
                <a:uLnTx/>
                <a:uFillTx/>
                <a:latin typeface="Lato Black"/>
                <a:sym typeface="Lato"/>
              </a:rPr>
              <a:t> Final Tasks</a:t>
            </a:r>
            <a:br>
              <a:rPr lang="en-US" b="1" dirty="0">
                <a:latin typeface="Lato Black"/>
              </a:rPr>
            </a:br>
            <a:r>
              <a:rPr kumimoji="0" lang="en-US" sz="2800" b="1" i="0" u="none" strike="noStrike" kern="0" cap="none" spc="0" normalizeH="0" baseline="0" noProof="0" dirty="0">
                <a:ln>
                  <a:noFill/>
                </a:ln>
                <a:effectLst/>
                <a:uLnTx/>
                <a:uFillTx/>
                <a:latin typeface="Lato Black"/>
                <a:sym typeface="Lato"/>
              </a:rPr>
              <a:t>Acknowledgment</a:t>
            </a:r>
            <a:endParaRPr lang="en-US" sz="2800" b="1" i="0" u="none" strike="noStrike" kern="0" cap="none" spc="0" normalizeH="0" baseline="0" noProof="0" dirty="0">
              <a:ln>
                <a:noFill/>
              </a:ln>
              <a:effectLst/>
              <a:uLnTx/>
              <a:uFillTx/>
              <a:latin typeface="Lato Black"/>
            </a:endParaRPr>
          </a:p>
        </p:txBody>
      </p:sp>
      <p:sp>
        <p:nvSpPr>
          <p:cNvPr id="520" name="Google Shape;520;p87"/>
          <p:cNvSpPr txBox="1">
            <a:spLocks noGrp="1"/>
          </p:cNvSpPr>
          <p:nvPr>
            <p:ph type="body" idx="2"/>
          </p:nvPr>
        </p:nvSpPr>
        <p:spPr>
          <a:xfrm>
            <a:off x="477429" y="1092426"/>
            <a:ext cx="8221509" cy="1877352"/>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 dirty="0"/>
              <a:t>Collection Acknowledgment</a:t>
            </a:r>
            <a:endParaRPr dirty="0"/>
          </a:p>
          <a:p>
            <a:pPr marL="164592" marR="0" lvl="1" indent="-164592" algn="l" rtl="0">
              <a:spcBef>
                <a:spcPts val="0"/>
              </a:spcBef>
              <a:spcAft>
                <a:spcPts val="180"/>
              </a:spcAft>
              <a:buClr>
                <a:schemeClr val="dk1"/>
              </a:buClr>
              <a:buSzPts val="2400"/>
              <a:buFont typeface="Arial" panose="020B0604020202020204" pitchFamily="34" charset="0"/>
              <a:buChar char="•"/>
            </a:pPr>
            <a:r>
              <a:rPr lang="en" sz="1800" b="1" u="sng" dirty="0">
                <a:solidFill>
                  <a:srgbClr val="1155CC"/>
                </a:solidFill>
                <a:hlinkClick r:id="rId4">
                  <a:extLst>
                    <a:ext uri="{A12FA001-AC4F-418D-AE19-62706E023703}">
                      <ahyp:hlinkClr xmlns:ahyp="http://schemas.microsoft.com/office/drawing/2018/hyperlinkcolor" val="tx"/>
                    </a:ext>
                  </a:extLst>
                </a:hlinkClick>
              </a:rPr>
              <a:t>Acknowledge</a:t>
            </a:r>
            <a:r>
              <a:rPr lang="en" sz="1800" b="1" dirty="0"/>
              <a:t> each data collection in the WISEdata Portal before the snapshot of that particular data collection. </a:t>
            </a:r>
            <a:endParaRPr sz="1800" b="1" dirty="0"/>
          </a:p>
          <a:p>
            <a:pPr marL="164592" marR="0" lvl="1" indent="-164592" algn="l" rtl="0">
              <a:spcBef>
                <a:spcPts val="0"/>
              </a:spcBef>
              <a:spcAft>
                <a:spcPts val="180"/>
              </a:spcAft>
              <a:buClr>
                <a:schemeClr val="dk1"/>
              </a:buClr>
              <a:buSzPts val="2400"/>
              <a:buFont typeface="Arial" panose="020B0604020202020204" pitchFamily="34" charset="0"/>
              <a:buChar char="•"/>
            </a:pPr>
            <a:r>
              <a:rPr lang="en" sz="1800" b="1" dirty="0"/>
              <a:t>Acknowledgments are important to ensure you have taken all the steps needed to send DPI correct data.</a:t>
            </a:r>
            <a:endParaRPr sz="1800" b="1" dirty="0"/>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8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defRPr/>
            </a:pPr>
            <a:r>
              <a:rPr lang="en-US" b="1">
                <a:latin typeface="Lato Black"/>
                <a:ea typeface="Lato Black"/>
                <a:cs typeface="Lato Black"/>
              </a:rPr>
              <a:t>Step 5</a:t>
            </a:r>
            <a:r>
              <a:rPr kumimoji="0" lang="en-US" sz="3600" b="1" i="0" u="none" strike="noStrike" kern="0" cap="none" spc="0" normalizeH="0" baseline="0" noProof="0">
                <a:ln>
                  <a:noFill/>
                </a:ln>
                <a:effectLst/>
                <a:uLnTx/>
                <a:uFillTx/>
                <a:latin typeface="Lato Black"/>
                <a:ea typeface="Lato Black"/>
                <a:cs typeface="Lato Black"/>
                <a:sym typeface="Lato"/>
              </a:rPr>
              <a:t>:</a:t>
            </a:r>
            <a:r>
              <a:rPr lang="en-US" b="1">
                <a:latin typeface="Lato Black"/>
                <a:ea typeface="Lato Black"/>
                <a:cs typeface="Lato Black"/>
              </a:rPr>
              <a:t> </a:t>
            </a:r>
            <a:r>
              <a:rPr kumimoji="0" lang="en-US" sz="3600" b="1" i="0" u="none" strike="noStrike" kern="0" cap="none" spc="0" normalizeH="0" baseline="0" noProof="0">
                <a:ln>
                  <a:noFill/>
                </a:ln>
                <a:effectLst/>
                <a:uLnTx/>
                <a:uFillTx/>
                <a:latin typeface="Lato Black"/>
                <a:ea typeface="Lato Black"/>
                <a:cs typeface="Lato Black"/>
                <a:sym typeface="Lato"/>
              </a:rPr>
              <a:t>Final</a:t>
            </a:r>
            <a:r>
              <a:rPr lang="en-US" b="1">
                <a:latin typeface="Lato Black"/>
                <a:ea typeface="Lato Black"/>
                <a:cs typeface="Lato Black"/>
              </a:rPr>
              <a:t> Tasks</a:t>
            </a:r>
            <a:br>
              <a:rPr lang="en-US" b="1">
                <a:latin typeface="Lato Black"/>
                <a:ea typeface="Lato Black"/>
                <a:cs typeface="Lato Black"/>
              </a:rPr>
            </a:br>
            <a:r>
              <a:rPr lang="en-US" sz="2800" b="1">
                <a:latin typeface="Lato Black"/>
              </a:rPr>
              <a:t>Final</a:t>
            </a:r>
            <a:r>
              <a:rPr kumimoji="0" lang="en-US" sz="2800" b="1" i="0" u="none" strike="noStrike" kern="0" cap="none" spc="0" normalizeH="0" baseline="0" noProof="0">
                <a:ln>
                  <a:noFill/>
                </a:ln>
                <a:effectLst/>
                <a:uLnTx/>
                <a:uFillTx/>
                <a:latin typeface="Lato Black"/>
                <a:sym typeface="Lato"/>
              </a:rPr>
              <a:t> Days</a:t>
            </a:r>
            <a:endParaRPr lang="en-US" sz="2800">
              <a:latin typeface="Lato Black"/>
            </a:endParaRPr>
          </a:p>
        </p:txBody>
      </p:sp>
      <p:sp>
        <p:nvSpPr>
          <p:cNvPr id="526" name="Google Shape;526;p88"/>
          <p:cNvSpPr txBox="1">
            <a:spLocks noGrp="1"/>
          </p:cNvSpPr>
          <p:nvPr>
            <p:ph type="body" idx="2"/>
          </p:nvPr>
        </p:nvSpPr>
        <p:spPr>
          <a:xfrm>
            <a:off x="461245" y="922338"/>
            <a:ext cx="8221509" cy="3516497"/>
          </a:xfrm>
          <a:prstGeom prst="rect">
            <a:avLst/>
          </a:prstGeom>
          <a:solidFill>
            <a:schemeClr val="bg1">
              <a:lumMod val="95000"/>
            </a:schemeClr>
          </a:solidFill>
          <a:ln>
            <a:noFill/>
          </a:ln>
        </p:spPr>
        <p:txBody>
          <a:bodyPr spcFirstLastPara="1" wrap="square" lIns="91425" tIns="45700" rIns="91425" bIns="45700" anchor="t" anchorCtr="0">
            <a:noAutofit/>
          </a:bodyPr>
          <a:lstStyle/>
          <a:p>
            <a:pPr marL="114300" indent="0">
              <a:lnSpc>
                <a:spcPct val="100000"/>
              </a:lnSpc>
              <a:buNone/>
            </a:pPr>
            <a:r>
              <a:rPr lang="en" sz="2000" dirty="0"/>
              <a:t>In the final days prior to the snapshot:</a:t>
            </a:r>
            <a:endParaRPr lang="en-US" sz="2000" dirty="0"/>
          </a:p>
          <a:p>
            <a:pPr marL="164592" indent="-164592">
              <a:spcAft>
                <a:spcPts val="180"/>
              </a:spcAft>
              <a:buSzPts val="2000"/>
            </a:pPr>
            <a:r>
              <a:rPr lang="en-US" dirty="0"/>
              <a:t>Double check that your errors and warnings are resolved.  </a:t>
            </a:r>
          </a:p>
          <a:p>
            <a:pPr marL="164592" lvl="1" indent="-164592">
              <a:spcBef>
                <a:spcPts val="438"/>
              </a:spcBef>
              <a:spcAft>
                <a:spcPts val="180"/>
              </a:spcAft>
              <a:buSzPts val="2000"/>
              <a:buFont typeface="Arial"/>
              <a:buChar char="•"/>
            </a:pPr>
            <a:r>
              <a:rPr lang="en-US" sz="1800" b="1" dirty="0"/>
              <a:t>Even if all errors were resolved previously, continue to check daily in the days just before the snapshot. </a:t>
            </a:r>
          </a:p>
          <a:p>
            <a:pPr marL="461963" lvl="1" indent="-163513">
              <a:spcBef>
                <a:spcPts val="438"/>
              </a:spcBef>
              <a:spcAft>
                <a:spcPts val="180"/>
              </a:spcAft>
              <a:buSzPts val="2000"/>
              <a:buFont typeface="Arial"/>
              <a:buChar char="•"/>
            </a:pPr>
            <a:r>
              <a:rPr lang="en-US" sz="1800" b="1" u="sng" dirty="0"/>
              <a:t>Changes other agencies make may change your data.</a:t>
            </a:r>
          </a:p>
          <a:p>
            <a:pPr marL="164592" indent="-164592">
              <a:spcAft>
                <a:spcPts val="180"/>
              </a:spcAft>
              <a:buSzPts val="2000"/>
            </a:pPr>
            <a:r>
              <a:rPr lang="en-US" dirty="0"/>
              <a:t>Double check that you have enrollment (and Choice participant values) for all schools and in all grade levels in WISEdata. Do this for both the current year and the prior year.</a:t>
            </a:r>
          </a:p>
          <a:p>
            <a:pPr marL="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8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defRPr/>
            </a:pPr>
            <a:r>
              <a:rPr lang="en-US" b="1">
                <a:latin typeface="Lato Black"/>
                <a:ea typeface="Lato Black"/>
                <a:cs typeface="Lato Black"/>
              </a:rPr>
              <a:t>Step 5: </a:t>
            </a:r>
            <a:r>
              <a:rPr kumimoji="0" lang="en-US" sz="3600" b="1" i="0" u="none" strike="noStrike" kern="0" cap="none" spc="0" normalizeH="0" baseline="0" noProof="0">
                <a:ln>
                  <a:noFill/>
                </a:ln>
                <a:effectLst/>
                <a:uLnTx/>
                <a:uFillTx/>
                <a:latin typeface="Lato Black"/>
                <a:sym typeface="Lato"/>
              </a:rPr>
              <a:t>Final Tasks</a:t>
            </a:r>
            <a:br>
              <a:rPr lang="en-US" b="1">
                <a:latin typeface="Lato Black"/>
              </a:rPr>
            </a:br>
            <a:r>
              <a:rPr kumimoji="0" lang="en-US" sz="2800" i="0" u="none" strike="noStrike" kern="0" cap="none" spc="0" normalizeH="0" baseline="0" noProof="0">
                <a:ln>
                  <a:noFill/>
                </a:ln>
                <a:effectLst/>
                <a:uLnTx/>
                <a:uFillTx/>
                <a:latin typeface="Lato Black"/>
                <a:sym typeface="Lato"/>
              </a:rPr>
              <a:t>‘Watch For’</a:t>
            </a:r>
            <a:endParaRPr lang="en-US" sz="2800">
              <a:latin typeface="Lato Black"/>
            </a:endParaRPr>
          </a:p>
        </p:txBody>
      </p:sp>
      <p:sp>
        <p:nvSpPr>
          <p:cNvPr id="532" name="Google Shape;532;p89"/>
          <p:cNvSpPr txBox="1"/>
          <p:nvPr/>
        </p:nvSpPr>
        <p:spPr>
          <a:xfrm>
            <a:off x="488271" y="1042729"/>
            <a:ext cx="8211845" cy="3164170"/>
          </a:xfrm>
          <a:prstGeom prst="rect">
            <a:avLst/>
          </a:prstGeom>
          <a:noFill/>
          <a:ln>
            <a:noFill/>
          </a:ln>
        </p:spPr>
        <p:txBody>
          <a:bodyPr spcFirstLastPara="1" wrap="square" lIns="91425" tIns="91425" rIns="91425" bIns="91425" anchor="t" anchorCtr="0">
            <a:noAutofit/>
          </a:bodyPr>
          <a:lstStyle/>
          <a:p>
            <a:pPr lvl="0" algn="l" rtl="0">
              <a:spcAft>
                <a:spcPts val="0"/>
              </a:spcAft>
              <a:buClr>
                <a:srgbClr val="000000"/>
              </a:buClr>
              <a:buSzPts val="2400"/>
            </a:pPr>
            <a:r>
              <a:rPr lang="en" sz="2000" b="1" dirty="0">
                <a:latin typeface="Lato"/>
                <a:ea typeface="Lato"/>
                <a:cs typeface="Lato"/>
                <a:sym typeface="Lato"/>
              </a:rPr>
              <a:t>Some common issues include:</a:t>
            </a:r>
          </a:p>
          <a:p>
            <a:pPr marL="164592" indent="-164592">
              <a:lnSpc>
                <a:spcPct val="150000"/>
              </a:lnSpc>
              <a:spcAft>
                <a:spcPts val="180"/>
              </a:spcAft>
              <a:buSzPts val="2400"/>
              <a:buFont typeface="Arial" panose="020B0604020202020204" pitchFamily="34" charset="0"/>
              <a:buChar char="•"/>
            </a:pPr>
            <a:r>
              <a:rPr lang="en-US" sz="1800" b="1" dirty="0">
                <a:latin typeface="Lato"/>
                <a:ea typeface="Lato"/>
                <a:cs typeface="Lato"/>
              </a:rPr>
              <a:t>Choice participant indicator incorrect or missing</a:t>
            </a:r>
            <a:endParaRPr lang="en" sz="1800" b="1" dirty="0">
              <a:latin typeface="Lato"/>
              <a:ea typeface="Lato"/>
              <a:cs typeface="Lato"/>
            </a:endParaRPr>
          </a:p>
          <a:p>
            <a:pPr marL="164592" indent="-164592">
              <a:lnSpc>
                <a:spcPct val="150000"/>
              </a:lnSpc>
              <a:spcAft>
                <a:spcPts val="180"/>
              </a:spcAft>
              <a:buSzPts val="2400"/>
              <a:buFont typeface="Arial" panose="020B0604020202020204" pitchFamily="34" charset="0"/>
              <a:buChar char="•"/>
            </a:pPr>
            <a:r>
              <a:rPr lang="en" sz="1800" b="1" dirty="0">
                <a:solidFill>
                  <a:srgbClr val="000000"/>
                </a:solidFill>
                <a:latin typeface="Lato"/>
                <a:ea typeface="Lato"/>
                <a:cs typeface="Lato"/>
                <a:sym typeface="Lato"/>
              </a:rPr>
              <a:t>Economically Disadvantaged status</a:t>
            </a:r>
            <a:r>
              <a:rPr lang="en" sz="1800" b="1" dirty="0">
                <a:latin typeface="Lato"/>
                <a:ea typeface="Lato"/>
                <a:cs typeface="Lato"/>
                <a:sym typeface="Lato"/>
              </a:rPr>
              <a:t> incorrect or missing</a:t>
            </a:r>
            <a:endParaRPr sz="1800" b="1" dirty="0">
              <a:solidFill>
                <a:srgbClr val="000000"/>
              </a:solidFill>
              <a:latin typeface="Lato"/>
              <a:ea typeface="Lato"/>
              <a:cs typeface="Lato"/>
            </a:endParaRPr>
          </a:p>
          <a:p>
            <a:pPr marL="164592" indent="-164592">
              <a:lnSpc>
                <a:spcPct val="150000"/>
              </a:lnSpc>
              <a:spcAft>
                <a:spcPts val="180"/>
              </a:spcAft>
              <a:buSzPts val="2400"/>
              <a:buFont typeface="Arial" panose="020B0604020202020204" pitchFamily="34" charset="0"/>
              <a:buChar char="•"/>
            </a:pPr>
            <a:r>
              <a:rPr lang="en" sz="1800" b="1" dirty="0">
                <a:solidFill>
                  <a:srgbClr val="000000"/>
                </a:solidFill>
                <a:latin typeface="Lato"/>
                <a:ea typeface="Lato"/>
                <a:cs typeface="Lato"/>
                <a:sym typeface="Lato"/>
              </a:rPr>
              <a:t>TFS &amp; Count Inclusion status</a:t>
            </a:r>
            <a:r>
              <a:rPr lang="en" sz="1800" b="1" dirty="0">
                <a:latin typeface="Lato"/>
                <a:ea typeface="Lato"/>
                <a:cs typeface="Lato"/>
                <a:sym typeface="Lato"/>
              </a:rPr>
              <a:t> missing</a:t>
            </a:r>
            <a:endParaRPr sz="1800" b="1" dirty="0">
              <a:solidFill>
                <a:srgbClr val="000000"/>
              </a:solidFill>
              <a:latin typeface="Lato"/>
              <a:ea typeface="Lato"/>
              <a:cs typeface="Lato"/>
            </a:endParaRPr>
          </a:p>
          <a:p>
            <a:pPr marL="164592" indent="-164592">
              <a:lnSpc>
                <a:spcPct val="150000"/>
              </a:lnSpc>
              <a:spcAft>
                <a:spcPts val="180"/>
              </a:spcAft>
              <a:buSzPts val="2400"/>
              <a:buFont typeface="Arial" panose="020B0604020202020204" pitchFamily="34" charset="0"/>
              <a:buChar char="•"/>
            </a:pPr>
            <a:r>
              <a:rPr lang="en" sz="1800" b="1" dirty="0">
                <a:solidFill>
                  <a:srgbClr val="000000"/>
                </a:solidFill>
                <a:latin typeface="Lato"/>
                <a:ea typeface="Lato"/>
                <a:cs typeface="Lato"/>
                <a:sym typeface="Lato"/>
              </a:rPr>
              <a:t>ELL status</a:t>
            </a:r>
            <a:r>
              <a:rPr lang="en" sz="1800" b="1" dirty="0">
                <a:latin typeface="Lato"/>
                <a:ea typeface="Lato"/>
                <a:cs typeface="Lato"/>
                <a:sym typeface="Lato"/>
              </a:rPr>
              <a:t> missing (encouraged for all, but must be provided by schools administering the ACCESS for ELLs exam)</a:t>
            </a:r>
            <a:endParaRPr lang="en-US" sz="1800" b="1" dirty="0">
              <a:solidFill>
                <a:srgbClr val="000000"/>
              </a:solidFill>
              <a:latin typeface="Lato"/>
              <a:ea typeface="Lato"/>
              <a:cs typeface="Lato"/>
            </a:endParaRPr>
          </a:p>
          <a:p>
            <a:pPr marL="361950" lvl="0" indent="-285750" algn="l" rtl="0">
              <a:lnSpc>
                <a:spcPct val="150000"/>
              </a:lnSpc>
              <a:spcBef>
                <a:spcPts val="0"/>
              </a:spcBef>
              <a:spcAft>
                <a:spcPts val="0"/>
              </a:spcAft>
              <a:buClr>
                <a:srgbClr val="000000"/>
              </a:buClr>
              <a:buSzPts val="2400"/>
              <a:buFont typeface="Arial" panose="020B0604020202020204" pitchFamily="34" charset="0"/>
              <a:buChar char="•"/>
            </a:pPr>
            <a:endParaRPr lang="en-US" sz="1800" b="1" dirty="0">
              <a:solidFill>
                <a:srgbClr val="000000"/>
              </a:solidFill>
              <a:latin typeface="Lato"/>
              <a:ea typeface="Lato"/>
              <a:cs typeface="Lato"/>
              <a:sym typeface="Lato"/>
            </a:endParaRPr>
          </a:p>
          <a:p>
            <a:pPr marL="76200" lvl="0" algn="l" rtl="0">
              <a:lnSpc>
                <a:spcPct val="150000"/>
              </a:lnSpc>
              <a:spcBef>
                <a:spcPts val="0"/>
              </a:spcBef>
              <a:spcAft>
                <a:spcPts val="0"/>
              </a:spcAft>
              <a:buClr>
                <a:srgbClr val="000000"/>
              </a:buClr>
              <a:buSzPts val="2400"/>
            </a:pPr>
            <a:endParaRPr lang="en-US" sz="1800" b="1" dirty="0">
              <a:latin typeface="Lato"/>
              <a:ea typeface="Lato"/>
              <a:cs typeface="Lato"/>
              <a:sym typeface="Lato"/>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9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a:lnSpc>
                <a:spcPct val="100000"/>
              </a:lnSpc>
              <a:defRPr/>
            </a:pPr>
            <a:r>
              <a:rPr lang="en-US" b="1">
                <a:latin typeface="Lato Black"/>
                <a:ea typeface="Lato Black"/>
                <a:cs typeface="Lato Black"/>
              </a:rPr>
              <a:t>Step 5: </a:t>
            </a:r>
            <a:r>
              <a:rPr kumimoji="0" lang="en-US" sz="3600" b="1" u="none" strike="noStrike" kern="0" cap="none" spc="0" normalizeH="0" baseline="0" noProof="0">
                <a:ln>
                  <a:noFill/>
                </a:ln>
                <a:effectLst/>
                <a:uLnTx/>
                <a:uFillTx/>
                <a:latin typeface="Lato Black"/>
                <a:sym typeface="Lato"/>
              </a:rPr>
              <a:t>Final Tasks</a:t>
            </a:r>
            <a:br>
              <a:rPr lang="en-US" b="1">
                <a:latin typeface="Lato Black"/>
              </a:rPr>
            </a:br>
            <a:r>
              <a:rPr kumimoji="0" lang="en-US" sz="2800" b="1" u="none" strike="noStrike" kern="0" cap="none" spc="0" normalizeH="0" baseline="0" noProof="0">
                <a:ln>
                  <a:noFill/>
                </a:ln>
                <a:effectLst/>
                <a:uLnTx/>
                <a:uFillTx/>
                <a:latin typeface="Lato Black"/>
                <a:sym typeface="Lato"/>
              </a:rPr>
              <a:t>Snapshot Help Docs</a:t>
            </a:r>
            <a:endParaRPr lang="en-US" sz="2800">
              <a:latin typeface="Lato Black"/>
            </a:endParaRPr>
          </a:p>
        </p:txBody>
      </p:sp>
      <p:sp>
        <p:nvSpPr>
          <p:cNvPr id="2" name="TextBox 1">
            <a:extLst>
              <a:ext uri="{FF2B5EF4-FFF2-40B4-BE49-F238E27FC236}">
                <a16:creationId xmlns:a16="http://schemas.microsoft.com/office/drawing/2014/main" id="{7F8ED59C-34FD-85DE-8A76-924DF0303BF1}"/>
              </a:ext>
            </a:extLst>
          </p:cNvPr>
          <p:cNvSpPr txBox="1"/>
          <p:nvPr/>
        </p:nvSpPr>
        <p:spPr>
          <a:xfrm>
            <a:off x="477431" y="1092425"/>
            <a:ext cx="8189140" cy="2262158"/>
          </a:xfrm>
          <a:prstGeom prst="rect">
            <a:avLst/>
          </a:prstGeom>
          <a:noFill/>
        </p:spPr>
        <p:txBody>
          <a:bodyPr wrap="square" lIns="91440" tIns="45720" rIns="91440" bIns="45720" anchor="t">
            <a:spAutoFit/>
          </a:bodyPr>
          <a:lstStyle/>
          <a:p>
            <a:pPr marL="285750" indent="-285750">
              <a:spcBef>
                <a:spcPts val="600"/>
              </a:spcBef>
              <a:buFont typeface="Arial" panose="020B0604020202020204" pitchFamily="34" charset="0"/>
              <a:buChar char="•"/>
            </a:pPr>
            <a:r>
              <a:rPr lang="en-US" sz="1800" b="1" dirty="0">
                <a:latin typeface="Lato"/>
                <a:ea typeface="Lato"/>
                <a:cs typeface="Lato"/>
                <a:sym typeface="Lato"/>
                <a:hlinkClick r:id="rId4"/>
              </a:rPr>
              <a:t>WISEdata Annual Tasks Checklist webpage</a:t>
            </a:r>
            <a:r>
              <a:rPr lang="en-US" sz="1800" b="1" dirty="0">
                <a:latin typeface="Lato"/>
                <a:ea typeface="Lato"/>
                <a:cs typeface="Lato"/>
                <a:sym typeface="Lato"/>
              </a:rPr>
              <a:t>: </a:t>
            </a:r>
            <a:r>
              <a:rPr lang="en-US" sz="1800" b="1" dirty="0">
                <a:solidFill>
                  <a:schemeClr val="dk1"/>
                </a:solidFill>
                <a:latin typeface="Lato"/>
                <a:ea typeface="Lato"/>
                <a:cs typeface="Lato"/>
                <a:sym typeface="Lato"/>
              </a:rPr>
              <a:t>An organized checklist of items that need to be completed for WISEdata reporting annually.</a:t>
            </a:r>
            <a:r>
              <a:rPr lang="en-US" sz="1800" b="1" dirty="0">
                <a:latin typeface="Lato"/>
                <a:ea typeface="Lato"/>
                <a:cs typeface="Lato"/>
                <a:sym typeface="Lato"/>
              </a:rPr>
              <a:t> </a:t>
            </a:r>
            <a:endParaRPr lang="en-US" b="1" dirty="0"/>
          </a:p>
          <a:p>
            <a:pPr marL="285750" lvl="0" indent="-285750" rtl="0">
              <a:spcBef>
                <a:spcPts val="600"/>
              </a:spcBef>
              <a:spcAft>
                <a:spcPts val="0"/>
              </a:spcAft>
              <a:buFont typeface="Arial" panose="020B0604020202020204" pitchFamily="34" charset="0"/>
              <a:buChar char="•"/>
            </a:pPr>
            <a:r>
              <a:rPr lang="en" sz="1800" b="1" u="sng" dirty="0">
                <a:solidFill>
                  <a:schemeClr val="hlink"/>
                </a:solidFill>
                <a:latin typeface="Lato"/>
                <a:ea typeface="Lato"/>
                <a:cs typeface="Lato"/>
                <a:hlinkClick r:id="rId5">
                  <a:extLst>
                    <a:ext uri="{A12FA001-AC4F-418D-AE19-62706E023703}">
                      <ahyp:hlinkClr xmlns:ahyp="http://schemas.microsoft.com/office/drawing/2018/hyperlinkcolor" val="tx"/>
                    </a:ext>
                  </a:extLst>
                </a:hlinkClick>
              </a:rPr>
              <a:t>Knowledge Base Articles (KBAs)</a:t>
            </a:r>
            <a:r>
              <a:rPr lang="en" sz="1800" b="1" dirty="0">
                <a:solidFill>
                  <a:schemeClr val="tx1"/>
                </a:solidFill>
                <a:latin typeface="Lato"/>
                <a:ea typeface="Lato"/>
                <a:cs typeface="Lato"/>
              </a:rPr>
              <a:t>: </a:t>
            </a:r>
            <a:r>
              <a:rPr lang="en" sz="1800" b="1" dirty="0">
                <a:solidFill>
                  <a:schemeClr val="dk1"/>
                </a:solidFill>
                <a:latin typeface="Lato"/>
                <a:ea typeface="Lato"/>
                <a:cs typeface="Lato"/>
                <a:sym typeface="Lato"/>
              </a:rPr>
              <a:t>Useful articles on validations and other related topic</a:t>
            </a:r>
            <a:endParaRPr lang="en-US" sz="1800" b="1" dirty="0">
              <a:solidFill>
                <a:schemeClr val="dk1"/>
              </a:solidFill>
              <a:latin typeface="Lato"/>
              <a:ea typeface="Lato"/>
              <a:cs typeface="Lato"/>
            </a:endParaRPr>
          </a:p>
          <a:p>
            <a:pPr marL="285750" lvl="0" indent="-285750" rtl="0">
              <a:spcBef>
                <a:spcPts val="600"/>
              </a:spcBef>
              <a:spcAft>
                <a:spcPts val="0"/>
              </a:spcAft>
              <a:buFont typeface="Arial" panose="020B0604020202020204" pitchFamily="34" charset="0"/>
              <a:buChar char="•"/>
            </a:pPr>
            <a:r>
              <a:rPr lang="en" sz="1800" b="1" u="sng" dirty="0">
                <a:solidFill>
                  <a:srgbClr val="1155CC"/>
                </a:solidFill>
                <a:latin typeface="Lato"/>
                <a:ea typeface="Lato"/>
                <a:cs typeface="Lato"/>
                <a:hlinkClick r:id="rId6">
                  <a:extLst>
                    <a:ext uri="{A12FA001-AC4F-418D-AE19-62706E023703}">
                      <ahyp:hlinkClr xmlns:ahyp="http://schemas.microsoft.com/office/drawing/2018/hyperlinkcolor" val="tx"/>
                    </a:ext>
                  </a:extLst>
                </a:hlinkClick>
              </a:rPr>
              <a:t>Mini Tutorials</a:t>
            </a:r>
            <a:r>
              <a:rPr lang="en" sz="1800" b="1" dirty="0">
                <a:solidFill>
                  <a:schemeClr val="tx1"/>
                </a:solidFill>
                <a:latin typeface="Lato"/>
                <a:ea typeface="Lato"/>
                <a:cs typeface="Lato"/>
              </a:rPr>
              <a:t>: Cover a variety of topics you may have questions on</a:t>
            </a:r>
            <a:endParaRPr lang="en-US" sz="1800" b="1" dirty="0">
              <a:solidFill>
                <a:schemeClr val="tx1"/>
              </a:solidFill>
              <a:latin typeface="Lato"/>
              <a:ea typeface="Lato"/>
              <a:cs typeface="Lato"/>
            </a:endParaRPr>
          </a:p>
          <a:p>
            <a:pPr marL="285750" lvl="0" indent="-285750" rtl="0">
              <a:spcBef>
                <a:spcPts val="600"/>
              </a:spcBef>
              <a:spcAft>
                <a:spcPts val="0"/>
              </a:spcAft>
              <a:buFont typeface="Arial" panose="020B0604020202020204" pitchFamily="34" charset="0"/>
              <a:buChar char="•"/>
            </a:pPr>
            <a:r>
              <a:rPr lang="en-US" sz="1800" b="1" u="sng" dirty="0">
                <a:solidFill>
                  <a:srgbClr val="0563C1"/>
                </a:solidFill>
                <a:latin typeface="Lato"/>
                <a:ea typeface="Lato"/>
                <a:cs typeface="Lato"/>
                <a:hlinkClick r:id="rId7"/>
              </a:rPr>
              <a:t>Snapshot Preparation Guidance webpage</a:t>
            </a:r>
            <a:r>
              <a:rPr lang="en-US" sz="1800" b="1" dirty="0">
                <a:solidFill>
                  <a:schemeClr val="tx1"/>
                </a:solidFill>
                <a:latin typeface="Lato"/>
                <a:ea typeface="Lato"/>
                <a:cs typeface="Lato"/>
              </a:rPr>
              <a:t>: Provides in-depth guidance on snapshot information</a:t>
            </a: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9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a:lnSpc>
                <a:spcPct val="100000"/>
              </a:lnSpc>
              <a:defRPr/>
            </a:pPr>
            <a:r>
              <a:rPr lang="en-US" b="1">
                <a:latin typeface="Lato Black"/>
                <a:ea typeface="Lato Black"/>
                <a:cs typeface="Lato Black"/>
              </a:rPr>
              <a:t>Step 5: </a:t>
            </a:r>
            <a:r>
              <a:rPr kumimoji="0" lang="en-US" sz="3600" b="1" i="0" u="none" strike="noStrike" kern="0" cap="none" spc="0" normalizeH="0" baseline="0" noProof="0">
                <a:ln>
                  <a:noFill/>
                </a:ln>
                <a:effectLst/>
                <a:uLnTx/>
                <a:uFillTx/>
                <a:latin typeface="Lato Black"/>
                <a:sym typeface="Lato"/>
              </a:rPr>
              <a:t>Final </a:t>
            </a:r>
            <a:r>
              <a:rPr lang="en-US" b="1">
                <a:latin typeface="Lato Black"/>
              </a:rPr>
              <a:t>Tasks</a:t>
            </a:r>
            <a:br>
              <a:rPr lang="en-US" b="1">
                <a:latin typeface="Lato Black"/>
              </a:rPr>
            </a:br>
            <a:r>
              <a:rPr lang="en-US" sz="2800" b="1">
                <a:latin typeface="Lato Black"/>
              </a:rPr>
              <a:t>Getting</a:t>
            </a:r>
            <a:r>
              <a:rPr kumimoji="0" lang="en-US" sz="2800" b="1" i="0" u="none" strike="noStrike" kern="0" cap="none" spc="0" normalizeH="0" baseline="0" noProof="0">
                <a:ln>
                  <a:noFill/>
                </a:ln>
                <a:effectLst/>
                <a:uLnTx/>
                <a:uFillTx/>
                <a:latin typeface="Lato Black"/>
                <a:sym typeface="Lato"/>
              </a:rPr>
              <a:t> Help</a:t>
            </a:r>
            <a:endParaRPr lang="en-US" sz="2800">
              <a:latin typeface="Lato Black"/>
            </a:endParaRPr>
          </a:p>
        </p:txBody>
      </p:sp>
      <p:sp>
        <p:nvSpPr>
          <p:cNvPr id="2" name="TextBox 1">
            <a:extLst>
              <a:ext uri="{FF2B5EF4-FFF2-40B4-BE49-F238E27FC236}">
                <a16:creationId xmlns:a16="http://schemas.microsoft.com/office/drawing/2014/main" id="{584F1739-C9AD-E1A8-FF75-7993127D025B}"/>
              </a:ext>
            </a:extLst>
          </p:cNvPr>
          <p:cNvSpPr txBox="1"/>
          <p:nvPr/>
        </p:nvSpPr>
        <p:spPr>
          <a:xfrm>
            <a:off x="457200" y="1109309"/>
            <a:ext cx="8229600" cy="2410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64592" indent="-164592">
              <a:spcAft>
                <a:spcPts val="180"/>
              </a:spcAft>
              <a:buFont typeface="Arial" panose="020B0604020202020204" pitchFamily="34" charset="0"/>
              <a:buChar char="•"/>
            </a:pPr>
            <a:r>
              <a:rPr lang="en" sz="1800" b="1" dirty="0">
                <a:latin typeface="Lato"/>
                <a:ea typeface="Lato"/>
                <a:cs typeface="Lato"/>
              </a:rPr>
              <a:t>Notifications from the DPI Customer Services Team</a:t>
            </a:r>
            <a:endParaRPr lang="en-US" sz="1800" b="1" dirty="0">
              <a:latin typeface="Lato"/>
              <a:ea typeface="Lato"/>
              <a:cs typeface="Lato"/>
            </a:endParaRPr>
          </a:p>
          <a:p>
            <a:pPr marL="914400" lvl="1" indent="-164592">
              <a:spcAft>
                <a:spcPts val="180"/>
              </a:spcAft>
              <a:buFont typeface="Lato,Sans-Serif"/>
              <a:buChar char="○"/>
            </a:pPr>
            <a:r>
              <a:rPr lang="en" sz="1800" b="1" dirty="0">
                <a:latin typeface="Lato"/>
                <a:ea typeface="Lato"/>
                <a:cs typeface="Lato"/>
              </a:rPr>
              <a:t>~6-8 weeks before snapshot DPI will begin program area data quality checks and may find specific issues to reach out to you on.</a:t>
            </a:r>
            <a:endParaRPr lang="en-US" sz="1800" b="1" dirty="0">
              <a:latin typeface="Lato"/>
              <a:ea typeface="Lato"/>
              <a:cs typeface="Lato"/>
            </a:endParaRPr>
          </a:p>
          <a:p>
            <a:pPr marL="914400" lvl="1" indent="-164592">
              <a:spcAft>
                <a:spcPts val="180"/>
              </a:spcAft>
              <a:buFont typeface="Lato,Sans-Serif"/>
              <a:buChar char="○"/>
            </a:pPr>
            <a:r>
              <a:rPr lang="en" sz="1800" b="1" dirty="0">
                <a:latin typeface="Lato"/>
                <a:ea typeface="Lato"/>
                <a:cs typeface="Lato"/>
              </a:rPr>
              <a:t>Review </a:t>
            </a:r>
            <a:r>
              <a:rPr lang="en" sz="1800" b="1" u="sng" dirty="0">
                <a:solidFill>
                  <a:schemeClr val="hlink"/>
                </a:solidFill>
                <a:latin typeface="Lato"/>
                <a:ea typeface="Lato"/>
                <a:cs typeface="Lato"/>
              </a:rPr>
              <a:t>Data Quality alerts</a:t>
            </a:r>
            <a:r>
              <a:rPr lang="en" sz="1800" b="1" dirty="0">
                <a:latin typeface="Lato"/>
                <a:ea typeface="Lato"/>
                <a:cs typeface="Lato"/>
              </a:rPr>
              <a:t> in WISEdata Portal  </a:t>
            </a:r>
            <a:endParaRPr lang="en-US" sz="1800" b="1" dirty="0">
              <a:latin typeface="Lato"/>
              <a:ea typeface="Lato"/>
              <a:cs typeface="Lato"/>
            </a:endParaRPr>
          </a:p>
          <a:p>
            <a:pPr marL="457200"/>
            <a:endParaRPr lang="en-US" sz="1800" b="1" dirty="0">
              <a:latin typeface="Lato"/>
              <a:ea typeface="Lato"/>
              <a:cs typeface="Lato"/>
            </a:endParaRPr>
          </a:p>
          <a:p>
            <a:pPr marL="164592" indent="-164592">
              <a:spcAft>
                <a:spcPts val="180"/>
              </a:spcAft>
              <a:buFont typeface="Arial" panose="020B0604020202020204" pitchFamily="34" charset="0"/>
              <a:buChar char="•"/>
            </a:pPr>
            <a:r>
              <a:rPr lang="en" sz="1800" b="1" dirty="0">
                <a:latin typeface="Lato"/>
                <a:ea typeface="Lato"/>
                <a:cs typeface="Lato"/>
              </a:rPr>
              <a:t>Help Tickets </a:t>
            </a:r>
            <a:endParaRPr lang="en-US" sz="1800" b="1" dirty="0">
              <a:latin typeface="Lato"/>
              <a:ea typeface="Lato"/>
              <a:cs typeface="Lato"/>
            </a:endParaRPr>
          </a:p>
          <a:p>
            <a:pPr marL="914400" lvl="1" indent="-164592">
              <a:spcAft>
                <a:spcPts val="180"/>
              </a:spcAft>
              <a:buFont typeface="Lato,Sans-Serif"/>
              <a:buChar char="○"/>
            </a:pPr>
            <a:r>
              <a:rPr lang="en" sz="1800" b="1" u="sng" dirty="0">
                <a:solidFill>
                  <a:srgbClr val="1155CC"/>
                </a:solidFill>
                <a:latin typeface="Lato"/>
                <a:ea typeface="Lato"/>
                <a:cs typeface="Lato"/>
                <a:hlinkClick r:id="rId4">
                  <a:extLst>
                    <a:ext uri="{A12FA001-AC4F-418D-AE19-62706E023703}">
                      <ahyp:hlinkClr xmlns:ahyp="http://schemas.microsoft.com/office/drawing/2018/hyperlinkcolor" val="tx"/>
                    </a:ext>
                  </a:extLst>
                </a:hlinkClick>
              </a:rPr>
              <a:t>Create a Help Ticket</a:t>
            </a:r>
            <a:r>
              <a:rPr lang="en" sz="1800" b="1" dirty="0">
                <a:latin typeface="Lato"/>
                <a:ea typeface="Lato"/>
                <a:cs typeface="Lato"/>
              </a:rPr>
              <a:t>, so the DPI Customer Services Team can help you resolve issues, including those that may be vendor related. </a:t>
            </a:r>
            <a:endParaRPr lang="en-US" sz="1800" b="1" dirty="0"/>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9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Post-Snapshot: Data Errata Letters</a:t>
            </a:r>
          </a:p>
        </p:txBody>
      </p:sp>
      <p:sp>
        <p:nvSpPr>
          <p:cNvPr id="550" name="Google Shape;550;p92"/>
          <p:cNvSpPr txBox="1"/>
          <p:nvPr/>
        </p:nvSpPr>
        <p:spPr>
          <a:xfrm>
            <a:off x="461055" y="1289744"/>
            <a:ext cx="8229600" cy="1961218"/>
          </a:xfrm>
          <a:prstGeom prst="rect">
            <a:avLst/>
          </a:prstGeom>
          <a:noFill/>
          <a:ln>
            <a:noFill/>
          </a:ln>
        </p:spPr>
        <p:txBody>
          <a:bodyPr spcFirstLastPara="1" wrap="square" lIns="91425" tIns="45700" rIns="91425" bIns="45700" anchor="t" anchorCtr="0">
            <a:noAutofit/>
          </a:bodyPr>
          <a:lstStyle/>
          <a:p>
            <a:pPr marL="164592" lvl="0" indent="-164592" algn="l" rtl="0">
              <a:spcBef>
                <a:spcPts val="0"/>
              </a:spcBef>
              <a:spcAft>
                <a:spcPts val="18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Once the snapshot is taken, the data in the WISEdash database </a:t>
            </a:r>
            <a:r>
              <a:rPr lang="en" sz="1800" b="1" i="1" dirty="0">
                <a:solidFill>
                  <a:srgbClr val="000000"/>
                </a:solidFill>
                <a:latin typeface="Lato"/>
                <a:ea typeface="Lato"/>
                <a:cs typeface="Lato"/>
                <a:sym typeface="Lato"/>
              </a:rPr>
              <a:t>cannot be changed</a:t>
            </a:r>
            <a:r>
              <a:rPr lang="en" sz="1800" b="1" dirty="0">
                <a:solidFill>
                  <a:srgbClr val="000000"/>
                </a:solidFill>
                <a:latin typeface="Lato"/>
                <a:ea typeface="Lato"/>
                <a:cs typeface="Lato"/>
                <a:sym typeface="Lato"/>
              </a:rPr>
              <a:t>.</a:t>
            </a:r>
            <a:endParaRPr sz="1800" b="1" dirty="0">
              <a:solidFill>
                <a:srgbClr val="000000"/>
              </a:solidFill>
              <a:latin typeface="Lato"/>
              <a:ea typeface="Lato"/>
              <a:cs typeface="Lato"/>
              <a:sym typeface="Lato"/>
            </a:endParaRPr>
          </a:p>
          <a:p>
            <a:pPr marL="164592" lvl="0" indent="-164592" algn="l" rtl="0">
              <a:spcBef>
                <a:spcPts val="0"/>
              </a:spcBef>
              <a:spcAft>
                <a:spcPts val="180"/>
              </a:spcAft>
              <a:buClr>
                <a:srgbClr val="000000"/>
              </a:buClr>
              <a:buSzPts val="1800"/>
              <a:buFont typeface="Arial" panose="020B0604020202020204" pitchFamily="34" charset="0"/>
              <a:buChar char="•"/>
            </a:pPr>
            <a:r>
              <a:rPr lang="en" sz="1800" b="1" dirty="0">
                <a:solidFill>
                  <a:srgbClr val="000000"/>
                </a:solidFill>
                <a:latin typeface="Lato"/>
                <a:ea typeface="Lato"/>
                <a:cs typeface="Lato"/>
                <a:sym typeface="Lato"/>
              </a:rPr>
              <a:t>Data errors after snapshot are addressed </a:t>
            </a:r>
            <a:r>
              <a:rPr lang="en" sz="1800" b="1" dirty="0">
                <a:latin typeface="Lato"/>
                <a:ea typeface="Lato"/>
                <a:cs typeface="Lato"/>
                <a:sym typeface="Lato"/>
              </a:rPr>
              <a:t>with</a:t>
            </a:r>
            <a:r>
              <a:rPr lang="en" sz="1800" b="1" dirty="0">
                <a:solidFill>
                  <a:srgbClr val="000000"/>
                </a:solidFill>
                <a:latin typeface="Lato"/>
                <a:ea typeface="Lato"/>
                <a:cs typeface="Lato"/>
                <a:sym typeface="Lato"/>
              </a:rPr>
              <a:t> a Data Errata letter submitted via the WISEadmin Portal.</a:t>
            </a:r>
            <a:endParaRPr sz="1800" b="1" dirty="0">
              <a:solidFill>
                <a:srgbClr val="000000"/>
              </a:solidFill>
              <a:latin typeface="Lato"/>
              <a:ea typeface="Lato"/>
              <a:cs typeface="Lato"/>
              <a:sym typeface="Lato"/>
            </a:endParaRPr>
          </a:p>
          <a:p>
            <a:pPr marL="164592" indent="-164592">
              <a:spcAft>
                <a:spcPts val="180"/>
              </a:spcAft>
              <a:buSzPts val="1800"/>
              <a:buFont typeface="Arial" panose="020B0604020202020204" pitchFamily="34" charset="0"/>
              <a:buChar char="•"/>
            </a:pPr>
            <a:r>
              <a:rPr lang="en" sz="1800" b="1" dirty="0">
                <a:solidFill>
                  <a:srgbClr val="000000"/>
                </a:solidFill>
                <a:latin typeface="Lato"/>
                <a:ea typeface="Lato"/>
                <a:cs typeface="Lato"/>
                <a:sym typeface="Lato"/>
              </a:rPr>
              <a:t>Remember: </a:t>
            </a:r>
            <a:r>
              <a:rPr lang="en" sz="1800" b="1" dirty="0">
                <a:latin typeface="Lato"/>
                <a:ea typeface="Lato"/>
                <a:cs typeface="Lato"/>
                <a:sym typeface="Lato"/>
              </a:rPr>
              <a:t>do not include</a:t>
            </a:r>
            <a:r>
              <a:rPr lang="en" sz="1800" b="1" dirty="0">
                <a:solidFill>
                  <a:srgbClr val="000000"/>
                </a:solidFill>
                <a:latin typeface="Lato"/>
                <a:ea typeface="Lato"/>
                <a:cs typeface="Lato"/>
                <a:sym typeface="Lato"/>
              </a:rPr>
              <a:t> </a:t>
            </a:r>
            <a:r>
              <a:rPr lang="en" sz="1800" b="1" dirty="0">
                <a:latin typeface="Lato"/>
                <a:ea typeface="Lato"/>
                <a:cs typeface="Lato"/>
                <a:sym typeface="Lato"/>
              </a:rPr>
              <a:t>personally identifiable information (PII)! </a:t>
            </a:r>
            <a:endParaRPr sz="1800" b="1" dirty="0">
              <a:solidFill>
                <a:srgbClr val="000000"/>
              </a:solidFill>
              <a:latin typeface="Lato"/>
              <a:ea typeface="Lato"/>
              <a:cs typeface="Lato"/>
              <a:sym typeface="Lato"/>
            </a:endParaRPr>
          </a:p>
          <a:p>
            <a:pPr marL="164592" indent="-164592">
              <a:spcAft>
                <a:spcPts val="180"/>
              </a:spcAft>
              <a:buSzPts val="1800"/>
              <a:buFont typeface="Arial" panose="020B0604020202020204" pitchFamily="34" charset="0"/>
              <a:buChar char="•"/>
            </a:pPr>
            <a:r>
              <a:rPr lang="en" sz="1800" b="1" dirty="0">
                <a:solidFill>
                  <a:srgbClr val="000000"/>
                </a:solidFill>
                <a:latin typeface="Lato"/>
                <a:ea typeface="Lato"/>
                <a:cs typeface="Lato"/>
                <a:sym typeface="Lato"/>
              </a:rPr>
              <a:t>More info: </a:t>
            </a:r>
            <a:r>
              <a:rPr lang="en" sz="1800" b="1" u="sng" dirty="0">
                <a:solidFill>
                  <a:srgbClr val="0563C1"/>
                </a:solidFill>
                <a:latin typeface="Lato"/>
                <a:ea typeface="Lato"/>
                <a:cs typeface="Lato"/>
                <a:sym typeface="Lato"/>
                <a:hlinkClick r:id="rId4">
                  <a:extLst>
                    <a:ext uri="{A12FA001-AC4F-418D-AE19-62706E023703}">
                      <ahyp:hlinkClr xmlns:ahyp="http://schemas.microsoft.com/office/drawing/2018/hyperlinkcolor" val="tx"/>
                    </a:ext>
                  </a:extLst>
                </a:hlinkClick>
              </a:rPr>
              <a:t>https://dpi.wi.gov/cst/data-collections/data-errata</a:t>
            </a:r>
            <a:r>
              <a:rPr lang="en" sz="1800" b="1" dirty="0">
                <a:latin typeface="Lato"/>
                <a:ea typeface="Lato"/>
                <a:cs typeface="Lato"/>
                <a:sym typeface="Lato"/>
              </a:rPr>
              <a:t> </a:t>
            </a:r>
            <a:endParaRPr sz="1800" b="1" dirty="0">
              <a:solidFill>
                <a:srgbClr val="000000"/>
              </a:solidFill>
              <a:latin typeface="Lato"/>
              <a:ea typeface="Lato"/>
              <a:cs typeface="Lato"/>
              <a:sym typeface="Lato"/>
            </a:endParaRPr>
          </a:p>
          <a:p>
            <a:pPr marL="164465" lvl="0" indent="0" algn="l" rtl="0">
              <a:spcBef>
                <a:spcPts val="0"/>
              </a:spcBef>
              <a:spcAft>
                <a:spcPts val="0"/>
              </a:spcAft>
              <a:buNone/>
            </a:pPr>
            <a:endParaRPr sz="1800" b="1" dirty="0">
              <a:solidFill>
                <a:srgbClr val="000000"/>
              </a:solidFill>
              <a:latin typeface="Lato"/>
              <a:ea typeface="Lato"/>
              <a:cs typeface="Lato"/>
            </a:endParaRPr>
          </a:p>
          <a:p>
            <a:pPr marL="342900" lvl="0" algn="l" rtl="0">
              <a:spcBef>
                <a:spcPts val="0"/>
              </a:spcBef>
              <a:spcAft>
                <a:spcPts val="0"/>
              </a:spcAft>
              <a:buNone/>
            </a:pPr>
            <a:endParaRPr sz="700" b="1" dirty="0">
              <a:solidFill>
                <a:srgbClr val="000000"/>
              </a:solidFill>
              <a:latin typeface="Lato"/>
              <a:ea typeface="Lato"/>
              <a:cs typeface="Lato"/>
            </a:endParaRPr>
          </a:p>
          <a:p>
            <a:pPr marL="342900" lvl="0" algn="l" rtl="0">
              <a:spcBef>
                <a:spcPts val="0"/>
              </a:spcBef>
              <a:spcAft>
                <a:spcPts val="0"/>
              </a:spcAft>
              <a:buNone/>
            </a:pPr>
            <a:endParaRPr sz="1800" b="1" dirty="0">
              <a:solidFill>
                <a:srgbClr val="000000"/>
              </a:solidFill>
              <a:latin typeface="Lato"/>
              <a:ea typeface="Lato"/>
              <a:cs typeface="Lato"/>
            </a:endParaRPr>
          </a:p>
          <a:p>
            <a:pPr marL="0" lvl="0" indent="0" algn="l" rtl="0">
              <a:spcBef>
                <a:spcPts val="0"/>
              </a:spcBef>
              <a:spcAft>
                <a:spcPts val="0"/>
              </a:spcAft>
              <a:buNone/>
            </a:pPr>
            <a:endParaRPr sz="2400" b="1" dirty="0">
              <a:solidFill>
                <a:srgbClr val="000000"/>
              </a:solidFill>
              <a:latin typeface="Lato"/>
              <a:ea typeface="Lato"/>
              <a:cs typeface="Lato"/>
              <a:sym typeface="Lato"/>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93"/>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Privacy</a:t>
            </a:r>
          </a:p>
        </p:txBody>
      </p:sp>
      <p:sp>
        <p:nvSpPr>
          <p:cNvPr id="556" name="Google Shape;556;p93"/>
          <p:cNvSpPr txBox="1"/>
          <p:nvPr/>
        </p:nvSpPr>
        <p:spPr>
          <a:xfrm>
            <a:off x="478971" y="1322143"/>
            <a:ext cx="8122920" cy="1216218"/>
          </a:xfrm>
          <a:prstGeom prst="rect">
            <a:avLst/>
          </a:prstGeom>
          <a:noFill/>
          <a:ln>
            <a:noFill/>
          </a:ln>
        </p:spPr>
        <p:txBody>
          <a:bodyPr spcFirstLastPara="1" wrap="square" lIns="91425" tIns="45700" rIns="91425" bIns="45700" anchor="t" anchorCtr="0">
            <a:noAutofit/>
          </a:bodyPr>
          <a:lstStyle/>
          <a:p>
            <a:pPr marL="164592" indent="-164592">
              <a:spcAft>
                <a:spcPts val="180"/>
              </a:spcAft>
              <a:buFont typeface="Arial" panose="020B0604020202020204" pitchFamily="34" charset="0"/>
              <a:buChar char="•"/>
            </a:pPr>
            <a:r>
              <a:rPr lang="en" sz="1800" b="1" dirty="0">
                <a:latin typeface="Lato"/>
                <a:ea typeface="Lato"/>
                <a:cs typeface="Lato"/>
              </a:rPr>
              <a:t>We take data privacy very seriously!</a:t>
            </a:r>
            <a:endParaRPr lang="en" sz="1800" dirty="0">
              <a:latin typeface="Lato"/>
              <a:ea typeface="Lato"/>
              <a:cs typeface="Lato"/>
            </a:endParaRPr>
          </a:p>
          <a:p>
            <a:pPr marL="164592" indent="-164592">
              <a:spcAft>
                <a:spcPts val="180"/>
              </a:spcAft>
              <a:buFont typeface="Arial" panose="020B0604020202020204" pitchFamily="34" charset="0"/>
              <a:buChar char="•"/>
            </a:pPr>
            <a:r>
              <a:rPr lang="en" sz="1800" b="1" dirty="0">
                <a:solidFill>
                  <a:srgbClr val="000000"/>
                </a:solidFill>
                <a:latin typeface="Lato"/>
                <a:ea typeface="Lato"/>
                <a:cs typeface="Lato"/>
                <a:sym typeface="Lato"/>
                <a:hlinkClick r:id="rId4"/>
              </a:rPr>
              <a:t>Data Privacy </a:t>
            </a:r>
            <a:r>
              <a:rPr lang="en" sz="1800" b="1" dirty="0">
                <a:latin typeface="Lato"/>
                <a:ea typeface="Lato"/>
                <a:cs typeface="Lato"/>
                <a:sym typeface="Lato"/>
                <a:hlinkClick r:id="rId4"/>
              </a:rPr>
              <a:t>Resources</a:t>
            </a:r>
            <a:endParaRPr lang="en" sz="1800" b="1" dirty="0">
              <a:solidFill>
                <a:schemeClr val="hlink"/>
              </a:solidFill>
              <a:latin typeface="Lato"/>
              <a:ea typeface="Lato"/>
              <a:cs typeface="Lato"/>
            </a:endParaRPr>
          </a:p>
          <a:p>
            <a:pPr marL="461963" indent="-163513">
              <a:spcAft>
                <a:spcPts val="180"/>
              </a:spcAft>
              <a:buChar char="•"/>
            </a:pPr>
            <a:r>
              <a:rPr lang="en" sz="1800" b="1" dirty="0">
                <a:solidFill>
                  <a:schemeClr val="tx1"/>
                </a:solidFill>
                <a:latin typeface="Lato"/>
                <a:ea typeface="Lato"/>
                <a:cs typeface="Lato"/>
                <a:sym typeface="Lato"/>
              </a:rPr>
              <a:t>Data Privacy Overview</a:t>
            </a:r>
          </a:p>
          <a:p>
            <a:pPr marL="461963" indent="-163513">
              <a:spcAft>
                <a:spcPts val="180"/>
              </a:spcAft>
              <a:buChar char="•"/>
            </a:pPr>
            <a:r>
              <a:rPr lang="en" sz="1800" b="1" dirty="0">
                <a:solidFill>
                  <a:schemeClr val="tx1"/>
                </a:solidFill>
                <a:latin typeface="Lato"/>
                <a:ea typeface="Lato"/>
                <a:cs typeface="Lato"/>
                <a:sym typeface="Lato"/>
              </a:rPr>
              <a:t>Data Privacy Parent Checklist</a:t>
            </a:r>
          </a:p>
          <a:p>
            <a:pPr marL="461963" indent="-163513">
              <a:spcAft>
                <a:spcPts val="180"/>
              </a:spcAft>
              <a:buChar char="•"/>
            </a:pPr>
            <a:r>
              <a:rPr lang="en" sz="1800" b="1" dirty="0">
                <a:solidFill>
                  <a:schemeClr val="tx1"/>
                </a:solidFill>
                <a:latin typeface="Lato"/>
                <a:ea typeface="Lato"/>
                <a:cs typeface="Lato"/>
                <a:sym typeface="Lato"/>
              </a:rPr>
              <a:t>Data Privacy Training</a:t>
            </a:r>
          </a:p>
          <a:p>
            <a:pPr marL="461963" indent="-163513">
              <a:spcAft>
                <a:spcPts val="180"/>
              </a:spcAft>
              <a:buChar char="•"/>
            </a:pPr>
            <a:r>
              <a:rPr lang="en" sz="1800" b="1" dirty="0">
                <a:solidFill>
                  <a:schemeClr val="tx1"/>
                </a:solidFill>
                <a:latin typeface="Lato"/>
                <a:ea typeface="Lato"/>
                <a:cs typeface="Lato"/>
                <a:sym typeface="Lato"/>
              </a:rPr>
              <a:t>Safeguarding Data Privacy</a:t>
            </a:r>
          </a:p>
          <a:p>
            <a:pPr marL="461963" indent="-163513">
              <a:spcAft>
                <a:spcPts val="180"/>
              </a:spcAft>
              <a:buChar char="•"/>
            </a:pPr>
            <a:r>
              <a:rPr lang="en" sz="1800" b="1" dirty="0">
                <a:solidFill>
                  <a:schemeClr val="tx1"/>
                </a:solidFill>
                <a:latin typeface="Lato"/>
                <a:ea typeface="Lato"/>
                <a:cs typeface="Lato"/>
                <a:sym typeface="Lato"/>
              </a:rPr>
              <a:t>Student Data Privacy Resources</a:t>
            </a:r>
          </a:p>
          <a:p>
            <a:pPr marL="461963" indent="-163513">
              <a:spcAft>
                <a:spcPts val="180"/>
              </a:spcAft>
              <a:buChar char="•"/>
            </a:pPr>
            <a:r>
              <a:rPr lang="en" sz="1800" b="1" dirty="0">
                <a:solidFill>
                  <a:schemeClr val="tx1"/>
                </a:solidFill>
                <a:latin typeface="Lato"/>
                <a:ea typeface="Lato"/>
                <a:cs typeface="Lato"/>
                <a:sym typeface="Lato"/>
              </a:rPr>
              <a:t>WISEsecure and WISEhome Resources</a:t>
            </a:r>
            <a:endParaRPr lang="en" sz="2000" b="1" dirty="0">
              <a:solidFill>
                <a:schemeClr val="tx1"/>
              </a:solidFill>
              <a:latin typeface="Lato"/>
              <a:ea typeface="Lato"/>
              <a:cs typeface="Lato"/>
              <a:sym typeface="Lato"/>
            </a:endParaRPr>
          </a:p>
          <a:p>
            <a:pPr marL="164592" indent="-164592">
              <a:spcAft>
                <a:spcPts val="180"/>
              </a:spcAft>
              <a:buChar char="•"/>
            </a:pPr>
            <a:endParaRPr lang="en" sz="1800" b="1" dirty="0">
              <a:solidFill>
                <a:schemeClr val="hlink"/>
              </a:solidFill>
              <a:latin typeface="Lato"/>
              <a:ea typeface="Lato"/>
              <a:cs typeface="Lato"/>
              <a:sym typeface="Lato"/>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94"/>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More Helpful Resources</a:t>
            </a:r>
          </a:p>
        </p:txBody>
      </p:sp>
      <p:sp>
        <p:nvSpPr>
          <p:cNvPr id="562" name="Google Shape;562;p94"/>
          <p:cNvSpPr txBox="1"/>
          <p:nvPr/>
        </p:nvSpPr>
        <p:spPr>
          <a:xfrm>
            <a:off x="477430" y="1084333"/>
            <a:ext cx="8229600" cy="3165114"/>
          </a:xfrm>
          <a:prstGeom prst="rect">
            <a:avLst/>
          </a:prstGeom>
          <a:noFill/>
          <a:ln>
            <a:noFill/>
          </a:ln>
        </p:spPr>
        <p:txBody>
          <a:bodyPr spcFirstLastPara="1" wrap="square" lIns="91425" tIns="91425" rIns="91425" bIns="91425" anchor="t" anchorCtr="0">
            <a:noAutofit/>
          </a:bodyPr>
          <a:lstStyle/>
          <a:p>
            <a:pPr marL="164592" indent="-164592">
              <a:spcAft>
                <a:spcPts val="180"/>
              </a:spcAft>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5">
                  <a:extLst>
                    <a:ext uri="{A12FA001-AC4F-418D-AE19-62706E023703}">
                      <ahyp:hlinkClr xmlns:ahyp="http://schemas.microsoft.com/office/drawing/2018/hyperlinkcolor" val="tx"/>
                    </a:ext>
                  </a:extLst>
                </a:hlinkClick>
              </a:rPr>
              <a:t>WISEdata Flyer</a:t>
            </a:r>
            <a:r>
              <a:rPr lang="en" sz="1800" b="1" dirty="0">
                <a:solidFill>
                  <a:schemeClr val="dk1"/>
                </a:solidFill>
                <a:latin typeface="Lato"/>
                <a:ea typeface="Lato"/>
                <a:cs typeface="Lato"/>
                <a:sym typeface="Lato"/>
              </a:rPr>
              <a:t>:  </a:t>
            </a:r>
            <a:r>
              <a:rPr lang="en" sz="1800" b="1" dirty="0">
                <a:solidFill>
                  <a:srgbClr val="222222"/>
                </a:solidFill>
                <a:latin typeface="Lato"/>
                <a:ea typeface="Lato"/>
                <a:cs typeface="Lato"/>
                <a:sym typeface="Lato"/>
              </a:rPr>
              <a:t>High level overview describing how WISEdata has improved our data collection process, data quality, and system integration.</a:t>
            </a:r>
            <a:endParaRPr lang="en-US" sz="1800" b="1" dirty="0">
              <a:solidFill>
                <a:srgbClr val="222222"/>
              </a:solidFill>
              <a:latin typeface="Lato"/>
              <a:ea typeface="Lato"/>
              <a:cs typeface="Lato"/>
            </a:endParaRPr>
          </a:p>
          <a:p>
            <a:pPr marL="164592" lvl="0" indent="-164592" algn="l" rtl="0">
              <a:spcAft>
                <a:spcPts val="180"/>
              </a:spcAft>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6">
                  <a:extLst>
                    <a:ext uri="{A12FA001-AC4F-418D-AE19-62706E023703}">
                      <ahyp:hlinkClr xmlns:ahyp="http://schemas.microsoft.com/office/drawing/2018/hyperlinkcolor" val="tx"/>
                    </a:ext>
                  </a:extLst>
                </a:hlinkClick>
              </a:rPr>
              <a:t>Info for Schools</a:t>
            </a:r>
            <a:r>
              <a:rPr lang="en" sz="1800" b="1" dirty="0">
                <a:solidFill>
                  <a:schemeClr val="dk1"/>
                </a:solidFill>
                <a:latin typeface="Lato"/>
                <a:ea typeface="Lato"/>
                <a:cs typeface="Lato"/>
                <a:sym typeface="Lato"/>
              </a:rPr>
              <a:t>: Basics of getting started with WISEdata</a:t>
            </a:r>
            <a:endParaRPr sz="1800" b="1" dirty="0">
              <a:solidFill>
                <a:schemeClr val="dk1"/>
              </a:solidFill>
              <a:latin typeface="Lato"/>
              <a:ea typeface="Lato"/>
              <a:cs typeface="Lato"/>
            </a:endParaRPr>
          </a:p>
          <a:p>
            <a:pPr marL="164592" lvl="0" indent="-164592" algn="l" rtl="0">
              <a:spcAft>
                <a:spcPts val="180"/>
              </a:spcAft>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7">
                  <a:extLst>
                    <a:ext uri="{A12FA001-AC4F-418D-AE19-62706E023703}">
                      <ahyp:hlinkClr xmlns:ahyp="http://schemas.microsoft.com/office/drawing/2018/hyperlinkcolor" val="tx"/>
                    </a:ext>
                  </a:extLst>
                </a:hlinkClick>
              </a:rPr>
              <a:t>WISEdata Help</a:t>
            </a:r>
            <a:r>
              <a:rPr lang="en" sz="1800" b="1" dirty="0">
                <a:solidFill>
                  <a:schemeClr val="dk1"/>
                </a:solidFill>
                <a:latin typeface="Lato"/>
                <a:ea typeface="Lato"/>
                <a:cs typeface="Lato"/>
                <a:sym typeface="Lato"/>
              </a:rPr>
              <a:t>: Links to WISE help pages and useful resources</a:t>
            </a:r>
            <a:endParaRPr sz="1800" b="1" dirty="0">
              <a:solidFill>
                <a:schemeClr val="dk1"/>
              </a:solidFill>
              <a:latin typeface="Lato"/>
              <a:ea typeface="Lato"/>
              <a:cs typeface="Lato"/>
            </a:endParaRPr>
          </a:p>
          <a:p>
            <a:pPr marL="164592" lvl="0" indent="-164592" algn="l" rtl="0">
              <a:spcAft>
                <a:spcPts val="180"/>
              </a:spcAft>
              <a:buClr>
                <a:schemeClr val="dk1"/>
              </a:buClr>
              <a:buSzPct val="100000"/>
              <a:buFont typeface="Arial" panose="020B0604020202020204" pitchFamily="34" charset="0"/>
              <a:buChar char="•"/>
            </a:pPr>
            <a:r>
              <a:rPr lang="en" sz="1800" b="1" u="sng" dirty="0">
                <a:solidFill>
                  <a:schemeClr val="hlink"/>
                </a:solidFill>
                <a:latin typeface="Lato"/>
                <a:ea typeface="Lato"/>
                <a:cs typeface="Lato"/>
                <a:sym typeface="Lato"/>
                <a:hlinkClick r:id="rId8">
                  <a:extLst>
                    <a:ext uri="{A12FA001-AC4F-418D-AE19-62706E023703}">
                      <ahyp:hlinkClr xmlns:ahyp="http://schemas.microsoft.com/office/drawing/2018/hyperlinkcolor" val="tx"/>
                    </a:ext>
                  </a:extLst>
                </a:hlinkClick>
              </a:rPr>
              <a:t>Data Elements</a:t>
            </a:r>
            <a:r>
              <a:rPr lang="en" sz="1800" b="1" dirty="0">
                <a:solidFill>
                  <a:schemeClr val="dk1"/>
                </a:solidFill>
                <a:latin typeface="Lato"/>
                <a:ea typeface="Lato"/>
                <a:cs typeface="Lato"/>
                <a:sym typeface="Lato"/>
              </a:rPr>
              <a:t>: List of links to all WISEdata data elements and their descriptions, uses, and codes</a:t>
            </a:r>
            <a:endParaRPr sz="1800" b="1" dirty="0">
              <a:solidFill>
                <a:schemeClr val="dk1"/>
              </a:solidFill>
              <a:latin typeface="Lato"/>
              <a:ea typeface="Lato"/>
              <a:cs typeface="Lato"/>
            </a:endParaRPr>
          </a:p>
          <a:p>
            <a:pPr indent="-164592" rtl="0">
              <a:spcAft>
                <a:spcPts val="180"/>
              </a:spcAft>
              <a:buFont typeface="Arial" panose="020B0604020202020204" pitchFamily="34" charset="0"/>
              <a:buChar char="•"/>
            </a:pPr>
            <a:r>
              <a:rPr lang="en-US" sz="1800" b="1" dirty="0">
                <a:latin typeface="Lato" panose="020F0502020204030203" pitchFamily="34" charset="0"/>
              </a:rPr>
              <a:t>Google Currents/Workspaces is switching over to Teams! </a:t>
            </a:r>
          </a:p>
          <a:p>
            <a:pPr marL="461963" indent="-163513" rtl="0">
              <a:spcAft>
                <a:spcPts val="180"/>
              </a:spcAft>
              <a:buFont typeface="Arial" panose="020B0604020202020204" pitchFamily="34" charset="0"/>
              <a:buChar char="•"/>
            </a:pPr>
            <a:r>
              <a:rPr lang="en-US" sz="1800" b="1" dirty="0">
                <a:latin typeface="Lato" panose="020F0502020204030203" pitchFamily="34" charset="0"/>
              </a:rPr>
              <a:t>Stay tuned for communications from the Customer Services Team. </a:t>
            </a:r>
          </a:p>
          <a:p>
            <a:pPr marL="461963" indent="-163513" rtl="0">
              <a:spcAft>
                <a:spcPts val="180"/>
              </a:spcAft>
              <a:buFont typeface="Arial" panose="020B0604020202020204" pitchFamily="34" charset="0"/>
              <a:buChar char="•"/>
            </a:pPr>
            <a:r>
              <a:rPr lang="en-US" sz="1800" b="1" dirty="0">
                <a:latin typeface="Lato" panose="020F0502020204030203" pitchFamily="34" charset="0"/>
              </a:rPr>
              <a:t>Platform change will occur next week</a:t>
            </a:r>
          </a:p>
          <a:p>
            <a:pPr marL="0" lvl="0" indent="0" algn="ctr" rtl="0">
              <a:lnSpc>
                <a:spcPct val="115000"/>
              </a:lnSpc>
              <a:spcBef>
                <a:spcPts val="0"/>
              </a:spcBef>
              <a:spcAft>
                <a:spcPts val="0"/>
              </a:spcAft>
              <a:buNone/>
            </a:pPr>
            <a:endParaRPr sz="2200" dirty="0">
              <a:solidFill>
                <a:srgbClr val="000000"/>
              </a:solidFill>
              <a:latin typeface="Lato"/>
              <a:ea typeface="Lato"/>
              <a:cs typeface="Lato"/>
              <a:sym typeface="Lato"/>
            </a:endParaRPr>
          </a:p>
          <a:p>
            <a:pPr marL="342900" lvl="0" indent="-190500" algn="l" rtl="0">
              <a:lnSpc>
                <a:spcPct val="150000"/>
              </a:lnSpc>
              <a:spcBef>
                <a:spcPts val="0"/>
              </a:spcBef>
              <a:spcAft>
                <a:spcPts val="439"/>
              </a:spcAft>
              <a:buNone/>
            </a:pPr>
            <a:endParaRPr sz="1800" b="1" dirty="0">
              <a:solidFill>
                <a:srgbClr val="000000"/>
              </a:solidFill>
              <a:latin typeface="Lato"/>
              <a:ea typeface="Lato"/>
              <a:cs typeface="Lato"/>
              <a:sym typeface="Lato"/>
            </a:endParaRPr>
          </a:p>
        </p:txBody>
      </p:sp>
    </p:spTree>
    <p:custDataLst>
      <p:tags r:id="rId1"/>
    </p:custDataLst>
  </p:cSld>
  <p:clrMapOvr>
    <a:masterClrMapping/>
  </p:clrMapOvr>
  <p:extLst>
    <p:ext uri="{6950BFC3-D8DA-4A85-94F7-54DA5524770B}">
      <p188:commentRel xmlns:p188="http://schemas.microsoft.com/office/powerpoint/2018/8/main" r:id="rId4"/>
    </p:ext>
  </p:extLs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8" name="Google Shape;568;p95"/>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Help Ticket</a:t>
            </a:r>
          </a:p>
        </p:txBody>
      </p:sp>
      <p:sp>
        <p:nvSpPr>
          <p:cNvPr id="567" name="Google Shape;567;p95"/>
          <p:cNvSpPr txBox="1"/>
          <p:nvPr/>
        </p:nvSpPr>
        <p:spPr>
          <a:xfrm>
            <a:off x="469338" y="1068149"/>
            <a:ext cx="8197232" cy="2515951"/>
          </a:xfrm>
          <a:prstGeom prst="rect">
            <a:avLst/>
          </a:prstGeom>
          <a:solidFill>
            <a:srgbClr val="FFFFFF"/>
          </a:solidFill>
          <a:ln>
            <a:noFill/>
          </a:ln>
        </p:spPr>
        <p:txBody>
          <a:bodyPr spcFirstLastPara="1" wrap="square" lIns="91425" tIns="45700" rIns="91425" bIns="45700" anchor="t" anchorCtr="0">
            <a:noAutofit/>
          </a:bodyPr>
          <a:lstStyle/>
          <a:p>
            <a:pPr marL="114300" lvl="0" algn="ctr" rtl="0">
              <a:lnSpc>
                <a:spcPct val="150000"/>
              </a:lnSpc>
              <a:spcBef>
                <a:spcPts val="0"/>
              </a:spcBef>
              <a:spcAft>
                <a:spcPts val="0"/>
              </a:spcAft>
              <a:buClr>
                <a:srgbClr val="000000"/>
              </a:buClr>
              <a:buSzPts val="1800"/>
            </a:pPr>
            <a:r>
              <a:rPr lang="en" sz="1800" b="1">
                <a:solidFill>
                  <a:srgbClr val="000000"/>
                </a:solidFill>
                <a:latin typeface="Lato"/>
                <a:ea typeface="Lato"/>
                <a:cs typeface="Lato"/>
                <a:sym typeface="Lato"/>
                <a:hlinkClick r:id="rId4"/>
              </a:rPr>
              <a:t>Help Ticket</a:t>
            </a:r>
            <a:endParaRPr sz="1800" b="1">
              <a:solidFill>
                <a:srgbClr val="000000"/>
              </a:solidFill>
              <a:latin typeface="Lato"/>
              <a:ea typeface="Lato"/>
              <a:cs typeface="Lato"/>
              <a:sym typeface="Lato"/>
            </a:endParaRPr>
          </a:p>
        </p:txBody>
      </p:sp>
      <p:pic>
        <p:nvPicPr>
          <p:cNvPr id="3" name="Picture 2" descr="Screenshot of the WISE Help Ticket.">
            <a:extLst>
              <a:ext uri="{FF2B5EF4-FFF2-40B4-BE49-F238E27FC236}">
                <a16:creationId xmlns:a16="http://schemas.microsoft.com/office/drawing/2014/main" id="{D07400FB-1A61-6990-B601-B054EAD5B2E6}"/>
              </a:ext>
            </a:extLst>
          </p:cNvPr>
          <p:cNvPicPr>
            <a:picLocks noChangeAspect="1"/>
          </p:cNvPicPr>
          <p:nvPr/>
        </p:nvPicPr>
        <p:blipFill>
          <a:blip r:embed="rId5"/>
          <a:stretch>
            <a:fillRect/>
          </a:stretch>
        </p:blipFill>
        <p:spPr>
          <a:xfrm>
            <a:off x="2241430" y="1726863"/>
            <a:ext cx="4661140" cy="2159111"/>
          </a:xfrm>
          <a:prstGeom prst="rect">
            <a:avLst/>
          </a:prstGeom>
        </p:spPr>
      </p:pic>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8"/>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Flow for Snapshot</a:t>
            </a:r>
          </a:p>
        </p:txBody>
      </p:sp>
      <p:sp>
        <p:nvSpPr>
          <p:cNvPr id="248" name="Google Shape;248;p48"/>
          <p:cNvSpPr txBox="1">
            <a:spLocks noGrp="1"/>
          </p:cNvSpPr>
          <p:nvPr>
            <p:ph type="body" idx="2"/>
          </p:nvPr>
        </p:nvSpPr>
        <p:spPr>
          <a:xfrm>
            <a:off x="457200" y="1081923"/>
            <a:ext cx="8243455" cy="2686105"/>
          </a:xfrm>
          <a:prstGeom prst="rect">
            <a:avLst/>
          </a:prstGeom>
          <a:solidFill>
            <a:srgbClr val="FFFFFF"/>
          </a:solidFill>
          <a:ln>
            <a:noFill/>
          </a:ln>
        </p:spPr>
        <p:txBody>
          <a:bodyPr spcFirstLastPara="1" wrap="square" lIns="91425" tIns="45700" rIns="91425" bIns="45700" anchor="t" anchorCtr="0">
            <a:noAutofit/>
          </a:bodyPr>
          <a:lstStyle/>
          <a:p>
            <a:pPr marL="0" indent="0">
              <a:lnSpc>
                <a:spcPct val="115000"/>
              </a:lnSpc>
              <a:buNone/>
            </a:pPr>
            <a:r>
              <a:rPr lang="en" dirty="0"/>
              <a:t>Data is: </a:t>
            </a:r>
            <a:endParaRPr dirty="0"/>
          </a:p>
          <a:p>
            <a:pPr marL="406400" indent="-285750">
              <a:lnSpc>
                <a:spcPct val="100000"/>
              </a:lnSpc>
              <a:buSzPts val="1700"/>
            </a:pPr>
            <a:r>
              <a:rPr lang="en" dirty="0"/>
              <a:t>entered into your student information system (SIS)</a:t>
            </a:r>
          </a:p>
          <a:p>
            <a:pPr marL="406400" indent="-285750">
              <a:lnSpc>
                <a:spcPct val="100000"/>
              </a:lnSpc>
              <a:buSzPts val="1700"/>
            </a:pPr>
            <a:r>
              <a:rPr lang="en" dirty="0"/>
              <a:t>pushed to WISEdata and run through data quality checks (validations)</a:t>
            </a:r>
            <a:endParaRPr dirty="0"/>
          </a:p>
          <a:p>
            <a:pPr marL="406400" indent="-285750">
              <a:lnSpc>
                <a:spcPct val="100000"/>
              </a:lnSpc>
              <a:buClr>
                <a:srgbClr val="000000"/>
              </a:buClr>
              <a:buSzPts val="1700"/>
            </a:pPr>
            <a:r>
              <a:rPr lang="en" dirty="0">
                <a:solidFill>
                  <a:srgbClr val="000000"/>
                </a:solidFill>
              </a:rPr>
              <a:t>validated in the system on the day and time of the snapshot, loaded to WISEdash, and “snapped” for reporting purposes</a:t>
            </a:r>
            <a:endParaRPr dirty="0">
              <a:solidFill>
                <a:srgbClr val="000000"/>
              </a:solidFill>
            </a:endParaRPr>
          </a:p>
          <a:p>
            <a:pPr marL="0" marR="0" lvl="0" indent="0" algn="l" rtl="0">
              <a:lnSpc>
                <a:spcPct val="100000"/>
              </a:lnSpc>
              <a:spcBef>
                <a:spcPts val="0"/>
              </a:spcBef>
              <a:spcAft>
                <a:spcPts val="0"/>
              </a:spcAft>
              <a:buNone/>
            </a:pPr>
            <a:endParaRPr dirty="0"/>
          </a:p>
          <a:p>
            <a:pPr marL="0" indent="0">
              <a:lnSpc>
                <a:spcPct val="100000"/>
              </a:lnSpc>
              <a:spcAft>
                <a:spcPts val="439"/>
              </a:spcAft>
              <a:buNone/>
            </a:pPr>
            <a:r>
              <a:rPr lang="en" dirty="0"/>
              <a:t>Users can review WISEdata Portal validation results to go back to their vendor tool to make corrections and push the corrected data to WISEdata until the scheduled data snapshot. Best practice is to have data submitted days before snapshot occurs.</a:t>
            </a:r>
            <a:endParaRPr dirty="0"/>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96"/>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91425" rIns="91425" bIns="91425"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18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Giving</a:t>
            </a:r>
            <a:r>
              <a:rPr kumimoji="0" lang="en-US" sz="3600" b="1" i="0" u="none" strike="noStrike" kern="0" cap="none" spc="0" normalizeH="0" baseline="0" noProof="0">
                <a:ln>
                  <a:noFill/>
                </a:ln>
                <a:solidFill>
                  <a:schemeClr val="lt1"/>
                </a:solidFill>
                <a:effectLst/>
                <a:uLnTx/>
                <a:uFillTx/>
                <a:latin typeface="Lato"/>
                <a:ea typeface="Lato"/>
                <a:cs typeface="Lato"/>
                <a:sym typeface="Lato"/>
              </a:rPr>
              <a:t> Feedback</a:t>
            </a:r>
          </a:p>
        </p:txBody>
      </p:sp>
      <p:sp>
        <p:nvSpPr>
          <p:cNvPr id="574" name="Google Shape;574;p96"/>
          <p:cNvSpPr txBox="1"/>
          <p:nvPr/>
        </p:nvSpPr>
        <p:spPr>
          <a:xfrm>
            <a:off x="1433067" y="1201958"/>
            <a:ext cx="6267085" cy="1928378"/>
          </a:xfrm>
          <a:prstGeom prst="rect">
            <a:avLst/>
          </a:prstGeom>
          <a:noFill/>
          <a:ln>
            <a:noFill/>
          </a:ln>
        </p:spPr>
        <p:txBody>
          <a:bodyPr spcFirstLastPara="1" wrap="square" lIns="91425" tIns="45700" rIns="91425" bIns="45700" anchor="t" anchorCtr="0">
            <a:noAutofit/>
          </a:bodyPr>
          <a:lstStyle/>
          <a:p>
            <a:pPr marL="342265" lvl="1" indent="-12065">
              <a:buSzPts val="1400"/>
              <a:buFont typeface="Lato"/>
            </a:pPr>
            <a:r>
              <a:rPr lang="en" sz="2400" b="1">
                <a:solidFill>
                  <a:srgbClr val="000000"/>
                </a:solidFill>
                <a:latin typeface="Lato"/>
                <a:ea typeface="Lato"/>
                <a:cs typeface="Lato"/>
                <a:sym typeface="Lato"/>
              </a:rPr>
              <a:t>Within most </a:t>
            </a:r>
            <a:r>
              <a:rPr lang="en" sz="2400" b="1">
                <a:latin typeface="Lato"/>
                <a:ea typeface="Lato"/>
                <a:cs typeface="Lato"/>
                <a:sym typeface="Lato"/>
              </a:rPr>
              <a:t>DPI</a:t>
            </a:r>
            <a:r>
              <a:rPr lang="en" sz="2400" b="1">
                <a:solidFill>
                  <a:srgbClr val="000000"/>
                </a:solidFill>
                <a:latin typeface="Lato"/>
                <a:ea typeface="Lato"/>
                <a:cs typeface="Lato"/>
                <a:sym typeface="Lato"/>
              </a:rPr>
              <a:t> applications, you can</a:t>
            </a:r>
            <a:endParaRPr lang="en-US" sz="2400" b="1" dirty="0">
              <a:solidFill>
                <a:srgbClr val="000000"/>
              </a:solidFill>
              <a:latin typeface="Lato"/>
              <a:ea typeface="Lato"/>
              <a:cs typeface="Lato"/>
            </a:endParaRPr>
          </a:p>
          <a:p>
            <a:pPr marL="1200150" lvl="1" indent="-285750" algn="l" rtl="0">
              <a:spcBef>
                <a:spcPts val="600"/>
              </a:spcBef>
              <a:spcAft>
                <a:spcPts val="0"/>
              </a:spcAft>
              <a:buClr>
                <a:srgbClr val="000000"/>
              </a:buClr>
              <a:buSzPts val="1800"/>
              <a:buChar char="•"/>
            </a:pPr>
            <a:r>
              <a:rPr lang="en" sz="2000" dirty="0">
                <a:latin typeface="Lato"/>
                <a:ea typeface="Lato"/>
                <a:cs typeface="Lato"/>
                <a:sym typeface="Lato"/>
              </a:rPr>
              <a:t>P</a:t>
            </a:r>
            <a:r>
              <a:rPr lang="en" sz="2000" dirty="0">
                <a:solidFill>
                  <a:srgbClr val="000000"/>
                </a:solidFill>
                <a:latin typeface="Lato"/>
                <a:ea typeface="Lato"/>
                <a:cs typeface="Lato"/>
                <a:sym typeface="Lato"/>
              </a:rPr>
              <a:t>rovide feedback directly</a:t>
            </a:r>
            <a:endParaRPr sz="2000" dirty="0">
              <a:solidFill>
                <a:srgbClr val="000000"/>
              </a:solidFill>
              <a:latin typeface="Lato"/>
              <a:ea typeface="Lato"/>
              <a:cs typeface="Lato"/>
            </a:endParaRPr>
          </a:p>
          <a:p>
            <a:pPr marL="1200150" lvl="1" indent="-285750" algn="l" rtl="0">
              <a:spcBef>
                <a:spcPts val="600"/>
              </a:spcBef>
              <a:spcAft>
                <a:spcPts val="0"/>
              </a:spcAft>
              <a:buClr>
                <a:srgbClr val="000000"/>
              </a:buClr>
              <a:buSzPts val="1800"/>
              <a:buChar char="•"/>
            </a:pPr>
            <a:r>
              <a:rPr lang="en" sz="2000" dirty="0">
                <a:latin typeface="Lato"/>
                <a:ea typeface="Lato"/>
                <a:cs typeface="Lato"/>
                <a:sym typeface="Lato"/>
              </a:rPr>
              <a:t>E</a:t>
            </a:r>
            <a:r>
              <a:rPr lang="en" sz="2000" dirty="0">
                <a:solidFill>
                  <a:srgbClr val="000000"/>
                </a:solidFill>
                <a:latin typeface="Lato"/>
                <a:ea typeface="Lato"/>
                <a:cs typeface="Lato"/>
                <a:sym typeface="Lato"/>
              </a:rPr>
              <a:t>nter a new suggestion</a:t>
            </a:r>
            <a:endParaRPr sz="2000" dirty="0">
              <a:solidFill>
                <a:srgbClr val="000000"/>
              </a:solidFill>
              <a:latin typeface="Lato"/>
              <a:ea typeface="Lato"/>
              <a:cs typeface="Lato"/>
            </a:endParaRPr>
          </a:p>
          <a:p>
            <a:pPr marL="1200150" lvl="1" indent="-285750" algn="l" rtl="0">
              <a:spcBef>
                <a:spcPts val="600"/>
              </a:spcBef>
              <a:spcAft>
                <a:spcPts val="0"/>
              </a:spcAft>
              <a:buClr>
                <a:srgbClr val="000000"/>
              </a:buClr>
              <a:buSzPts val="1800"/>
              <a:buChar char="•"/>
            </a:pPr>
            <a:r>
              <a:rPr lang="en" sz="2000" dirty="0">
                <a:solidFill>
                  <a:srgbClr val="000000"/>
                </a:solidFill>
                <a:latin typeface="Lato"/>
                <a:ea typeface="Lato"/>
                <a:cs typeface="Lato"/>
                <a:sym typeface="Lato"/>
              </a:rPr>
              <a:t>Vote on suggestions made by other people</a:t>
            </a:r>
            <a:endParaRPr sz="2000" dirty="0">
              <a:solidFill>
                <a:srgbClr val="000000"/>
              </a:solidFill>
              <a:latin typeface="Lato"/>
              <a:ea typeface="Lato"/>
              <a:cs typeface="Lato"/>
            </a:endParaRPr>
          </a:p>
          <a:p>
            <a:pPr marL="342265" lvl="1" indent="-12065" algn="l" rtl="0">
              <a:spcBef>
                <a:spcPts val="0"/>
              </a:spcBef>
              <a:spcAft>
                <a:spcPts val="0"/>
              </a:spcAft>
              <a:buClr>
                <a:srgbClr val="000000"/>
              </a:buClr>
              <a:buSzPts val="1800"/>
              <a:buFont typeface="Lato"/>
              <a:buNone/>
            </a:pPr>
            <a:endParaRPr sz="1800" dirty="0">
              <a:solidFill>
                <a:srgbClr val="000000"/>
              </a:solidFill>
              <a:latin typeface="Lato"/>
              <a:ea typeface="Lato"/>
              <a:cs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1800"/>
              </a:spcBef>
              <a:spcAft>
                <a:spcPts val="0"/>
              </a:spcAft>
              <a:buNone/>
            </a:pPr>
            <a:endParaRPr sz="1800" b="1" dirty="0">
              <a:solidFill>
                <a:srgbClr val="000000"/>
              </a:solidFill>
              <a:latin typeface="Lato"/>
              <a:ea typeface="Lato"/>
              <a:cs typeface="Lato"/>
              <a:sym typeface="Lato"/>
            </a:endParaRPr>
          </a:p>
          <a:p>
            <a:pPr marL="342265" lvl="1" indent="-12065" algn="l" rtl="0">
              <a:spcBef>
                <a:spcPts val="1100"/>
              </a:spcBef>
              <a:spcAft>
                <a:spcPts val="0"/>
              </a:spcAft>
              <a:buClr>
                <a:srgbClr val="000000"/>
              </a:buClr>
              <a:buSzPts val="1800"/>
              <a:buFont typeface="Lato"/>
              <a:buNone/>
            </a:pPr>
            <a:endParaRPr sz="1800" dirty="0">
              <a:solidFill>
                <a:srgbClr val="000000"/>
              </a:solidFill>
              <a:latin typeface="Lato"/>
              <a:ea typeface="Lato"/>
              <a:cs typeface="Lato"/>
            </a:endParaRPr>
          </a:p>
        </p:txBody>
      </p:sp>
      <p:sp>
        <p:nvSpPr>
          <p:cNvPr id="575" name="Google Shape;575;p96"/>
          <p:cNvSpPr txBox="1"/>
          <p:nvPr/>
        </p:nvSpPr>
        <p:spPr>
          <a:xfrm>
            <a:off x="2810400" y="3224255"/>
            <a:ext cx="3523200" cy="628800"/>
          </a:xfrm>
          <a:prstGeom prst="rect">
            <a:avLst/>
          </a:prstGeom>
          <a:noFill/>
          <a:ln w="28575" cap="flat" cmpd="sng">
            <a:solidFill>
              <a:srgbClr val="0066CC"/>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2900" b="1" u="sng">
                <a:solidFill>
                  <a:schemeClr val="hlink"/>
                </a:solidFill>
                <a:latin typeface="Lato"/>
                <a:ea typeface="Lato"/>
                <a:cs typeface="Lato"/>
                <a:sym typeface="Lato"/>
                <a:hlinkClick r:id="rId4"/>
              </a:rPr>
              <a:t>feedback.dpi.wi.gov</a:t>
            </a:r>
            <a:endParaRPr sz="2900" b="1">
              <a:latin typeface="Lato"/>
              <a:ea typeface="Lato"/>
              <a:cs typeface="Lato"/>
              <a:sym typeface="Lato"/>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F83F6C-AB78-1686-B398-FC8865A95335}"/>
              </a:ext>
            </a:extLst>
          </p:cNvPr>
          <p:cNvSpPr txBox="1">
            <a:spLocks noGrp="1"/>
          </p:cNvSpPr>
          <p:nvPr>
            <p:ph type="title" idx="4294967295"/>
          </p:nvPr>
        </p:nvSpPr>
        <p:spPr>
          <a:xfrm>
            <a:off x="0" y="-1"/>
            <a:ext cx="9143999" cy="9143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Lato Black" panose="020F0A02020204030203" pitchFamily="34" charset="0"/>
                <a:ea typeface="+mn-ea"/>
                <a:cs typeface="+mn-cs"/>
              </a:rPr>
              <a:t>Questions?</a:t>
            </a:r>
          </a:p>
        </p:txBody>
      </p:sp>
      <p:sp>
        <p:nvSpPr>
          <p:cNvPr id="3" name="Text Placeholder 2">
            <a:extLst>
              <a:ext uri="{FF2B5EF4-FFF2-40B4-BE49-F238E27FC236}">
                <a16:creationId xmlns:a16="http://schemas.microsoft.com/office/drawing/2014/main" id="{89DEF891-7F0B-8F1A-98E5-B57A3C15F2A0}"/>
              </a:ext>
            </a:extLst>
          </p:cNvPr>
          <p:cNvSpPr txBox="1">
            <a:spLocks/>
          </p:cNvSpPr>
          <p:nvPr/>
        </p:nvSpPr>
        <p:spPr>
          <a:xfrm>
            <a:off x="450273" y="922338"/>
            <a:ext cx="8243454" cy="3912898"/>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600" b="1" i="0" u="none" strike="noStrike" kern="1200" cap="none" spc="0" normalizeH="0" baseline="0" noProof="0" dirty="0">
                <a:ln>
                  <a:noFill/>
                </a:ln>
                <a:solidFill>
                  <a:prstClr val="black"/>
                </a:solidFill>
                <a:effectLst/>
                <a:uLnTx/>
                <a:uFillTx/>
              </a:rPr>
              <a:t>Thank you!					Thank you!</a:t>
            </a:r>
          </a:p>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kumimoji="0" lang="en-US" sz="3200" b="1" i="0" u="none" strike="noStrike" kern="1200" cap="none" spc="0" normalizeH="0" baseline="0" noProof="0" dirty="0">
              <a:ln>
                <a:noFill/>
              </a:ln>
              <a:solidFill>
                <a:prstClr val="black"/>
              </a:solidFill>
              <a:effectLst/>
              <a:uLnTx/>
              <a:uFillTx/>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endParaRPr kumimoji="0" lang="en-US" sz="3200" b="1" i="0" u="none" strike="noStrike" kern="1200" cap="none" spc="0" normalizeH="0" baseline="0" noProof="0" dirty="0">
              <a:ln>
                <a:noFill/>
              </a:ln>
              <a:solidFill>
                <a:prstClr val="black"/>
              </a:solidFill>
              <a:effectLst/>
              <a:uLnTx/>
              <a:uFillTx/>
            </a:endParaRPr>
          </a:p>
          <a:p>
            <a:pPr marL="0" marR="0" lvl="0" indent="0" algn="ctr" defTabSz="685800" rtl="0" eaLnBrk="1" fontAlgn="auto" latinLnBrk="0" hangingPunct="1">
              <a:lnSpc>
                <a:spcPct val="100000"/>
              </a:lnSpc>
              <a:spcBef>
                <a:spcPts val="0"/>
              </a:spcBef>
              <a:spcAft>
                <a:spcPts val="3000"/>
              </a:spcAft>
              <a:buClrTx/>
              <a:buSzTx/>
              <a:buFont typeface="Arial"/>
              <a:buNone/>
              <a:tabLst/>
              <a:defRPr/>
            </a:pPr>
            <a:r>
              <a:rPr kumimoji="0" lang="en-US" sz="3200" b="1" i="0" u="none" strike="noStrike" kern="1200" cap="none" spc="0" normalizeH="0" baseline="0" noProof="0" dirty="0">
                <a:ln>
                  <a:noFill/>
                </a:ln>
                <a:solidFill>
                  <a:prstClr val="black"/>
                </a:solidFill>
                <a:effectLst/>
                <a:uLnTx/>
                <a:uFillTx/>
              </a:rPr>
              <a:t>Please scan the QR code to provide us with your feedback!</a:t>
            </a:r>
          </a:p>
        </p:txBody>
      </p:sp>
      <p:pic>
        <p:nvPicPr>
          <p:cNvPr id="5" name="Picture 4" descr="QR code to view evaluation form">
            <a:extLst>
              <a:ext uri="{FF2B5EF4-FFF2-40B4-BE49-F238E27FC236}">
                <a16:creationId xmlns:a16="http://schemas.microsoft.com/office/drawing/2014/main" id="{9A63BA77-C7ED-3308-73FE-E326C54BA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7047" y="1005557"/>
            <a:ext cx="2589905" cy="2589905"/>
          </a:xfrm>
          <a:prstGeom prst="rect">
            <a:avLst/>
          </a:prstGeom>
          <a:ln w="3175">
            <a:solidFill>
              <a:schemeClr val="tx1">
                <a:lumMod val="50000"/>
                <a:lumOff val="50000"/>
              </a:schemeClr>
            </a:solidFill>
          </a:ln>
        </p:spPr>
      </p:pic>
    </p:spTree>
    <p:custDataLst>
      <p:tags r:id="rId1"/>
    </p:custDataLst>
    <p:extLst>
      <p:ext uri="{BB962C8B-B14F-4D97-AF65-F5344CB8AC3E}">
        <p14:creationId xmlns:p14="http://schemas.microsoft.com/office/powerpoint/2010/main" val="72250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9"/>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Data Flow Diagram</a:t>
            </a:r>
          </a:p>
        </p:txBody>
      </p:sp>
      <p:sp>
        <p:nvSpPr>
          <p:cNvPr id="4" name="TextBox 3">
            <a:extLst>
              <a:ext uri="{FF2B5EF4-FFF2-40B4-BE49-F238E27FC236}">
                <a16:creationId xmlns:a16="http://schemas.microsoft.com/office/drawing/2014/main" id="{B69314D5-31AD-E8FF-63A9-66343BD8665D}"/>
              </a:ext>
            </a:extLst>
          </p:cNvPr>
          <p:cNvSpPr txBox="1"/>
          <p:nvPr/>
        </p:nvSpPr>
        <p:spPr>
          <a:xfrm>
            <a:off x="276958" y="2570285"/>
            <a:ext cx="1321777"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LEAs: </a:t>
            </a:r>
          </a:p>
          <a:p>
            <a:r>
              <a:rPr lang="en-US" sz="1200" b="1" dirty="0">
                <a:latin typeface="Lato"/>
                <a:ea typeface="Lato"/>
                <a:cs typeface="Lato"/>
              </a:rPr>
              <a:t>Data Entry</a:t>
            </a:r>
            <a:endParaRPr lang="en-US" dirty="0">
              <a:ea typeface="Lato"/>
            </a:endParaRPr>
          </a:p>
          <a:p>
            <a:br>
              <a:rPr lang="en-US" dirty="0"/>
            </a:br>
            <a:r>
              <a:rPr lang="en-US" sz="1200" dirty="0">
                <a:latin typeface="Lato"/>
              </a:rPr>
              <a:t>S</a:t>
            </a:r>
            <a:r>
              <a:rPr lang="en-US" sz="1200" dirty="0">
                <a:latin typeface="Lato"/>
                <a:ea typeface="Lato"/>
                <a:cs typeface="Lato"/>
              </a:rPr>
              <a:t>chool/district collects student data and enters into the local SIS.</a:t>
            </a:r>
            <a:endParaRPr lang="en-US" dirty="0"/>
          </a:p>
        </p:txBody>
      </p:sp>
      <p:sp>
        <p:nvSpPr>
          <p:cNvPr id="5" name="TextBox 4">
            <a:extLst>
              <a:ext uri="{FF2B5EF4-FFF2-40B4-BE49-F238E27FC236}">
                <a16:creationId xmlns:a16="http://schemas.microsoft.com/office/drawing/2014/main" id="{0FAA8FA6-DE77-BB2B-F76C-9D9D2CEAE78B}"/>
              </a:ext>
            </a:extLst>
          </p:cNvPr>
          <p:cNvSpPr txBox="1"/>
          <p:nvPr/>
        </p:nvSpPr>
        <p:spPr>
          <a:xfrm>
            <a:off x="1991458" y="2570285"/>
            <a:ext cx="142435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WISEdata Portal Submission</a:t>
            </a:r>
            <a:endParaRPr lang="en-US">
              <a:ea typeface="Lato"/>
            </a:endParaRPr>
          </a:p>
          <a:p>
            <a:br>
              <a:rPr lang="en-US"/>
            </a:br>
            <a:r>
              <a:rPr lang="en-US" sz="1200" b="1">
                <a:latin typeface="Lato"/>
                <a:ea typeface="Lato"/>
                <a:cs typeface="Lato"/>
              </a:rPr>
              <a:t>LEAs</a:t>
            </a:r>
            <a:r>
              <a:rPr lang="en-US" sz="1200">
                <a:latin typeface="Lato"/>
                <a:ea typeface="Lato"/>
                <a:cs typeface="Lato"/>
              </a:rPr>
              <a:t> push data from their SIS to the WISEdata Portal for validation.</a:t>
            </a:r>
            <a:endParaRPr lang="en-US"/>
          </a:p>
        </p:txBody>
      </p:sp>
      <p:sp>
        <p:nvSpPr>
          <p:cNvPr id="6" name="TextBox 5">
            <a:extLst>
              <a:ext uri="{FF2B5EF4-FFF2-40B4-BE49-F238E27FC236}">
                <a16:creationId xmlns:a16="http://schemas.microsoft.com/office/drawing/2014/main" id="{9D0C7254-B81C-1AC9-1097-DDD60F9D473F}"/>
              </a:ext>
            </a:extLst>
          </p:cNvPr>
          <p:cNvSpPr txBox="1"/>
          <p:nvPr/>
        </p:nvSpPr>
        <p:spPr>
          <a:xfrm>
            <a:off x="3771900" y="2570285"/>
            <a:ext cx="1490296" cy="17851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a:latin typeface="Lato"/>
                <a:ea typeface="Lato"/>
                <a:cs typeface="Lato"/>
              </a:rPr>
              <a:t>Validation Review</a:t>
            </a:r>
            <a:endParaRPr lang="en-US">
              <a:ea typeface="Lato"/>
            </a:endParaRPr>
          </a:p>
          <a:p>
            <a:br>
              <a:rPr lang="en-US"/>
            </a:br>
            <a:r>
              <a:rPr lang="en-US" sz="1200" b="1">
                <a:latin typeface="Lato"/>
                <a:ea typeface="Lato"/>
                <a:cs typeface="Lato"/>
              </a:rPr>
              <a:t>LEAs</a:t>
            </a:r>
            <a:r>
              <a:rPr lang="en-US" sz="1200">
                <a:latin typeface="Lato"/>
                <a:ea typeface="Lato"/>
                <a:cs typeface="Lato"/>
              </a:rPr>
              <a:t> monitor and review the errors and warnings </a:t>
            </a:r>
            <a:r>
              <a:rPr lang="en-US" sz="1200" u="sng">
                <a:latin typeface="Lato"/>
                <a:ea typeface="Lato"/>
                <a:cs typeface="Lato"/>
              </a:rPr>
              <a:t>and make any necessary corrections in their SIS. </a:t>
            </a:r>
            <a:endParaRPr lang="en-US" u="sng"/>
          </a:p>
        </p:txBody>
      </p:sp>
      <p:sp>
        <p:nvSpPr>
          <p:cNvPr id="7" name="TextBox 6">
            <a:extLst>
              <a:ext uri="{FF2B5EF4-FFF2-40B4-BE49-F238E27FC236}">
                <a16:creationId xmlns:a16="http://schemas.microsoft.com/office/drawing/2014/main" id="{1462B50D-106D-176C-51A7-A4FD88CAAD39}"/>
              </a:ext>
            </a:extLst>
          </p:cNvPr>
          <p:cNvSpPr txBox="1"/>
          <p:nvPr/>
        </p:nvSpPr>
        <p:spPr>
          <a:xfrm>
            <a:off x="5502590" y="2570285"/>
            <a:ext cx="1649952" cy="21236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err="1">
                <a:latin typeface="Lato"/>
                <a:ea typeface="Lato"/>
                <a:cs typeface="Lato"/>
              </a:rPr>
              <a:t>WISEdash</a:t>
            </a:r>
            <a:r>
              <a:rPr lang="en-US" sz="1200" b="1">
                <a:latin typeface="Lato"/>
                <a:ea typeface="Lato"/>
                <a:cs typeface="Lato"/>
              </a:rPr>
              <a:t> Extracts for Choice Schools</a:t>
            </a:r>
            <a:endParaRPr lang="en-US" sz="1200">
              <a:ea typeface="Lato"/>
            </a:endParaRPr>
          </a:p>
          <a:p>
            <a:br>
              <a:rPr lang="en-US" sz="1200"/>
            </a:br>
            <a:r>
              <a:rPr lang="en-US" sz="1200">
                <a:latin typeface="Lato"/>
                <a:ea typeface="Lato"/>
                <a:cs typeface="Lato"/>
              </a:rPr>
              <a:t>Data flows into </a:t>
            </a:r>
            <a:r>
              <a:rPr lang="en-US" sz="1200" err="1">
                <a:latin typeface="Lato"/>
                <a:ea typeface="Lato"/>
                <a:cs typeface="Lato"/>
              </a:rPr>
              <a:t>WISEdash</a:t>
            </a:r>
            <a:r>
              <a:rPr lang="en-US" sz="1200">
                <a:latin typeface="Lato"/>
                <a:ea typeface="Lato"/>
                <a:cs typeface="Lato"/>
              </a:rPr>
              <a:t>. </a:t>
            </a:r>
            <a:r>
              <a:rPr lang="en-US" sz="1200" err="1">
                <a:latin typeface="Lato"/>
                <a:ea typeface="Lato"/>
                <a:cs typeface="Lato"/>
              </a:rPr>
              <a:t>WISEdash</a:t>
            </a:r>
            <a:r>
              <a:rPr lang="en-US" sz="1200">
                <a:latin typeface="Lato"/>
                <a:ea typeface="Lato"/>
                <a:cs typeface="Lato"/>
              </a:rPr>
              <a:t> Extracts are available in </a:t>
            </a:r>
            <a:r>
              <a:rPr lang="en-US" sz="1200" err="1">
                <a:latin typeface="Lato"/>
                <a:ea typeface="Lato"/>
                <a:cs typeface="Lato"/>
              </a:rPr>
              <a:t>WISEdata</a:t>
            </a:r>
            <a:r>
              <a:rPr lang="en-US" sz="1200">
                <a:latin typeface="Lato"/>
                <a:ea typeface="Lato"/>
                <a:cs typeface="Lato"/>
              </a:rPr>
              <a:t> Portal for Choice schools, since </a:t>
            </a:r>
            <a:r>
              <a:rPr lang="en-US" sz="1200" err="1">
                <a:latin typeface="Lato"/>
                <a:ea typeface="Lato"/>
                <a:cs typeface="Lato"/>
              </a:rPr>
              <a:t>WISEdash</a:t>
            </a:r>
            <a:r>
              <a:rPr lang="en-US" sz="1200">
                <a:latin typeface="Lato"/>
                <a:ea typeface="Lato"/>
                <a:cs typeface="Lato"/>
              </a:rPr>
              <a:t> is not available to private schools.</a:t>
            </a:r>
            <a:endParaRPr lang="en-US"/>
          </a:p>
        </p:txBody>
      </p:sp>
      <p:sp>
        <p:nvSpPr>
          <p:cNvPr id="8" name="TextBox 7">
            <a:extLst>
              <a:ext uri="{FF2B5EF4-FFF2-40B4-BE49-F238E27FC236}">
                <a16:creationId xmlns:a16="http://schemas.microsoft.com/office/drawing/2014/main" id="{772C12BC-0595-D1E0-383E-CF42CA3FBE42}"/>
              </a:ext>
            </a:extLst>
          </p:cNvPr>
          <p:cNvSpPr txBox="1"/>
          <p:nvPr/>
        </p:nvSpPr>
        <p:spPr>
          <a:xfrm>
            <a:off x="7413381" y="2570285"/>
            <a:ext cx="137444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b="1" dirty="0">
                <a:latin typeface="Lato"/>
                <a:ea typeface="Lato"/>
                <a:cs typeface="Lato"/>
              </a:rPr>
              <a:t>School and District Report Card</a:t>
            </a:r>
            <a:r>
              <a:rPr lang="en-US" sz="1200" dirty="0">
                <a:latin typeface="Lato"/>
                <a:ea typeface="Lato"/>
                <a:cs typeface="Lato"/>
              </a:rPr>
              <a:t> calculations are based on the data in WISEdash.</a:t>
            </a:r>
            <a:endParaRPr lang="en-US" dirty="0"/>
          </a:p>
        </p:txBody>
      </p:sp>
      <p:grpSp>
        <p:nvGrpSpPr>
          <p:cNvPr id="12" name="Group 11" descr="This infographic displays the data flow that occurs from the LEA to the DPI applications (WISEdata Portal, WISEdash), and is eventually published as an Accountability Report Card.">
            <a:extLst>
              <a:ext uri="{FF2B5EF4-FFF2-40B4-BE49-F238E27FC236}">
                <a16:creationId xmlns:a16="http://schemas.microsoft.com/office/drawing/2014/main" id="{61141296-0F5E-BF47-22B2-5B8E50DD3EC6}"/>
              </a:ext>
            </a:extLst>
          </p:cNvPr>
          <p:cNvGrpSpPr/>
          <p:nvPr/>
        </p:nvGrpSpPr>
        <p:grpSpPr>
          <a:xfrm>
            <a:off x="0" y="1092444"/>
            <a:ext cx="9144000" cy="1581150"/>
            <a:chOff x="0" y="1092444"/>
            <a:chExt cx="9144000" cy="1581150"/>
          </a:xfrm>
        </p:grpSpPr>
        <p:pic>
          <p:nvPicPr>
            <p:cNvPr id="2" name="Picture 1" descr="An infographic showing data flow from LEA/School/District to Student Information System (SIS), to WISEdata Portal, to WISEdash for Districts, to Report Cards.">
              <a:extLst>
                <a:ext uri="{FF2B5EF4-FFF2-40B4-BE49-F238E27FC236}">
                  <a16:creationId xmlns:a16="http://schemas.microsoft.com/office/drawing/2014/main" id="{92BBC549-21E5-002B-7D30-1B0DE10CD409}"/>
                </a:ext>
              </a:extLst>
            </p:cNvPr>
            <p:cNvPicPr>
              <a:picLocks noChangeAspect="1"/>
            </p:cNvPicPr>
            <p:nvPr/>
          </p:nvPicPr>
          <p:blipFill>
            <a:blip r:embed="rId4"/>
            <a:stretch>
              <a:fillRect/>
            </a:stretch>
          </p:blipFill>
          <p:spPr>
            <a:xfrm>
              <a:off x="0" y="1092444"/>
              <a:ext cx="9144000" cy="1581150"/>
            </a:xfrm>
            <a:prstGeom prst="rect">
              <a:avLst/>
            </a:prstGeom>
          </p:spPr>
        </p:pic>
        <p:pic>
          <p:nvPicPr>
            <p:cNvPr id="3" name="Picture 2">
              <a:extLst>
                <a:ext uri="{FF2B5EF4-FFF2-40B4-BE49-F238E27FC236}">
                  <a16:creationId xmlns:a16="http://schemas.microsoft.com/office/drawing/2014/main" id="{C805CF5D-99AA-B0B0-B940-890640CB820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531710" y="1238250"/>
              <a:ext cx="1114425" cy="571500"/>
            </a:xfrm>
            <a:prstGeom prst="ellipse">
              <a:avLst/>
            </a:prstGeom>
            <a:ln>
              <a:noFill/>
            </a:ln>
            <a:effectLst>
              <a:softEdge rad="112500"/>
            </a:effectLst>
          </p:spPr>
        </p:pic>
        <p:sp>
          <p:nvSpPr>
            <p:cNvPr id="11" name="TextBox 10">
              <a:extLst>
                <a:ext uri="{FF2B5EF4-FFF2-40B4-BE49-F238E27FC236}">
                  <a16:creationId xmlns:a16="http://schemas.microsoft.com/office/drawing/2014/main" id="{212248FA-B431-AC35-A43F-6CDA1579AC15}"/>
                </a:ext>
              </a:extLst>
            </p:cNvPr>
            <p:cNvSpPr txBox="1"/>
            <p:nvPr/>
          </p:nvSpPr>
          <p:spPr>
            <a:xfrm>
              <a:off x="5837553" y="1926151"/>
              <a:ext cx="1149927" cy="523220"/>
            </a:xfrm>
            <a:prstGeom prst="rect">
              <a:avLst/>
            </a:prstGeom>
            <a:solidFill>
              <a:srgbClr val="6CCFB0"/>
            </a:solidFill>
          </p:spPr>
          <p:txBody>
            <a:bodyPr wrap="square" lIns="91440" tIns="45720" rIns="91440" bIns="45720" rtlCol="0" anchor="t">
              <a:spAutoFit/>
            </a:bodyPr>
            <a:lstStyle/>
            <a:p>
              <a:r>
                <a:rPr lang="en-US" b="1" err="1">
                  <a:latin typeface="Lato"/>
                  <a:ea typeface="Lato"/>
                  <a:cs typeface="Lato"/>
                </a:rPr>
                <a:t>WISEdash</a:t>
              </a:r>
              <a:r>
                <a:rPr lang="en-US" b="1">
                  <a:latin typeface="Lato"/>
                  <a:ea typeface="Lato"/>
                  <a:cs typeface="Lato"/>
                </a:rPr>
                <a:t> Extracts</a:t>
              </a:r>
            </a:p>
          </p:txBody>
        </p:sp>
      </p:grpSp>
    </p:spTree>
    <p:custDataLst>
      <p:tags r:id="rId1"/>
    </p:custDataLst>
    <p:extLst>
      <p:ext uri="{BB962C8B-B14F-4D97-AF65-F5344CB8AC3E}">
        <p14:creationId xmlns:p14="http://schemas.microsoft.com/office/powerpoint/2010/main" val="1424561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60" name="Google Shape;260;p50">
            <a:extLst>
              <a:ext uri="{C183D7F6-B498-43B3-948B-1728B52AA6E4}">
                <adec:decorative xmlns:adec="http://schemas.microsoft.com/office/drawing/2017/decorative" val="1"/>
              </a:ext>
            </a:extLst>
          </p:cNvPr>
          <p:cNvPicPr preferRelativeResize="0"/>
          <p:nvPr/>
        </p:nvPicPr>
        <p:blipFill rotWithShape="1">
          <a:blip r:embed="rId4">
            <a:alphaModFix/>
          </a:blip>
          <a:srcRect b="16141"/>
          <a:stretch/>
        </p:blipFill>
        <p:spPr>
          <a:xfrm>
            <a:off x="5169606" y="2522425"/>
            <a:ext cx="3285175" cy="2063535"/>
          </a:xfrm>
          <a:prstGeom prst="rect">
            <a:avLst/>
          </a:prstGeom>
          <a:noFill/>
          <a:ln>
            <a:noFill/>
          </a:ln>
        </p:spPr>
      </p:pic>
      <p:sp>
        <p:nvSpPr>
          <p:cNvPr id="259" name="Google Shape;259;p50"/>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lang="en-US" b="1">
                <a:latin typeface="Lato Black"/>
              </a:rPr>
              <a:t>Goals</a:t>
            </a:r>
            <a:r>
              <a:rPr kumimoji="0" lang="en-US" sz="3600" b="1" i="0" u="none" strike="noStrike" kern="0" cap="none" spc="0" normalizeH="0" baseline="0" noProof="0">
                <a:ln>
                  <a:noFill/>
                </a:ln>
                <a:effectLst/>
                <a:uLnTx/>
                <a:uFillTx/>
                <a:latin typeface="Lato Black"/>
                <a:sym typeface="Lato"/>
              </a:rPr>
              <a:t> for </a:t>
            </a:r>
            <a:r>
              <a:rPr lang="en-US" b="1">
                <a:latin typeface="Lato Black"/>
              </a:rPr>
              <a:t>Data</a:t>
            </a:r>
            <a:r>
              <a:rPr kumimoji="0" lang="en-US" sz="3600" b="1" i="0" u="none" strike="noStrike" kern="0" cap="none" spc="0" normalizeH="0" baseline="0" noProof="0">
                <a:ln>
                  <a:noFill/>
                </a:ln>
                <a:effectLst/>
                <a:uLnTx/>
                <a:uFillTx/>
                <a:latin typeface="Lato Black"/>
                <a:sym typeface="Lato"/>
              </a:rPr>
              <a:t> Snapshot</a:t>
            </a:r>
          </a:p>
        </p:txBody>
      </p:sp>
      <p:sp>
        <p:nvSpPr>
          <p:cNvPr id="262" name="Google Shape;262;p50"/>
          <p:cNvSpPr txBox="1"/>
          <p:nvPr/>
        </p:nvSpPr>
        <p:spPr>
          <a:xfrm>
            <a:off x="460689" y="1088903"/>
            <a:ext cx="8236581" cy="2917621"/>
          </a:xfrm>
          <a:prstGeom prst="rect">
            <a:avLst/>
          </a:prstGeom>
          <a:noFill/>
          <a:ln>
            <a:noFill/>
          </a:ln>
        </p:spPr>
        <p:txBody>
          <a:bodyPr spcFirstLastPara="1" wrap="square" lIns="91425" tIns="45700" rIns="91425" bIns="45700" anchor="t" anchorCtr="0">
            <a:noAutofit/>
          </a:bodyPr>
          <a:lstStyle/>
          <a:p>
            <a:pPr marL="164592" lvl="0" indent="-164592" algn="l" rtl="0">
              <a:spcBef>
                <a:spcPts val="0"/>
              </a:spcBef>
              <a:spcAft>
                <a:spcPts val="180"/>
              </a:spcAft>
              <a:buFont typeface="Arial" panose="020B0604020202020204" pitchFamily="34" charset="0"/>
              <a:buChar char="•"/>
            </a:pPr>
            <a:r>
              <a:rPr lang="en" sz="1800" b="1" dirty="0">
                <a:solidFill>
                  <a:srgbClr val="000000"/>
                </a:solidFill>
                <a:latin typeface="Lato"/>
                <a:ea typeface="Lato"/>
                <a:cs typeface="Lato"/>
                <a:sym typeface="Lato"/>
              </a:rPr>
              <a:t>All errors should be fixed, and </a:t>
            </a:r>
          </a:p>
          <a:p>
            <a:pPr marL="164592" lvl="0" indent="-164592" algn="l" rtl="0">
              <a:spcBef>
                <a:spcPts val="0"/>
              </a:spcBef>
              <a:spcAft>
                <a:spcPts val="180"/>
              </a:spcAft>
              <a:buFont typeface="Arial" panose="020B0604020202020204" pitchFamily="34" charset="0"/>
              <a:buChar char="•"/>
            </a:pPr>
            <a:r>
              <a:rPr lang="en" sz="1800" b="1" dirty="0">
                <a:latin typeface="Lato"/>
                <a:ea typeface="Lato"/>
                <a:cs typeface="Lato"/>
                <a:sym typeface="Lato"/>
              </a:rPr>
              <a:t>All </a:t>
            </a:r>
            <a:r>
              <a:rPr lang="en" sz="1800" b="1" dirty="0">
                <a:solidFill>
                  <a:srgbClr val="000000"/>
                </a:solidFill>
                <a:latin typeface="Lato"/>
                <a:ea typeface="Lato"/>
                <a:cs typeface="Lato"/>
                <a:sym typeface="Lato"/>
              </a:rPr>
              <a:t>warnings either acknowledged or fixed prior to a snapshot </a:t>
            </a:r>
          </a:p>
          <a:p>
            <a:pPr marL="164592" lvl="0" indent="-164592" algn="l" rtl="0">
              <a:spcBef>
                <a:spcPts val="0"/>
              </a:spcBef>
              <a:spcAft>
                <a:spcPts val="180"/>
              </a:spcAft>
              <a:buFont typeface="Arial" panose="020B0604020202020204" pitchFamily="34" charset="0"/>
              <a:buChar char="•"/>
            </a:pPr>
            <a:endParaRPr lang="en" sz="1800" b="1" dirty="0">
              <a:latin typeface="Lato"/>
              <a:ea typeface="Lato"/>
              <a:cs typeface="Lato"/>
              <a:sym typeface="Lato"/>
            </a:endParaRPr>
          </a:p>
          <a:p>
            <a:pPr marL="164592" lvl="0" indent="-164592" algn="l" rtl="0">
              <a:spcBef>
                <a:spcPts val="0"/>
              </a:spcBef>
              <a:spcAft>
                <a:spcPts val="180"/>
              </a:spcAft>
              <a:buFont typeface="Arial" panose="020B0604020202020204" pitchFamily="34" charset="0"/>
              <a:buChar char="•"/>
            </a:pPr>
            <a:r>
              <a:rPr lang="en" sz="1800" b="1" dirty="0">
                <a:solidFill>
                  <a:srgbClr val="000000"/>
                </a:solidFill>
                <a:latin typeface="Lato"/>
                <a:ea typeface="Lato"/>
                <a:cs typeface="Lato"/>
                <a:sym typeface="Lato"/>
              </a:rPr>
              <a:t>This ensures the best possible data for reporting purposes.  </a:t>
            </a: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a:p>
            <a:pPr marL="0" lvl="0" indent="0" algn="l" rtl="0">
              <a:spcBef>
                <a:spcPts val="0"/>
              </a:spcBef>
              <a:spcAft>
                <a:spcPts val="0"/>
              </a:spcAft>
              <a:buNone/>
            </a:pPr>
            <a:r>
              <a:rPr lang="en" sz="1800" b="1" dirty="0">
                <a:solidFill>
                  <a:srgbClr val="000000"/>
                </a:solidFill>
                <a:latin typeface="Lato"/>
                <a:ea typeface="Lato"/>
                <a:cs typeface="Lato"/>
                <a:sym typeface="Lato"/>
              </a:rPr>
              <a:t>Any data with a validation message </a:t>
            </a:r>
          </a:p>
          <a:p>
            <a:pPr marL="0" lvl="0" indent="0" algn="l" rtl="0">
              <a:spcBef>
                <a:spcPts val="0"/>
              </a:spcBef>
              <a:spcAft>
                <a:spcPts val="0"/>
              </a:spcAft>
              <a:buNone/>
            </a:pPr>
            <a:r>
              <a:rPr lang="en" sz="1800" b="1" dirty="0">
                <a:solidFill>
                  <a:srgbClr val="000000"/>
                </a:solidFill>
                <a:latin typeface="Lato"/>
                <a:ea typeface="Lato"/>
                <a:cs typeface="Lato"/>
                <a:sym typeface="Lato"/>
              </a:rPr>
              <a:t>has the potential to impact the </a:t>
            </a:r>
          </a:p>
          <a:p>
            <a:pPr marL="0" lvl="0" indent="0" algn="l" rtl="0">
              <a:spcBef>
                <a:spcPts val="0"/>
              </a:spcBef>
              <a:spcAft>
                <a:spcPts val="0"/>
              </a:spcAft>
              <a:buNone/>
            </a:pPr>
            <a:r>
              <a:rPr lang="en" sz="1800" b="1" dirty="0">
                <a:solidFill>
                  <a:srgbClr val="000000"/>
                </a:solidFill>
                <a:latin typeface="Lato"/>
                <a:ea typeface="Lato"/>
                <a:cs typeface="Lato"/>
                <a:sym typeface="Lato"/>
              </a:rPr>
              <a:t>snapshot data and subsequent reporting!  </a:t>
            </a:r>
            <a:endParaRPr sz="1800" b="1" dirty="0">
              <a:solidFill>
                <a:srgbClr val="000000"/>
              </a:solidFill>
              <a:latin typeface="Lato"/>
              <a:ea typeface="Lato"/>
              <a:cs typeface="Lato"/>
              <a:sym typeface="Lato"/>
            </a:endParaRPr>
          </a:p>
          <a:p>
            <a:pPr marL="0" lvl="0" indent="0" algn="l" rtl="0">
              <a:spcBef>
                <a:spcPts val="0"/>
              </a:spcBef>
              <a:spcAft>
                <a:spcPts val="0"/>
              </a:spcAft>
              <a:buNone/>
            </a:pPr>
            <a:endParaRPr sz="1800" b="1" dirty="0">
              <a:solidFill>
                <a:srgbClr val="000000"/>
              </a:solidFill>
              <a:latin typeface="Lato"/>
              <a:ea typeface="Lato"/>
              <a:cs typeface="Lato"/>
              <a:sym typeface="Lato"/>
            </a:endParaRPr>
          </a:p>
        </p:txBody>
      </p:sp>
      <p:pic>
        <p:nvPicPr>
          <p:cNvPr id="261" name="Google Shape;261;p50">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549572" y="921650"/>
            <a:ext cx="1536475" cy="1613625"/>
          </a:xfrm>
          <a:prstGeom prst="rect">
            <a:avLst/>
          </a:prstGeom>
          <a:noFill/>
          <a:ln>
            <a:noFill/>
          </a:ln>
        </p:spPr>
      </p:pic>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51"/>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Snapshot Preparation Steps</a:t>
            </a:r>
          </a:p>
        </p:txBody>
      </p:sp>
      <p:sp>
        <p:nvSpPr>
          <p:cNvPr id="268" name="Google Shape;268;p51"/>
          <p:cNvSpPr txBox="1"/>
          <p:nvPr/>
        </p:nvSpPr>
        <p:spPr>
          <a:xfrm>
            <a:off x="2264632" y="1232886"/>
            <a:ext cx="4606506" cy="2354666"/>
          </a:xfrm>
          <a:prstGeom prst="rect">
            <a:avLst/>
          </a:prstGeom>
          <a:solidFill>
            <a:srgbClr val="FFFFFF"/>
          </a:solidFill>
          <a:ln>
            <a:noFill/>
          </a:ln>
        </p:spPr>
        <p:txBody>
          <a:bodyPr spcFirstLastPara="1" wrap="square" lIns="91425" tIns="45700" rIns="91425" bIns="45700" anchor="t" anchorCtr="0">
            <a:noAutofit/>
          </a:bodyPr>
          <a:lstStyle/>
          <a:p>
            <a:pPr lvl="0" rtl="0">
              <a:spcBef>
                <a:spcPts val="0"/>
              </a:spcBef>
              <a:spcAft>
                <a:spcPts val="0"/>
              </a:spcAft>
              <a:buClr>
                <a:srgbClr val="000000"/>
              </a:buClr>
              <a:buSzPts val="2400"/>
            </a:pPr>
            <a:r>
              <a:rPr lang="en" sz="2400" b="1">
                <a:solidFill>
                  <a:srgbClr val="000000"/>
                </a:solidFill>
                <a:latin typeface="Lato"/>
                <a:ea typeface="Lato"/>
                <a:cs typeface="Lato"/>
                <a:sym typeface="Lato"/>
              </a:rPr>
              <a:t>Step 1: Your Vendor System</a:t>
            </a:r>
            <a:endParaRPr lang="en-US" sz="2400" b="1">
              <a:solidFill>
                <a:srgbClr val="000000"/>
              </a:solidFill>
              <a:latin typeface="Lato"/>
              <a:ea typeface="Lato"/>
              <a:cs typeface="Lato"/>
            </a:endParaRPr>
          </a:p>
          <a:p>
            <a:pPr marL="0" lvl="0" indent="0" rtl="0">
              <a:spcBef>
                <a:spcPts val="0"/>
              </a:spcBef>
              <a:spcAft>
                <a:spcPts val="0"/>
              </a:spcAft>
              <a:buNone/>
            </a:pPr>
            <a:endParaRPr sz="500" b="1">
              <a:solidFill>
                <a:srgbClr val="000000"/>
              </a:solidFill>
              <a:latin typeface="Lato"/>
              <a:ea typeface="Lato"/>
              <a:cs typeface="Lato"/>
            </a:endParaRPr>
          </a:p>
          <a:p>
            <a:pPr>
              <a:buSzPts val="2400"/>
            </a:pPr>
            <a:r>
              <a:rPr lang="en" sz="2400" b="1">
                <a:solidFill>
                  <a:srgbClr val="000000"/>
                </a:solidFill>
                <a:latin typeface="Lato"/>
                <a:ea typeface="Lato"/>
                <a:cs typeface="Lato"/>
                <a:sym typeface="Lato"/>
              </a:rPr>
              <a:t>Step 2: </a:t>
            </a:r>
            <a:r>
              <a:rPr lang="en" sz="2400" b="1" err="1">
                <a:solidFill>
                  <a:srgbClr val="000000"/>
                </a:solidFill>
                <a:latin typeface="Lato"/>
                <a:ea typeface="Lato"/>
                <a:cs typeface="Lato"/>
                <a:sym typeface="Lato"/>
              </a:rPr>
              <a:t>WISEdata</a:t>
            </a:r>
            <a:r>
              <a:rPr lang="en" sz="2400" b="1">
                <a:latin typeface="Lato"/>
                <a:ea typeface="Lato"/>
                <a:cs typeface="Lato"/>
                <a:sym typeface="Lato"/>
              </a:rPr>
              <a:t> Portal</a:t>
            </a:r>
            <a:r>
              <a:rPr lang="en" sz="2400" b="1">
                <a:solidFill>
                  <a:srgbClr val="000000"/>
                </a:solidFill>
                <a:latin typeface="Lato"/>
                <a:ea typeface="Lato"/>
                <a:cs typeface="Lato"/>
                <a:sym typeface="Lato"/>
              </a:rPr>
              <a:t> Tasks</a:t>
            </a:r>
            <a:r>
              <a:rPr lang="en" sz="2400" b="1">
                <a:latin typeface="Lato"/>
                <a:ea typeface="Lato"/>
                <a:cs typeface="Lato"/>
                <a:sym typeface="Lato"/>
              </a:rPr>
              <a:t> </a:t>
            </a:r>
            <a:endParaRPr sz="2400" b="1">
              <a:latin typeface="Lato"/>
              <a:ea typeface="Lato"/>
              <a:cs typeface="Lato"/>
            </a:endParaRPr>
          </a:p>
          <a:p>
            <a:pPr marL="164465" lvl="0" indent="0" rtl="0">
              <a:spcBef>
                <a:spcPts val="0"/>
              </a:spcBef>
              <a:spcAft>
                <a:spcPts val="0"/>
              </a:spcAft>
              <a:buNone/>
            </a:pPr>
            <a:endParaRPr sz="500" b="1">
              <a:latin typeface="Lato"/>
              <a:ea typeface="Lato"/>
              <a:cs typeface="Lato"/>
            </a:endParaRPr>
          </a:p>
          <a:p>
            <a:pPr lvl="0" rtl="0">
              <a:spcBef>
                <a:spcPts val="0"/>
              </a:spcBef>
              <a:spcAft>
                <a:spcPts val="0"/>
              </a:spcAft>
              <a:buClr>
                <a:srgbClr val="000000"/>
              </a:buClr>
              <a:buSzPts val="2400"/>
            </a:pPr>
            <a:r>
              <a:rPr lang="en" sz="2400" b="1">
                <a:latin typeface="Lato"/>
                <a:ea typeface="Lato"/>
                <a:cs typeface="Lato"/>
                <a:sym typeface="Lato"/>
              </a:rPr>
              <a:t>Step 3: </a:t>
            </a:r>
            <a:r>
              <a:rPr lang="en" sz="2400" b="1" err="1">
                <a:latin typeface="Lato"/>
                <a:ea typeface="Lato"/>
                <a:cs typeface="Lato"/>
                <a:sym typeface="Lato"/>
              </a:rPr>
              <a:t>WISEdash</a:t>
            </a:r>
            <a:r>
              <a:rPr lang="en" sz="2400" b="1">
                <a:latin typeface="Lato"/>
                <a:ea typeface="Lato"/>
                <a:cs typeface="Lato"/>
                <a:sym typeface="Lato"/>
              </a:rPr>
              <a:t> Extracts</a:t>
            </a:r>
            <a:endParaRPr sz="2400" b="1">
              <a:latin typeface="Lato"/>
              <a:ea typeface="Lato"/>
              <a:cs typeface="Lato"/>
            </a:endParaRPr>
          </a:p>
          <a:p>
            <a:pPr marL="0" lvl="0" indent="0" rtl="0">
              <a:spcBef>
                <a:spcPts val="0"/>
              </a:spcBef>
              <a:spcAft>
                <a:spcPts val="0"/>
              </a:spcAft>
              <a:buNone/>
            </a:pPr>
            <a:endParaRPr sz="500" b="1">
              <a:solidFill>
                <a:srgbClr val="000000"/>
              </a:solidFill>
              <a:latin typeface="Lato"/>
              <a:ea typeface="Lato"/>
              <a:cs typeface="Lato"/>
            </a:endParaRPr>
          </a:p>
          <a:p>
            <a:pPr lvl="0" rtl="0">
              <a:spcBef>
                <a:spcPts val="0"/>
              </a:spcBef>
              <a:spcAft>
                <a:spcPts val="0"/>
              </a:spcAft>
              <a:buClr>
                <a:srgbClr val="000000"/>
              </a:buClr>
              <a:buSzPts val="2400"/>
            </a:pPr>
            <a:r>
              <a:rPr lang="en" sz="2400" b="1">
                <a:solidFill>
                  <a:srgbClr val="000000"/>
                </a:solidFill>
                <a:latin typeface="Lato"/>
                <a:ea typeface="Lato"/>
                <a:cs typeface="Lato"/>
                <a:sym typeface="Lato"/>
              </a:rPr>
              <a:t>Step </a:t>
            </a:r>
            <a:r>
              <a:rPr lang="en" sz="2400" b="1">
                <a:latin typeface="Lato"/>
                <a:ea typeface="Lato"/>
                <a:cs typeface="Lato"/>
                <a:sym typeface="Lato"/>
              </a:rPr>
              <a:t>4</a:t>
            </a:r>
            <a:r>
              <a:rPr lang="en" sz="2400" b="1">
                <a:solidFill>
                  <a:srgbClr val="000000"/>
                </a:solidFill>
                <a:latin typeface="Lato"/>
                <a:ea typeface="Lato"/>
                <a:cs typeface="Lato"/>
                <a:sym typeface="Lato"/>
              </a:rPr>
              <a:t>: </a:t>
            </a:r>
            <a:r>
              <a:rPr lang="en" sz="2400" b="1" err="1">
                <a:solidFill>
                  <a:srgbClr val="000000"/>
                </a:solidFill>
                <a:latin typeface="Lato"/>
                <a:ea typeface="Lato"/>
                <a:cs typeface="Lato"/>
                <a:sym typeface="Lato"/>
              </a:rPr>
              <a:t>WISEadmin</a:t>
            </a:r>
            <a:r>
              <a:rPr lang="en" sz="2400" b="1">
                <a:solidFill>
                  <a:srgbClr val="000000"/>
                </a:solidFill>
                <a:latin typeface="Lato"/>
                <a:ea typeface="Lato"/>
                <a:cs typeface="Lato"/>
                <a:sym typeface="Lato"/>
              </a:rPr>
              <a:t> Portal</a:t>
            </a:r>
            <a:endParaRPr sz="2400" b="1">
              <a:solidFill>
                <a:srgbClr val="000000"/>
              </a:solidFill>
              <a:latin typeface="Lato"/>
              <a:ea typeface="Lato"/>
              <a:cs typeface="Lato"/>
            </a:endParaRPr>
          </a:p>
          <a:p>
            <a:pPr marL="164465" lvl="0" indent="0" rtl="0">
              <a:spcBef>
                <a:spcPts val="0"/>
              </a:spcBef>
              <a:spcAft>
                <a:spcPts val="0"/>
              </a:spcAft>
              <a:buNone/>
            </a:pPr>
            <a:endParaRPr sz="500" b="1">
              <a:latin typeface="Lato"/>
              <a:ea typeface="Lato"/>
              <a:cs typeface="Lato"/>
            </a:endParaRPr>
          </a:p>
          <a:p>
            <a:pPr lvl="0" rtl="0">
              <a:spcBef>
                <a:spcPts val="0"/>
              </a:spcBef>
              <a:spcAft>
                <a:spcPts val="0"/>
              </a:spcAft>
              <a:buClr>
                <a:srgbClr val="000000"/>
              </a:buClr>
              <a:buSzPts val="2400"/>
            </a:pPr>
            <a:r>
              <a:rPr lang="en" sz="2400" b="1">
                <a:latin typeface="Lato"/>
                <a:ea typeface="Lato"/>
                <a:cs typeface="Lato"/>
                <a:sym typeface="Lato"/>
              </a:rPr>
              <a:t>Step 5: </a:t>
            </a:r>
            <a:r>
              <a:rPr lang="en" sz="2400" b="1">
                <a:solidFill>
                  <a:srgbClr val="000000"/>
                </a:solidFill>
                <a:latin typeface="Lato"/>
                <a:ea typeface="Lato"/>
                <a:cs typeface="Lato"/>
                <a:sym typeface="Lato"/>
              </a:rPr>
              <a:t>Final Tasks</a:t>
            </a:r>
            <a:endParaRPr sz="2400" b="1">
              <a:solidFill>
                <a:srgbClr val="000000"/>
              </a:solidFill>
              <a:latin typeface="Lato"/>
              <a:ea typeface="Lato"/>
              <a:cs typeface="Lato"/>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2"/>
          <p:cNvSpPr txBox="1">
            <a:spLocks noGrp="1"/>
          </p:cNvSpPr>
          <p:nvPr>
            <p:ph type="title" idx="4294967295"/>
          </p:nvPr>
        </p:nvSpPr>
        <p:spPr>
          <a:xfrm>
            <a:off x="0" y="0"/>
            <a:ext cx="9144000" cy="922338"/>
          </a:xfrm>
          <a:prstGeom prst="rect">
            <a:avLst/>
          </a:prstGeom>
          <a:noFill/>
          <a:ln>
            <a:noFill/>
            <a:prstDash/>
          </a:ln>
          <a:effectLst/>
        </p:spPr>
        <p:txBody>
          <a:bodyPr rot="0" spcFirstLastPara="1" vertOverflow="overflow" horzOverflow="overflow" vert="horz" wrap="square" lIns="91425" tIns="45700" rIns="91425" bIns="457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lt1"/>
              </a:buClr>
              <a:buSzPts val="2400"/>
              <a:buFont typeface="Arial"/>
              <a:buNone/>
              <a:tabLst/>
              <a:defRPr/>
            </a:pPr>
            <a:r>
              <a:rPr kumimoji="0" lang="en-US" sz="3600" b="1" i="0" u="none" strike="noStrike" kern="0" cap="none" spc="0" normalizeH="0" baseline="0" noProof="0">
                <a:ln>
                  <a:noFill/>
                </a:ln>
                <a:solidFill>
                  <a:schemeClr val="lt1"/>
                </a:solidFill>
                <a:effectLst/>
                <a:uLnTx/>
                <a:uFillTx/>
                <a:latin typeface="Lato Black" panose="020F0A02020204030203" pitchFamily="34" charset="0"/>
                <a:sym typeface="Lato"/>
              </a:rPr>
              <a:t>Step 1:  Your Vendor System</a:t>
            </a:r>
          </a:p>
        </p:txBody>
      </p:sp>
      <p:sp>
        <p:nvSpPr>
          <p:cNvPr id="274" name="Google Shape;274;p52"/>
          <p:cNvSpPr txBox="1">
            <a:spLocks noGrp="1"/>
          </p:cNvSpPr>
          <p:nvPr>
            <p:ph type="body" idx="2"/>
          </p:nvPr>
        </p:nvSpPr>
        <p:spPr>
          <a:xfrm>
            <a:off x="450219" y="922338"/>
            <a:ext cx="8243561" cy="31340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 dirty="0"/>
              <a:t>At the beginning of the school year or earlier:</a:t>
            </a:r>
          </a:p>
          <a:p>
            <a:pPr marL="0" marR="0" lvl="0" indent="0" algn="l" rtl="0">
              <a:lnSpc>
                <a:spcPct val="100000"/>
              </a:lnSpc>
              <a:spcBef>
                <a:spcPts val="0"/>
              </a:spcBef>
              <a:spcAft>
                <a:spcPts val="0"/>
              </a:spcAft>
              <a:buNone/>
            </a:pPr>
            <a:endParaRPr sz="1000" dirty="0"/>
          </a:p>
          <a:p>
            <a:pPr marL="164592" marR="0" lvl="0" indent="-256032" algn="l" rtl="0">
              <a:lnSpc>
                <a:spcPct val="100000"/>
              </a:lnSpc>
              <a:spcBef>
                <a:spcPts val="0"/>
              </a:spcBef>
              <a:spcAft>
                <a:spcPts val="180"/>
              </a:spcAft>
              <a:buClr>
                <a:schemeClr val="dk1"/>
              </a:buClr>
              <a:buSzPts val="1800"/>
              <a:buFont typeface="Arial" panose="020B0604020202020204" pitchFamily="34" charset="0"/>
              <a:buChar char="•"/>
            </a:pPr>
            <a:r>
              <a:rPr lang="en" dirty="0"/>
              <a:t>Ensure the latest version of the SIS platform is installed; we recommend making any changes at least 6 weeks prior to the snapshot.</a:t>
            </a:r>
            <a:endParaRPr dirty="0"/>
          </a:p>
          <a:p>
            <a:pPr marL="164592" marR="0" lvl="0" indent="-256032" algn="l" rtl="0">
              <a:lnSpc>
                <a:spcPct val="100000"/>
              </a:lnSpc>
              <a:spcBef>
                <a:spcPts val="0"/>
              </a:spcBef>
              <a:spcAft>
                <a:spcPts val="180"/>
              </a:spcAft>
              <a:buFont typeface="Arial" panose="020B0604020202020204" pitchFamily="34" charset="0"/>
              <a:buChar char="•"/>
            </a:pPr>
            <a:endParaRPr dirty="0"/>
          </a:p>
          <a:p>
            <a:pPr marL="164592" marR="0" lvl="0" indent="-256032" algn="l" rtl="0">
              <a:lnSpc>
                <a:spcPct val="100000"/>
              </a:lnSpc>
              <a:spcBef>
                <a:spcPts val="0"/>
              </a:spcBef>
              <a:spcAft>
                <a:spcPts val="180"/>
              </a:spcAft>
              <a:buClr>
                <a:schemeClr val="dk1"/>
              </a:buClr>
              <a:buSzPts val="1800"/>
              <a:buFont typeface="Arial" panose="020B0604020202020204" pitchFamily="34" charset="0"/>
              <a:buChar char="•"/>
            </a:pPr>
            <a:r>
              <a:rPr lang="en" dirty="0"/>
              <a:t>Make sure that your vendor can transmit the required data to DPI for required collections.  Confirm using the </a:t>
            </a:r>
            <a:r>
              <a:rPr lang="en" u="sng" dirty="0">
                <a:solidFill>
                  <a:schemeClr val="hlink"/>
                </a:solidFill>
                <a:hlinkClick r:id="rId4"/>
              </a:rPr>
              <a:t>Vendor WISEdata Status</a:t>
            </a:r>
            <a:r>
              <a:rPr lang="en" dirty="0"/>
              <a:t> webpage.  </a:t>
            </a:r>
            <a:endParaRPr dirty="0"/>
          </a:p>
          <a:p>
            <a:pPr marL="164592" marR="0" lvl="0" indent="-256032" algn="l" rtl="0">
              <a:lnSpc>
                <a:spcPct val="100000"/>
              </a:lnSpc>
              <a:spcBef>
                <a:spcPts val="0"/>
              </a:spcBef>
              <a:spcAft>
                <a:spcPts val="180"/>
              </a:spcAft>
              <a:buFont typeface="Arial" panose="020B0604020202020204" pitchFamily="34" charset="0"/>
              <a:buChar char="•"/>
            </a:pPr>
            <a:endParaRPr dirty="0"/>
          </a:p>
          <a:p>
            <a:pPr marL="164592" marR="0" lvl="0" indent="-256032" algn="l" rtl="0">
              <a:lnSpc>
                <a:spcPct val="100000"/>
              </a:lnSpc>
              <a:spcBef>
                <a:spcPts val="0"/>
              </a:spcBef>
              <a:spcAft>
                <a:spcPts val="180"/>
              </a:spcAft>
              <a:buClr>
                <a:schemeClr val="dk1"/>
              </a:buClr>
              <a:buSzPts val="1800"/>
              <a:buFont typeface="Arial" panose="020B0604020202020204" pitchFamily="34" charset="0"/>
              <a:buChar char="•"/>
            </a:pPr>
            <a:r>
              <a:rPr lang="en" dirty="0"/>
              <a:t>Be sure to attend any vendor provided training, so you are clear on how to send required data to the DPI within the vendor tool and basic troubleshooting steps (e.g., full synchronization).</a:t>
            </a:r>
            <a:endParaRPr dirty="0"/>
          </a:p>
          <a:p>
            <a:pPr marL="457200" marR="0" lvl="0" indent="0" algn="l" rtl="0">
              <a:lnSpc>
                <a:spcPct val="100000"/>
              </a:lnSpc>
              <a:spcBef>
                <a:spcPts val="0"/>
              </a:spcBef>
              <a:spcAft>
                <a:spcPts val="0"/>
              </a:spcAft>
              <a:buNone/>
            </a:pPr>
            <a:endParaRPr dirty="0"/>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x01wwbtb"/>
  <p:tag name="ARTICULATE_PROJECT_OPEN" val="0"/>
  <p:tag name="ARTICULATE_SLIDE_COUNT" val="5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template-white.pptx" id="{F8050E90-A50D-434C-AEFE-A37FF8BA39C4}" vid="{497949E9-B2C7-45A8-8401-4D4F73B5B828}"/>
    </a:ext>
  </a:ext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03f8043-e0fd-46e6-b51e-28e5cf4381cd" xsi:nil="true"/>
    <lcf76f155ced4ddcb4097134ff3c332f xmlns="ce29253c-7ca7-4828-a21c-8b156dc5eeb0">
      <Terms xmlns="http://schemas.microsoft.com/office/infopath/2007/PartnerControls"/>
    </lcf76f155ced4ddcb4097134ff3c332f>
    <SharedWithUsers xmlns="803f8043-e0fd-46e6-b51e-28e5cf4381cd">
      <UserInfo>
        <DisplayName>Shafaei, Jaidaa S. DPI</DisplayName>
        <AccountId>43</AccountId>
        <AccountType/>
      </UserInfo>
      <UserInfo>
        <DisplayName>Stringfellow, Kina F. DPI</DisplayName>
        <AccountId>34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472B2CDC8FC14BBFE76AB93B45B770" ma:contentTypeVersion="11" ma:contentTypeDescription="Create a new document." ma:contentTypeScope="" ma:versionID="5fbb905acabe216cb94fa86d869ebf3d">
  <xsd:schema xmlns:xsd="http://www.w3.org/2001/XMLSchema" xmlns:xs="http://www.w3.org/2001/XMLSchema" xmlns:p="http://schemas.microsoft.com/office/2006/metadata/properties" xmlns:ns2="803f8043-e0fd-46e6-b51e-28e5cf4381cd" xmlns:ns3="ce29253c-7ca7-4828-a21c-8b156dc5eeb0" targetNamespace="http://schemas.microsoft.com/office/2006/metadata/properties" ma:root="true" ma:fieldsID="9290ac37876d77ffdd8f4edd7cc90c19" ns2:_="" ns3:_="">
    <xsd:import namespace="803f8043-e0fd-46e6-b51e-28e5cf4381cd"/>
    <xsd:import namespace="ce29253c-7ca7-4828-a21c-8b156dc5ee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lcf76f155ced4ddcb4097134ff3c332f" minOccurs="0"/>
                <xsd:element ref="ns2:TaxCatchAll"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3f8043-e0fd-46e6-b51e-28e5cf4381c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7b347f5c-391c-48c9-830b-ecdcf1f77c80}" ma:internalName="TaxCatchAll" ma:showField="CatchAllData" ma:web="803f8043-e0fd-46e6-b51e-28e5cf4381c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e29253c-7ca7-4828-a21c-8b156dc5eeb0"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15f17300-1e6c-40ba-91a1-269fcda3900f"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EC6B4A-C140-4408-9FFC-8DE47D90427E}">
  <ds:schemaRefs>
    <ds:schemaRef ds:uri="http://schemas.microsoft.com/office/2006/documentManagement/types"/>
    <ds:schemaRef ds:uri="http://schemas.openxmlformats.org/package/2006/metadata/core-properties"/>
    <ds:schemaRef ds:uri="53b6fa66-905b-41bc-bd6d-9745c0971c15"/>
    <ds:schemaRef ds:uri="http://purl.org/dc/dcmitype/"/>
    <ds:schemaRef ds:uri="http://schemas.microsoft.com/office/infopath/2007/PartnerControls"/>
    <ds:schemaRef ds:uri="2e738f9a-aabc-43fa-ba56-f67ecbb3da8a"/>
    <ds:schemaRef ds:uri="http://purl.org/dc/elements/1.1/"/>
    <ds:schemaRef ds:uri="http://schemas.microsoft.com/office/2006/metadata/properties"/>
    <ds:schemaRef ds:uri="http://www.w3.org/XML/1998/namespace"/>
    <ds:schemaRef ds:uri="http://purl.org/dc/terms/"/>
  </ds:schemaRefs>
</ds:datastoreItem>
</file>

<file path=customXml/itemProps2.xml><?xml version="1.0" encoding="utf-8"?>
<ds:datastoreItem xmlns:ds="http://schemas.openxmlformats.org/officeDocument/2006/customXml" ds:itemID="{6D0E49CC-4015-4568-98B6-A5469816310C}"/>
</file>

<file path=customXml/itemProps3.xml><?xml version="1.0" encoding="utf-8"?>
<ds:datastoreItem xmlns:ds="http://schemas.openxmlformats.org/officeDocument/2006/customXml" ds:itemID="{BA642890-9551-4ED9-A7AF-996D4D7CE4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109</TotalTime>
  <Words>5264</Words>
  <Application>Microsoft Office PowerPoint</Application>
  <PresentationFormat>On-screen Show (16:9)</PresentationFormat>
  <Paragraphs>394</Paragraphs>
  <Slides>51</Slides>
  <Notes>51</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51</vt:i4>
      </vt:variant>
    </vt:vector>
  </HeadingPairs>
  <TitlesOfParts>
    <vt:vector size="64" baseType="lpstr">
      <vt:lpstr>Courier New</vt:lpstr>
      <vt:lpstr>Tahoma</vt:lpstr>
      <vt:lpstr>Arial</vt:lpstr>
      <vt:lpstr>Lato</vt:lpstr>
      <vt:lpstr>Lato,Sans-Serif</vt:lpstr>
      <vt:lpstr>Lato Black</vt:lpstr>
      <vt:lpstr>Calibri</vt:lpstr>
      <vt:lpstr>Roboto</vt:lpstr>
      <vt:lpstr>Office Theme</vt:lpstr>
      <vt:lpstr>Office Theme</vt:lpstr>
      <vt:lpstr>Office Theme</vt:lpstr>
      <vt:lpstr>Office Theme</vt:lpstr>
      <vt:lpstr>1_Office Theme</vt:lpstr>
      <vt:lpstr>Choice School WISEdata Snapshot Preparation </vt:lpstr>
      <vt:lpstr>Reporting Deadlines and Snapshots</vt:lpstr>
      <vt:lpstr>Snapshot Reporting Requirements</vt:lpstr>
      <vt:lpstr>Snapshot Purpose</vt:lpstr>
      <vt:lpstr>Data Flow for Snapshot</vt:lpstr>
      <vt:lpstr>Data Flow Diagram</vt:lpstr>
      <vt:lpstr>Goals for Data Snapshot</vt:lpstr>
      <vt:lpstr>Snapshot Preparation Steps</vt:lpstr>
      <vt:lpstr>Step 1:  Your Vendor System</vt:lpstr>
      <vt:lpstr>Step 1:  Your Vendor System Begin Submitting Data</vt:lpstr>
      <vt:lpstr>Step 1:  Your Vendor System and WISEdata Review and Resolve L1s</vt:lpstr>
      <vt:lpstr>Step 1:  Your Vendor System to WISEdata  New Design, WISEdata Home Screen: </vt:lpstr>
      <vt:lpstr>Step 1:  Your Vendor System to WISEdata  Home Screen: Vendor Communication Status</vt:lpstr>
      <vt:lpstr>Step 1:  Your Vendor System to WISEdata  WISEdata Status: Data Out of Sync</vt:lpstr>
      <vt:lpstr>Step 1:  Your Vendor System to WISEdata  WISEdata Status: Data Out of Sync with API</vt:lpstr>
      <vt:lpstr>Step 2: WISEdata Portal Tasks New Design, Data Quality Screen: </vt:lpstr>
      <vt:lpstr>Step 2: WISEdata Portal Tasks Data Quality Screen: Distribution of Messages</vt:lpstr>
      <vt:lpstr>Step 2: WISEdata Portal Tasks Data Quality Indicators (1 of 2)</vt:lpstr>
      <vt:lpstr>Step 2: WISEdata Portal Tasks Data Quality Indicators (2 of 2)</vt:lpstr>
      <vt:lpstr>Step 2:  WISEdata Portal Tasks  Imports and Validations (1 of 2)</vt:lpstr>
      <vt:lpstr>Step 2:  WISEdata Portal Tasks Imports and Validations (2 of 2)</vt:lpstr>
      <vt:lpstr>Step 2:  WISEdata Portal Tasks  Review Validations</vt:lpstr>
      <vt:lpstr>Step 2:  WISEdata Portal Tasks Correct Validations in SIS</vt:lpstr>
      <vt:lpstr>Step 2: WISEdata Portal Tasks Validation Messages (1 of 2)</vt:lpstr>
      <vt:lpstr>Step 2: WISEdata Portal Tasks Validation Messages (2 of 2)</vt:lpstr>
      <vt:lpstr>Step 2: WISEdata Portal Tasks Student Detail Validations</vt:lpstr>
      <vt:lpstr>Step 2: WISEdata Portal Tasks Exports (1 of 2)</vt:lpstr>
      <vt:lpstr>Step 2: WISEdata Portal Tasks Exports (2 of 2)</vt:lpstr>
      <vt:lpstr>Step 2:  WISEdata Portal Tasks  Data Quality Alerts (1 of 3)</vt:lpstr>
      <vt:lpstr>Step 2: WISEdata Portal Tasks Data Quality Alerts (2 of 3)</vt:lpstr>
      <vt:lpstr>Step 2: WISEdata Portal Tasks Data Quality Alerts (3 of 3)</vt:lpstr>
      <vt:lpstr>Step 2:  WISEdata Portal Tasks</vt:lpstr>
      <vt:lpstr>Snapshot Preparation Summary</vt:lpstr>
      <vt:lpstr>Step 3: WISEdash Extracts</vt:lpstr>
      <vt:lpstr>Step 4: WISEadmin Portal</vt:lpstr>
      <vt:lpstr>Step 4: WISEadmin Portal Purpose</vt:lpstr>
      <vt:lpstr>Step 4: WISEadmin Portal Home Screen</vt:lpstr>
      <vt:lpstr>Step 4: WISEadmin Portal Data Snapshot Acknowledgment</vt:lpstr>
      <vt:lpstr>Step 4: WISEadmin Portal  Data Quality Acknowledgment</vt:lpstr>
      <vt:lpstr>Step 4: WISEadmin Portal   Snapshot Calendar</vt:lpstr>
      <vt:lpstr>Step 5:  Final Tasks Acknowledgment</vt:lpstr>
      <vt:lpstr>Step 5: Final Tasks Final Days</vt:lpstr>
      <vt:lpstr>Step 5: Final Tasks ‘Watch For’</vt:lpstr>
      <vt:lpstr>Step 5: Final Tasks Snapshot Help Docs</vt:lpstr>
      <vt:lpstr>Step 5: Final Tasks Getting Help</vt:lpstr>
      <vt:lpstr>Post-Snapshot: Data Errata Letters</vt:lpstr>
      <vt:lpstr>Data Privacy</vt:lpstr>
      <vt:lpstr>More Helpful Resources</vt:lpstr>
      <vt:lpstr>Help Ticket</vt:lpstr>
      <vt:lpstr>Giving Feedback</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Stringfellow, Kina F. DPI</cp:lastModifiedBy>
  <cp:revision>3</cp:revision>
  <dcterms:modified xsi:type="dcterms:W3CDTF">2024-02-26T23:01:04Z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0x010100D9472B2CDC8FC14BBFE76AB93B45B770</vt:lpwstr>
  </property>
  <property fmtid="{D5CDD505-2E9C-101B-9397-08002B2CF9AE}" pid="3" name="MediaServiceImageTags">
    <vt:lpwstr/>
  </property>
  <property fmtid="{D5CDD505-2E9C-101B-9397-08002B2CF9AE}" pid="4" name="ArticulateGUID">
    <vt:lpwstr>8C10F4E5-AA87-4347-8B98-D26D20BF46AE</vt:lpwstr>
  </property>
  <property fmtid="{D5CDD505-2E9C-101B-9397-08002B2CF9AE}" pid="5" name="ArticulatePath">
    <vt:lpwstr>https://widpiprd.sharepoint.com/sites/O365CG-CustomerService/DocLibDocumentationExternalFacing/Training Materials/Snapshot Prep/WISEdata Snapshot Preparation - Public</vt:lpwstr>
  </property>
  <property fmtid="{D5CDD505-2E9C-101B-9397-08002B2CF9AE}" pid="6" name="_MarkAsFinal">
    <vt:bool>true</vt:bool>
  </property>
  <property fmtid="{D5CDD505-2E9C-101B-9397-08002B2CF9AE}" pid="7" name="Order">
    <vt:r8>45000</vt:r8>
  </property>
  <property fmtid="{D5CDD505-2E9C-101B-9397-08002B2CF9AE}" pid="8" name="xd_Signature">
    <vt:bool>false</vt:bool>
  </property>
  <property fmtid="{D5CDD505-2E9C-101B-9397-08002B2CF9AE}" pid="9" name="xd_ProgID">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ies>
</file>