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 id="2147483655" r:id="rId5"/>
  </p:sldMasterIdLst>
  <p:notesMasterIdLst>
    <p:notesMasterId r:id="rId38"/>
  </p:notesMasterIdLst>
  <p:sldIdLst>
    <p:sldId id="256" r:id="rId6"/>
    <p:sldId id="257" r:id="rId7"/>
    <p:sldId id="258" r:id="rId8"/>
    <p:sldId id="259" r:id="rId9"/>
    <p:sldId id="260" r:id="rId10"/>
    <p:sldId id="261" r:id="rId11"/>
    <p:sldId id="262" r:id="rId12"/>
    <p:sldId id="287"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8"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Lato Black" panose="020F0A02020204030203" pitchFamily="34" charset="0"/>
      <p:bold r:id="rId43"/>
      <p:boldItalic r:id="rId44"/>
    </p:embeddedFont>
    <p:embeddedFont>
      <p:font typeface="Montserrat" pitchFamily="2" charset="0"/>
      <p:regular r:id="rId45"/>
      <p:bold r:id="rId46"/>
      <p:italic r:id="rId47"/>
      <p:boldItalic r:id="rId48"/>
    </p:embeddedFont>
    <p:embeddedFont>
      <p:font typeface="Montserrat Medium" pitchFamily="2"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B2D"/>
    <a:srgbClr val="0066CC"/>
    <a:srgbClr val="343896"/>
    <a:srgbClr val="333399"/>
    <a:srgbClr val="7272D0"/>
    <a:srgbClr val="D6D6F2"/>
    <a:srgbClr val="848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CFB5D-C65D-4F7B-99AE-C74434EB04E1}" v="6" dt="2024-02-23T18:41:56.012"/>
  </p1510:revLst>
</p1510:revInfo>
</file>

<file path=ppt/tableStyles.xml><?xml version="1.0" encoding="utf-8"?>
<a:tblStyleLst xmlns:a="http://schemas.openxmlformats.org/drawingml/2006/main" def="{E2761DBB-08AE-45EB-ADA4-0BB6FCABEC6F}">
  <a:tblStyle styleId="{E2761DBB-08AE-45EB-ADA4-0BB6FCABEC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35" d="100"/>
          <a:sy n="135" d="100"/>
        </p:scale>
        <p:origin x="444" y="120"/>
      </p:cViewPr>
      <p:guideLst>
        <p:guide orient="horz" pos="1620"/>
        <p:guide pos="2880"/>
      </p:guideLst>
    </p:cSldViewPr>
  </p:slideViewPr>
  <p:outlineViewPr>
    <p:cViewPr>
      <p:scale>
        <a:sx n="33" d="100"/>
        <a:sy n="33" d="100"/>
      </p:scale>
      <p:origin x="0" y="-29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8C3C74FC-A0A9-490D-AC18-1B955DA9C445}"/>
    <pc:docChg chg="modSld">
      <pc:chgData name="Koontz, Gabrielle E.   DPI" userId="0e87dca7-9c85-4686-81de-6667c5387956" providerId="ADAL" clId="{8C3C74FC-A0A9-490D-AC18-1B955DA9C445}" dt="2024-02-22T15:28:06.520" v="6" actId="20577"/>
      <pc:docMkLst>
        <pc:docMk/>
      </pc:docMkLst>
      <pc:sldChg chg="modSp mod">
        <pc:chgData name="Koontz, Gabrielle E.   DPI" userId="0e87dca7-9c85-4686-81de-6667c5387956" providerId="ADAL" clId="{8C3C74FC-A0A9-490D-AC18-1B955DA9C445}" dt="2024-02-22T15:25:12.597" v="5" actId="20577"/>
        <pc:sldMkLst>
          <pc:docMk/>
          <pc:sldMk cId="0" sldId="265"/>
        </pc:sldMkLst>
        <pc:graphicFrameChg chg="modGraphic">
          <ac:chgData name="Koontz, Gabrielle E.   DPI" userId="0e87dca7-9c85-4686-81de-6667c5387956" providerId="ADAL" clId="{8C3C74FC-A0A9-490D-AC18-1B955DA9C445}" dt="2024-02-22T15:25:12.597" v="5" actId="20577"/>
          <ac:graphicFrameMkLst>
            <pc:docMk/>
            <pc:sldMk cId="0" sldId="265"/>
            <ac:graphicFrameMk id="2" creationId="{E1B154D3-58BB-525B-D5FE-33FC033E5005}"/>
          </ac:graphicFrameMkLst>
        </pc:graphicFrameChg>
      </pc:sldChg>
      <pc:sldChg chg="modSp mod">
        <pc:chgData name="Koontz, Gabrielle E.   DPI" userId="0e87dca7-9c85-4686-81de-6667c5387956" providerId="ADAL" clId="{8C3C74FC-A0A9-490D-AC18-1B955DA9C445}" dt="2024-02-22T15:28:06.520" v="6" actId="20577"/>
        <pc:sldMkLst>
          <pc:docMk/>
          <pc:sldMk cId="0" sldId="278"/>
        </pc:sldMkLst>
        <pc:spChg chg="mod">
          <ac:chgData name="Koontz, Gabrielle E.   DPI" userId="0e87dca7-9c85-4686-81de-6667c5387956" providerId="ADAL" clId="{8C3C74FC-A0A9-490D-AC18-1B955DA9C445}" dt="2024-02-22T15:28:06.520" v="6" actId="20577"/>
          <ac:spMkLst>
            <pc:docMk/>
            <pc:sldMk cId="0" sldId="278"/>
            <ac:spMk id="200" creationId="{00000000-0000-0000-0000-000000000000}"/>
          </ac:spMkLst>
        </pc:spChg>
      </pc:sldChg>
    </pc:docChg>
  </pc:docChgLst>
  <pc:docChgLst>
    <pc:chgData name="Stringfellow, Kina F. DPI" userId="002858cf-6d8d-4f58-b096-3c8ddc1070aa" providerId="ADAL" clId="{C2ECFB5D-C65D-4F7B-99AE-C74434EB04E1}"/>
    <pc:docChg chg="undo redo custSel addSld delSld modSld replTag delTag">
      <pc:chgData name="Stringfellow, Kina F. DPI" userId="002858cf-6d8d-4f58-b096-3c8ddc1070aa" providerId="ADAL" clId="{C2ECFB5D-C65D-4F7B-99AE-C74434EB04E1}" dt="2024-02-23T18:41:29.673" v="9096"/>
      <pc:docMkLst>
        <pc:docMk/>
      </pc:docMkLst>
      <pc:sldChg chg="modSp mod replTag delTag">
        <pc:chgData name="Stringfellow, Kina F. DPI" userId="002858cf-6d8d-4f58-b096-3c8ddc1070aa" providerId="ADAL" clId="{C2ECFB5D-C65D-4F7B-99AE-C74434EB04E1}" dt="2024-02-23T18:41:21.864" v="9094" actId="403"/>
        <pc:sldMkLst>
          <pc:docMk/>
          <pc:sldMk cId="0" sldId="256"/>
        </pc:sldMkLst>
        <pc:spChg chg="mod">
          <ac:chgData name="Stringfellow, Kina F. DPI" userId="002858cf-6d8d-4f58-b096-3c8ddc1070aa" providerId="ADAL" clId="{C2ECFB5D-C65D-4F7B-99AE-C74434EB04E1}" dt="2024-02-19T18:09:09.584" v="8621" actId="33553"/>
          <ac:spMkLst>
            <pc:docMk/>
            <pc:sldMk cId="0" sldId="256"/>
            <ac:spMk id="42" creationId="{00000000-0000-0000-0000-000000000000}"/>
          </ac:spMkLst>
        </pc:spChg>
        <pc:spChg chg="mod">
          <ac:chgData name="Stringfellow, Kina F. DPI" userId="002858cf-6d8d-4f58-b096-3c8ddc1070aa" providerId="ADAL" clId="{C2ECFB5D-C65D-4F7B-99AE-C74434EB04E1}" dt="2024-02-19T17:00:03.584" v="5" actId="14100"/>
          <ac:spMkLst>
            <pc:docMk/>
            <pc:sldMk cId="0" sldId="256"/>
            <ac:spMk id="43" creationId="{00000000-0000-0000-0000-000000000000}"/>
          </ac:spMkLst>
        </pc:spChg>
        <pc:spChg chg="mod">
          <ac:chgData name="Stringfellow, Kina F. DPI" userId="002858cf-6d8d-4f58-b096-3c8ddc1070aa" providerId="ADAL" clId="{C2ECFB5D-C65D-4F7B-99AE-C74434EB04E1}" dt="2024-02-23T18:41:21.864" v="9094" actId="403"/>
          <ac:spMkLst>
            <pc:docMk/>
            <pc:sldMk cId="0" sldId="256"/>
            <ac:spMk id="45" creationId="{00000000-0000-0000-0000-000000000000}"/>
          </ac:spMkLst>
        </pc:spChg>
        <pc:picChg chg="mod">
          <ac:chgData name="Stringfellow, Kina F. DPI" userId="002858cf-6d8d-4f58-b096-3c8ddc1070aa" providerId="ADAL" clId="{C2ECFB5D-C65D-4F7B-99AE-C74434EB04E1}" dt="2024-02-19T16:59:55.751" v="3" actId="1076"/>
          <ac:picMkLst>
            <pc:docMk/>
            <pc:sldMk cId="0" sldId="256"/>
            <ac:picMk id="44" creationId="{00000000-0000-0000-0000-000000000000}"/>
          </ac:picMkLst>
        </pc:picChg>
      </pc:sldChg>
      <pc:sldChg chg="modSp mod replTag delTag modNotes">
        <pc:chgData name="Stringfellow, Kina F. DPI" userId="002858cf-6d8d-4f58-b096-3c8ddc1070aa" providerId="ADAL" clId="{C2ECFB5D-C65D-4F7B-99AE-C74434EB04E1}" dt="2024-02-23T18:41:15.287" v="9089"/>
        <pc:sldMkLst>
          <pc:docMk/>
          <pc:sldMk cId="0" sldId="257"/>
        </pc:sldMkLst>
        <pc:spChg chg="mod">
          <ac:chgData name="Stringfellow, Kina F. DPI" userId="002858cf-6d8d-4f58-b096-3c8ddc1070aa" providerId="ADAL" clId="{C2ECFB5D-C65D-4F7B-99AE-C74434EB04E1}" dt="2024-02-19T18:09:13.304" v="8626" actId="33553"/>
          <ac:spMkLst>
            <pc:docMk/>
            <pc:sldMk cId="0" sldId="257"/>
            <ac:spMk id="50" creationId="{00000000-0000-0000-0000-000000000000}"/>
          </ac:spMkLst>
        </pc:spChg>
        <pc:spChg chg="mod">
          <ac:chgData name="Stringfellow, Kina F. DPI" userId="002858cf-6d8d-4f58-b096-3c8ddc1070aa" providerId="ADAL" clId="{C2ECFB5D-C65D-4F7B-99AE-C74434EB04E1}" dt="2024-02-23T18:41:14.109" v="9087" actId="948"/>
          <ac:spMkLst>
            <pc:docMk/>
            <pc:sldMk cId="0" sldId="257"/>
            <ac:spMk id="51" creationId="{00000000-0000-0000-0000-000000000000}"/>
          </ac:spMkLst>
        </pc:spChg>
      </pc:sldChg>
      <pc:sldChg chg="modSp mod replTag delTag modNotes">
        <pc:chgData name="Stringfellow, Kina F. DPI" userId="002858cf-6d8d-4f58-b096-3c8ddc1070aa" providerId="ADAL" clId="{C2ECFB5D-C65D-4F7B-99AE-C74434EB04E1}" dt="2024-02-23T18:40:56.311" v="9079" actId="20577"/>
        <pc:sldMkLst>
          <pc:docMk/>
          <pc:sldMk cId="0" sldId="258"/>
        </pc:sldMkLst>
        <pc:spChg chg="mod">
          <ac:chgData name="Stringfellow, Kina F. DPI" userId="002858cf-6d8d-4f58-b096-3c8ddc1070aa" providerId="ADAL" clId="{C2ECFB5D-C65D-4F7B-99AE-C74434EB04E1}" dt="2024-02-19T18:09:16.330" v="8629" actId="33553"/>
          <ac:spMkLst>
            <pc:docMk/>
            <pc:sldMk cId="0" sldId="258"/>
            <ac:spMk id="56" creationId="{00000000-0000-0000-0000-000000000000}"/>
          </ac:spMkLst>
        </pc:spChg>
        <pc:spChg chg="mod">
          <ac:chgData name="Stringfellow, Kina F. DPI" userId="002858cf-6d8d-4f58-b096-3c8ddc1070aa" providerId="ADAL" clId="{C2ECFB5D-C65D-4F7B-99AE-C74434EB04E1}" dt="2024-02-23T18:40:56.311" v="9079" actId="20577"/>
          <ac:spMkLst>
            <pc:docMk/>
            <pc:sldMk cId="0" sldId="258"/>
            <ac:spMk id="57" creationId="{00000000-0000-0000-0000-000000000000}"/>
          </ac:spMkLst>
        </pc:spChg>
      </pc:sldChg>
      <pc:sldChg chg="modSp mod replTag delTag modNotes">
        <pc:chgData name="Stringfellow, Kina F. DPI" userId="002858cf-6d8d-4f58-b096-3c8ddc1070aa" providerId="ADAL" clId="{C2ECFB5D-C65D-4F7B-99AE-C74434EB04E1}" dt="2024-02-23T18:40:33.489" v="9069" actId="948"/>
        <pc:sldMkLst>
          <pc:docMk/>
          <pc:sldMk cId="0" sldId="259"/>
        </pc:sldMkLst>
        <pc:spChg chg="mod">
          <ac:chgData name="Stringfellow, Kina F. DPI" userId="002858cf-6d8d-4f58-b096-3c8ddc1070aa" providerId="ADAL" clId="{C2ECFB5D-C65D-4F7B-99AE-C74434EB04E1}" dt="2024-02-19T18:09:21.542" v="8632" actId="33553"/>
          <ac:spMkLst>
            <pc:docMk/>
            <pc:sldMk cId="0" sldId="259"/>
            <ac:spMk id="62" creationId="{00000000-0000-0000-0000-000000000000}"/>
          </ac:spMkLst>
        </pc:spChg>
        <pc:spChg chg="mod">
          <ac:chgData name="Stringfellow, Kina F. DPI" userId="002858cf-6d8d-4f58-b096-3c8ddc1070aa" providerId="ADAL" clId="{C2ECFB5D-C65D-4F7B-99AE-C74434EB04E1}" dt="2024-02-23T18:40:33.489" v="9069" actId="948"/>
          <ac:spMkLst>
            <pc:docMk/>
            <pc:sldMk cId="0" sldId="259"/>
            <ac:spMk id="63" creationId="{00000000-0000-0000-0000-000000000000}"/>
          </ac:spMkLst>
        </pc:spChg>
        <pc:picChg chg="mod">
          <ac:chgData name="Stringfellow, Kina F. DPI" userId="002858cf-6d8d-4f58-b096-3c8ddc1070aa" providerId="ADAL" clId="{C2ECFB5D-C65D-4F7B-99AE-C74434EB04E1}" dt="2024-02-19T18:08:38.763" v="8603" actId="962"/>
          <ac:picMkLst>
            <pc:docMk/>
            <pc:sldMk cId="0" sldId="259"/>
            <ac:picMk id="65" creationId="{00000000-0000-0000-0000-000000000000}"/>
          </ac:picMkLst>
        </pc:picChg>
      </pc:sldChg>
      <pc:sldChg chg="delSp modSp mod replTag delTag modNotes">
        <pc:chgData name="Stringfellow, Kina F. DPI" userId="002858cf-6d8d-4f58-b096-3c8ddc1070aa" providerId="ADAL" clId="{C2ECFB5D-C65D-4F7B-99AE-C74434EB04E1}" dt="2024-02-19T18:09:24.110" v="8635" actId="33553"/>
        <pc:sldMkLst>
          <pc:docMk/>
          <pc:sldMk cId="0" sldId="260"/>
        </pc:sldMkLst>
        <pc:spChg chg="mod">
          <ac:chgData name="Stringfellow, Kina F. DPI" userId="002858cf-6d8d-4f58-b096-3c8ddc1070aa" providerId="ADAL" clId="{C2ECFB5D-C65D-4F7B-99AE-C74434EB04E1}" dt="2024-02-19T18:09:24.110" v="8635" actId="33553"/>
          <ac:spMkLst>
            <pc:docMk/>
            <pc:sldMk cId="0" sldId="260"/>
            <ac:spMk id="70" creationId="{00000000-0000-0000-0000-000000000000}"/>
          </ac:spMkLst>
        </pc:spChg>
        <pc:spChg chg="mod">
          <ac:chgData name="Stringfellow, Kina F. DPI" userId="002858cf-6d8d-4f58-b096-3c8ddc1070aa" providerId="ADAL" clId="{C2ECFB5D-C65D-4F7B-99AE-C74434EB04E1}" dt="2024-02-19T17:01:06.980" v="21" actId="14100"/>
          <ac:spMkLst>
            <pc:docMk/>
            <pc:sldMk cId="0" sldId="260"/>
            <ac:spMk id="74" creationId="{00000000-0000-0000-0000-000000000000}"/>
          </ac:spMkLst>
        </pc:spChg>
        <pc:spChg chg="del mod">
          <ac:chgData name="Stringfellow, Kina F. DPI" userId="002858cf-6d8d-4f58-b096-3c8ddc1070aa" providerId="ADAL" clId="{C2ECFB5D-C65D-4F7B-99AE-C74434EB04E1}" dt="2024-02-19T17:00:23.798" v="13" actId="478"/>
          <ac:spMkLst>
            <pc:docMk/>
            <pc:sldMk cId="0" sldId="260"/>
            <ac:spMk id="75" creationId="{00000000-0000-0000-0000-000000000000}"/>
          </ac:spMkLst>
        </pc:spChg>
        <pc:picChg chg="mod">
          <ac:chgData name="Stringfellow, Kina F. DPI" userId="002858cf-6d8d-4f58-b096-3c8ddc1070aa" providerId="ADAL" clId="{C2ECFB5D-C65D-4F7B-99AE-C74434EB04E1}" dt="2024-02-19T18:08:43.923" v="8609" actId="962"/>
          <ac:picMkLst>
            <pc:docMk/>
            <pc:sldMk cId="0" sldId="260"/>
            <ac:picMk id="71" creationId="{00000000-0000-0000-0000-000000000000}"/>
          </ac:picMkLst>
        </pc:picChg>
        <pc:picChg chg="mod">
          <ac:chgData name="Stringfellow, Kina F. DPI" userId="002858cf-6d8d-4f58-b096-3c8ddc1070aa" providerId="ADAL" clId="{C2ECFB5D-C65D-4F7B-99AE-C74434EB04E1}" dt="2024-02-19T18:08:42.102" v="8608" actId="962"/>
          <ac:picMkLst>
            <pc:docMk/>
            <pc:sldMk cId="0" sldId="260"/>
            <ac:picMk id="72" creationId="{00000000-0000-0000-0000-000000000000}"/>
          </ac:picMkLst>
        </pc:picChg>
        <pc:picChg chg="mod">
          <ac:chgData name="Stringfellow, Kina F. DPI" userId="002858cf-6d8d-4f58-b096-3c8ddc1070aa" providerId="ADAL" clId="{C2ECFB5D-C65D-4F7B-99AE-C74434EB04E1}" dt="2024-02-19T18:08:45.277" v="8610" actId="962"/>
          <ac:picMkLst>
            <pc:docMk/>
            <pc:sldMk cId="0" sldId="260"/>
            <ac:picMk id="73" creationId="{00000000-0000-0000-0000-000000000000}"/>
          </ac:picMkLst>
        </pc:picChg>
      </pc:sldChg>
      <pc:sldChg chg="modSp mod replTag delTag modNotes">
        <pc:chgData name="Stringfellow, Kina F. DPI" userId="002858cf-6d8d-4f58-b096-3c8ddc1070aa" providerId="ADAL" clId="{C2ECFB5D-C65D-4F7B-99AE-C74434EB04E1}" dt="2024-02-23T18:40:06.371" v="9059"/>
        <pc:sldMkLst>
          <pc:docMk/>
          <pc:sldMk cId="0" sldId="261"/>
        </pc:sldMkLst>
        <pc:spChg chg="mod">
          <ac:chgData name="Stringfellow, Kina F. DPI" userId="002858cf-6d8d-4f58-b096-3c8ddc1070aa" providerId="ADAL" clId="{C2ECFB5D-C65D-4F7B-99AE-C74434EB04E1}" dt="2024-02-19T18:09:26.894" v="8638" actId="33553"/>
          <ac:spMkLst>
            <pc:docMk/>
            <pc:sldMk cId="0" sldId="261"/>
            <ac:spMk id="80" creationId="{00000000-0000-0000-0000-000000000000}"/>
          </ac:spMkLst>
        </pc:spChg>
        <pc:spChg chg="mod">
          <ac:chgData name="Stringfellow, Kina F. DPI" userId="002858cf-6d8d-4f58-b096-3c8ddc1070aa" providerId="ADAL" clId="{C2ECFB5D-C65D-4F7B-99AE-C74434EB04E1}" dt="2024-02-23T18:40:05.308" v="9057" actId="948"/>
          <ac:spMkLst>
            <pc:docMk/>
            <pc:sldMk cId="0" sldId="261"/>
            <ac:spMk id="81" creationId="{00000000-0000-0000-0000-000000000000}"/>
          </ac:spMkLst>
        </pc:spChg>
      </pc:sldChg>
      <pc:sldChg chg="addSp delSp modSp mod replTag delTag modNotes">
        <pc:chgData name="Stringfellow, Kina F. DPI" userId="002858cf-6d8d-4f58-b096-3c8ddc1070aa" providerId="ADAL" clId="{C2ECFB5D-C65D-4F7B-99AE-C74434EB04E1}" dt="2024-02-19T18:09:30.048" v="8641" actId="33553"/>
        <pc:sldMkLst>
          <pc:docMk/>
          <pc:sldMk cId="0" sldId="262"/>
        </pc:sldMkLst>
        <pc:spChg chg="mod">
          <ac:chgData name="Stringfellow, Kina F. DPI" userId="002858cf-6d8d-4f58-b096-3c8ddc1070aa" providerId="ADAL" clId="{C2ECFB5D-C65D-4F7B-99AE-C74434EB04E1}" dt="2024-02-19T18:09:30.048" v="8641" actId="33553"/>
          <ac:spMkLst>
            <pc:docMk/>
            <pc:sldMk cId="0" sldId="262"/>
            <ac:spMk id="86" creationId="{00000000-0000-0000-0000-000000000000}"/>
          </ac:spMkLst>
        </pc:spChg>
        <pc:spChg chg="mod">
          <ac:chgData name="Stringfellow, Kina F. DPI" userId="002858cf-6d8d-4f58-b096-3c8ddc1070aa" providerId="ADAL" clId="{C2ECFB5D-C65D-4F7B-99AE-C74434EB04E1}" dt="2024-02-19T17:08:16.612" v="148" actId="1076"/>
          <ac:spMkLst>
            <pc:docMk/>
            <pc:sldMk cId="0" sldId="262"/>
            <ac:spMk id="88" creationId="{00000000-0000-0000-0000-000000000000}"/>
          </ac:spMkLst>
        </pc:spChg>
        <pc:spChg chg="del mod">
          <ac:chgData name="Stringfellow, Kina F. DPI" userId="002858cf-6d8d-4f58-b096-3c8ddc1070aa" providerId="ADAL" clId="{C2ECFB5D-C65D-4F7B-99AE-C74434EB04E1}" dt="2024-02-19T17:07:15.589" v="136" actId="478"/>
          <ac:spMkLst>
            <pc:docMk/>
            <pc:sldMk cId="0" sldId="262"/>
            <ac:spMk id="89" creationId="{00000000-0000-0000-0000-000000000000}"/>
          </ac:spMkLst>
        </pc:spChg>
        <pc:picChg chg="add del mod">
          <ac:chgData name="Stringfellow, Kina F. DPI" userId="002858cf-6d8d-4f58-b096-3c8ddc1070aa" providerId="ADAL" clId="{C2ECFB5D-C65D-4F7B-99AE-C74434EB04E1}" dt="2024-02-19T17:19:51.161" v="2574" actId="962"/>
          <ac:picMkLst>
            <pc:docMk/>
            <pc:sldMk cId="0" sldId="262"/>
            <ac:picMk id="87" creationId="{00000000-0000-0000-0000-000000000000}"/>
          </ac:picMkLst>
        </pc:picChg>
      </pc:sldChg>
      <pc:sldChg chg="modSp del mod replTag delTag modNotes">
        <pc:chgData name="Stringfellow, Kina F. DPI" userId="002858cf-6d8d-4f58-b096-3c8ddc1070aa" providerId="ADAL" clId="{C2ECFB5D-C65D-4F7B-99AE-C74434EB04E1}" dt="2024-02-19T17:32:06.707" v="3270" actId="47"/>
        <pc:sldMkLst>
          <pc:docMk/>
          <pc:sldMk cId="0" sldId="263"/>
        </pc:sldMkLst>
        <pc:picChg chg="mod">
          <ac:chgData name="Stringfellow, Kina F. DPI" userId="002858cf-6d8d-4f58-b096-3c8ddc1070aa" providerId="ADAL" clId="{C2ECFB5D-C65D-4F7B-99AE-C74434EB04E1}" dt="2024-02-19T17:20:04.266" v="2579" actId="1076"/>
          <ac:picMkLst>
            <pc:docMk/>
            <pc:sldMk cId="0" sldId="263"/>
            <ac:picMk id="95" creationId="{00000000-0000-0000-0000-000000000000}"/>
          </ac:picMkLst>
        </pc:picChg>
      </pc:sldChg>
      <pc:sldChg chg="addSp delSp modSp mod replTag delTag modNotes">
        <pc:chgData name="Stringfellow, Kina F. DPI" userId="002858cf-6d8d-4f58-b096-3c8ddc1070aa" providerId="ADAL" clId="{C2ECFB5D-C65D-4F7B-99AE-C74434EB04E1}" dt="2024-02-19T18:09:38.403" v="8647" actId="33553"/>
        <pc:sldMkLst>
          <pc:docMk/>
          <pc:sldMk cId="0" sldId="264"/>
        </pc:sldMkLst>
        <pc:spChg chg="add mod">
          <ac:chgData name="Stringfellow, Kina F. DPI" userId="002858cf-6d8d-4f58-b096-3c8ddc1070aa" providerId="ADAL" clId="{C2ECFB5D-C65D-4F7B-99AE-C74434EB04E1}" dt="2024-02-19T17:33:07.229" v="3310" actId="20577"/>
          <ac:spMkLst>
            <pc:docMk/>
            <pc:sldMk cId="0" sldId="264"/>
            <ac:spMk id="2" creationId="{E9CF26CA-D55C-36D2-4508-E8757DA6026C}"/>
          </ac:spMkLst>
        </pc:spChg>
        <pc:spChg chg="mod">
          <ac:chgData name="Stringfellow, Kina F. DPI" userId="002858cf-6d8d-4f58-b096-3c8ddc1070aa" providerId="ADAL" clId="{C2ECFB5D-C65D-4F7B-99AE-C74434EB04E1}" dt="2024-02-19T18:09:38.403" v="8647" actId="33553"/>
          <ac:spMkLst>
            <pc:docMk/>
            <pc:sldMk cId="0" sldId="264"/>
            <ac:spMk id="102" creationId="{00000000-0000-0000-0000-000000000000}"/>
          </ac:spMkLst>
        </pc:spChg>
        <pc:spChg chg="del mod">
          <ac:chgData name="Stringfellow, Kina F. DPI" userId="002858cf-6d8d-4f58-b096-3c8ddc1070aa" providerId="ADAL" clId="{C2ECFB5D-C65D-4F7B-99AE-C74434EB04E1}" dt="2024-02-19T17:32:59.833" v="3307" actId="478"/>
          <ac:spMkLst>
            <pc:docMk/>
            <pc:sldMk cId="0" sldId="264"/>
            <ac:spMk id="104" creationId="{00000000-0000-0000-0000-000000000000}"/>
          </ac:spMkLst>
        </pc:spChg>
        <pc:spChg chg="del">
          <ac:chgData name="Stringfellow, Kina F. DPI" userId="002858cf-6d8d-4f58-b096-3c8ddc1070aa" providerId="ADAL" clId="{C2ECFB5D-C65D-4F7B-99AE-C74434EB04E1}" dt="2024-02-19T17:33:09.717" v="3311" actId="478"/>
          <ac:spMkLst>
            <pc:docMk/>
            <pc:sldMk cId="0" sldId="264"/>
            <ac:spMk id="105" creationId="{00000000-0000-0000-0000-000000000000}"/>
          </ac:spMkLst>
        </pc:spChg>
        <pc:picChg chg="mod">
          <ac:chgData name="Stringfellow, Kina F. DPI" userId="002858cf-6d8d-4f58-b096-3c8ddc1070aa" providerId="ADAL" clId="{C2ECFB5D-C65D-4F7B-99AE-C74434EB04E1}" dt="2024-02-19T17:36:51.180" v="4309" actId="962"/>
          <ac:picMkLst>
            <pc:docMk/>
            <pc:sldMk cId="0" sldId="264"/>
            <ac:picMk id="103" creationId="{00000000-0000-0000-0000-000000000000}"/>
          </ac:picMkLst>
        </pc:picChg>
      </pc:sldChg>
      <pc:sldChg chg="addSp delSp modSp mod replTag delTag modNotes">
        <pc:chgData name="Stringfellow, Kina F. DPI" userId="002858cf-6d8d-4f58-b096-3c8ddc1070aa" providerId="ADAL" clId="{C2ECFB5D-C65D-4F7B-99AE-C74434EB04E1}" dt="2024-02-23T18:41:29.673" v="9096"/>
        <pc:sldMkLst>
          <pc:docMk/>
          <pc:sldMk cId="0" sldId="265"/>
        </pc:sldMkLst>
        <pc:spChg chg="add mod">
          <ac:chgData name="Stringfellow, Kina F. DPI" userId="002858cf-6d8d-4f58-b096-3c8ddc1070aa" providerId="ADAL" clId="{C2ECFB5D-C65D-4F7B-99AE-C74434EB04E1}" dt="2024-02-19T17:50:02.183" v="4827" actId="20577"/>
          <ac:spMkLst>
            <pc:docMk/>
            <pc:sldMk cId="0" sldId="265"/>
            <ac:spMk id="3" creationId="{E02FDE76-59AD-6055-280A-B96E98F00E12}"/>
          </ac:spMkLst>
        </pc:spChg>
        <pc:spChg chg="mod">
          <ac:chgData name="Stringfellow, Kina F. DPI" userId="002858cf-6d8d-4f58-b096-3c8ddc1070aa" providerId="ADAL" clId="{C2ECFB5D-C65D-4F7B-99AE-C74434EB04E1}" dt="2024-02-19T18:09:41.704" v="8652" actId="33553"/>
          <ac:spMkLst>
            <pc:docMk/>
            <pc:sldMk cId="0" sldId="265"/>
            <ac:spMk id="110" creationId="{00000000-0000-0000-0000-000000000000}"/>
          </ac:spMkLst>
        </pc:spChg>
        <pc:spChg chg="del mod">
          <ac:chgData name="Stringfellow, Kina F. DPI" userId="002858cf-6d8d-4f58-b096-3c8ddc1070aa" providerId="ADAL" clId="{C2ECFB5D-C65D-4F7B-99AE-C74434EB04E1}" dt="2024-02-19T17:50:04.911" v="4828" actId="478"/>
          <ac:spMkLst>
            <pc:docMk/>
            <pc:sldMk cId="0" sldId="265"/>
            <ac:spMk id="113" creationId="{00000000-0000-0000-0000-000000000000}"/>
          </ac:spMkLst>
        </pc:spChg>
        <pc:spChg chg="del mod">
          <ac:chgData name="Stringfellow, Kina F. DPI" userId="002858cf-6d8d-4f58-b096-3c8ddc1070aa" providerId="ADAL" clId="{C2ECFB5D-C65D-4F7B-99AE-C74434EB04E1}" dt="2024-02-19T17:37:17.634" v="4326" actId="478"/>
          <ac:spMkLst>
            <pc:docMk/>
            <pc:sldMk cId="0" sldId="265"/>
            <ac:spMk id="114" creationId="{00000000-0000-0000-0000-000000000000}"/>
          </ac:spMkLst>
        </pc:spChg>
        <pc:graphicFrameChg chg="add mod modGraphic">
          <ac:chgData name="Stringfellow, Kina F. DPI" userId="002858cf-6d8d-4f58-b096-3c8ddc1070aa" providerId="ADAL" clId="{C2ECFB5D-C65D-4F7B-99AE-C74434EB04E1}" dt="2024-02-19T17:49:44.046" v="4811" actId="1076"/>
          <ac:graphicFrameMkLst>
            <pc:docMk/>
            <pc:sldMk cId="0" sldId="265"/>
            <ac:graphicFrameMk id="2" creationId="{E1B154D3-58BB-525B-D5FE-33FC033E5005}"/>
          </ac:graphicFrameMkLst>
        </pc:graphicFrameChg>
        <pc:picChg chg="del">
          <ac:chgData name="Stringfellow, Kina F. DPI" userId="002858cf-6d8d-4f58-b096-3c8ddc1070aa" providerId="ADAL" clId="{C2ECFB5D-C65D-4F7B-99AE-C74434EB04E1}" dt="2024-02-19T17:49:32.238" v="4809" actId="478"/>
          <ac:picMkLst>
            <pc:docMk/>
            <pc:sldMk cId="0" sldId="265"/>
            <ac:picMk id="111" creationId="{00000000-0000-0000-0000-000000000000}"/>
          </ac:picMkLst>
        </pc:picChg>
        <pc:picChg chg="del">
          <ac:chgData name="Stringfellow, Kina F. DPI" userId="002858cf-6d8d-4f58-b096-3c8ddc1070aa" providerId="ADAL" clId="{C2ECFB5D-C65D-4F7B-99AE-C74434EB04E1}" dt="2024-02-19T17:49:31.551" v="4808" actId="478"/>
          <ac:picMkLst>
            <pc:docMk/>
            <pc:sldMk cId="0" sldId="265"/>
            <ac:picMk id="112" creationId="{00000000-0000-0000-0000-000000000000}"/>
          </ac:picMkLst>
        </pc:picChg>
      </pc:sldChg>
      <pc:sldChg chg="addSp delSp modSp mod replTag delTag modNotes">
        <pc:chgData name="Stringfellow, Kina F. DPI" userId="002858cf-6d8d-4f58-b096-3c8ddc1070aa" providerId="ADAL" clId="{C2ECFB5D-C65D-4F7B-99AE-C74434EB04E1}" dt="2024-02-19T18:09:45.256" v="8655" actId="33553"/>
        <pc:sldMkLst>
          <pc:docMk/>
          <pc:sldMk cId="0" sldId="266"/>
        </pc:sldMkLst>
        <pc:spChg chg="mod">
          <ac:chgData name="Stringfellow, Kina F. DPI" userId="002858cf-6d8d-4f58-b096-3c8ddc1070aa" providerId="ADAL" clId="{C2ECFB5D-C65D-4F7B-99AE-C74434EB04E1}" dt="2024-02-19T18:09:45.256" v="8655" actId="33553"/>
          <ac:spMkLst>
            <pc:docMk/>
            <pc:sldMk cId="0" sldId="266"/>
            <ac:spMk id="119" creationId="{00000000-0000-0000-0000-000000000000}"/>
          </ac:spMkLst>
        </pc:spChg>
        <pc:graphicFrameChg chg="add mod modGraphic">
          <ac:chgData name="Stringfellow, Kina F. DPI" userId="002858cf-6d8d-4f58-b096-3c8ddc1070aa" providerId="ADAL" clId="{C2ECFB5D-C65D-4F7B-99AE-C74434EB04E1}" dt="2024-02-19T17:52:42.957" v="4968" actId="21"/>
          <ac:graphicFrameMkLst>
            <pc:docMk/>
            <pc:sldMk cId="0" sldId="266"/>
            <ac:graphicFrameMk id="2" creationId="{416807FE-182E-BE03-B71A-82E45847CDEB}"/>
          </ac:graphicFrameMkLst>
        </pc:graphicFrameChg>
        <pc:picChg chg="add del mod">
          <ac:chgData name="Stringfellow, Kina F. DPI" userId="002858cf-6d8d-4f58-b096-3c8ddc1070aa" providerId="ADAL" clId="{C2ECFB5D-C65D-4F7B-99AE-C74434EB04E1}" dt="2024-02-19T17:52:40.097" v="4950" actId="478"/>
          <ac:picMkLst>
            <pc:docMk/>
            <pc:sldMk cId="0" sldId="266"/>
            <ac:picMk id="120" creationId="{00000000-0000-0000-0000-000000000000}"/>
          </ac:picMkLst>
        </pc:picChg>
      </pc:sldChg>
      <pc:sldChg chg="modSp mod replTag delTag modNotes">
        <pc:chgData name="Stringfellow, Kina F. DPI" userId="002858cf-6d8d-4f58-b096-3c8ddc1070aa" providerId="ADAL" clId="{C2ECFB5D-C65D-4F7B-99AE-C74434EB04E1}" dt="2024-02-23T18:39:44.678" v="9049"/>
        <pc:sldMkLst>
          <pc:docMk/>
          <pc:sldMk cId="0" sldId="267"/>
        </pc:sldMkLst>
        <pc:spChg chg="mod">
          <ac:chgData name="Stringfellow, Kina F. DPI" userId="002858cf-6d8d-4f58-b096-3c8ddc1070aa" providerId="ADAL" clId="{C2ECFB5D-C65D-4F7B-99AE-C74434EB04E1}" dt="2024-02-19T18:09:48.257" v="8658" actId="33553"/>
          <ac:spMkLst>
            <pc:docMk/>
            <pc:sldMk cId="0" sldId="267"/>
            <ac:spMk id="125" creationId="{00000000-0000-0000-0000-000000000000}"/>
          </ac:spMkLst>
        </pc:spChg>
        <pc:spChg chg="mod">
          <ac:chgData name="Stringfellow, Kina F. DPI" userId="002858cf-6d8d-4f58-b096-3c8ddc1070aa" providerId="ADAL" clId="{C2ECFB5D-C65D-4F7B-99AE-C74434EB04E1}" dt="2024-02-23T18:39:42.417" v="9047" actId="948"/>
          <ac:spMkLst>
            <pc:docMk/>
            <pc:sldMk cId="0" sldId="267"/>
            <ac:spMk id="126" creationId="{00000000-0000-0000-0000-000000000000}"/>
          </ac:spMkLst>
        </pc:spChg>
      </pc:sldChg>
      <pc:sldChg chg="modSp mod replTag delTag modNotes">
        <pc:chgData name="Stringfellow, Kina F. DPI" userId="002858cf-6d8d-4f58-b096-3c8ddc1070aa" providerId="ADAL" clId="{C2ECFB5D-C65D-4F7B-99AE-C74434EB04E1}" dt="2024-02-23T18:39:17.618" v="9038"/>
        <pc:sldMkLst>
          <pc:docMk/>
          <pc:sldMk cId="0" sldId="268"/>
        </pc:sldMkLst>
        <pc:spChg chg="mod">
          <ac:chgData name="Stringfellow, Kina F. DPI" userId="002858cf-6d8d-4f58-b096-3c8ddc1070aa" providerId="ADAL" clId="{C2ECFB5D-C65D-4F7B-99AE-C74434EB04E1}" dt="2024-02-19T18:09:54.045" v="8661" actId="33553"/>
          <ac:spMkLst>
            <pc:docMk/>
            <pc:sldMk cId="0" sldId="268"/>
            <ac:spMk id="131" creationId="{00000000-0000-0000-0000-000000000000}"/>
          </ac:spMkLst>
        </pc:spChg>
        <pc:picChg chg="mod">
          <ac:chgData name="Stringfellow, Kina F. DPI" userId="002858cf-6d8d-4f58-b096-3c8ddc1070aa" providerId="ADAL" clId="{C2ECFB5D-C65D-4F7B-99AE-C74434EB04E1}" dt="2024-02-19T17:55:30.114" v="5816" actId="962"/>
          <ac:picMkLst>
            <pc:docMk/>
            <pc:sldMk cId="0" sldId="268"/>
            <ac:picMk id="132" creationId="{00000000-0000-0000-0000-000000000000}"/>
          </ac:picMkLst>
        </pc:picChg>
      </pc:sldChg>
      <pc:sldChg chg="addSp delSp modSp mod replTag delTag modNotes">
        <pc:chgData name="Stringfellow, Kina F. DPI" userId="002858cf-6d8d-4f58-b096-3c8ddc1070aa" providerId="ADAL" clId="{C2ECFB5D-C65D-4F7B-99AE-C74434EB04E1}" dt="2024-02-23T18:39:14.309" v="9034"/>
        <pc:sldMkLst>
          <pc:docMk/>
          <pc:sldMk cId="0" sldId="269"/>
        </pc:sldMkLst>
        <pc:spChg chg="add del">
          <ac:chgData name="Stringfellow, Kina F. DPI" userId="002858cf-6d8d-4f58-b096-3c8ddc1070aa" providerId="ADAL" clId="{C2ECFB5D-C65D-4F7B-99AE-C74434EB04E1}" dt="2024-02-19T17:55:11.646" v="5808" actId="22"/>
          <ac:spMkLst>
            <pc:docMk/>
            <pc:sldMk cId="0" sldId="269"/>
            <ac:spMk id="3" creationId="{F0A0C0C6-AC6C-270F-F767-D77D68CFE9D1}"/>
          </ac:spMkLst>
        </pc:spChg>
        <pc:spChg chg="mod">
          <ac:chgData name="Stringfellow, Kina F. DPI" userId="002858cf-6d8d-4f58-b096-3c8ddc1070aa" providerId="ADAL" clId="{C2ECFB5D-C65D-4F7B-99AE-C74434EB04E1}" dt="2024-02-19T18:13:55.018" v="8756" actId="20577"/>
          <ac:spMkLst>
            <pc:docMk/>
            <pc:sldMk cId="0" sldId="269"/>
            <ac:spMk id="138" creationId="{00000000-0000-0000-0000-000000000000}"/>
          </ac:spMkLst>
        </pc:spChg>
        <pc:picChg chg="mod">
          <ac:chgData name="Stringfellow, Kina F. DPI" userId="002858cf-6d8d-4f58-b096-3c8ddc1070aa" providerId="ADAL" clId="{C2ECFB5D-C65D-4F7B-99AE-C74434EB04E1}" dt="2024-02-19T18:01:21.745" v="7848" actId="962"/>
          <ac:picMkLst>
            <pc:docMk/>
            <pc:sldMk cId="0" sldId="269"/>
            <ac:picMk id="139" creationId="{00000000-0000-0000-0000-000000000000}"/>
          </ac:picMkLst>
        </pc:picChg>
      </pc:sldChg>
      <pc:sldChg chg="modSp mod replTag delTag modNotes">
        <pc:chgData name="Stringfellow, Kina F. DPI" userId="002858cf-6d8d-4f58-b096-3c8ddc1070aa" providerId="ADAL" clId="{C2ECFB5D-C65D-4F7B-99AE-C74434EB04E1}" dt="2024-02-19T18:14:20.193" v="8799" actId="20577"/>
        <pc:sldMkLst>
          <pc:docMk/>
          <pc:sldMk cId="0" sldId="270"/>
        </pc:sldMkLst>
        <pc:spChg chg="mod">
          <ac:chgData name="Stringfellow, Kina F. DPI" userId="002858cf-6d8d-4f58-b096-3c8ddc1070aa" providerId="ADAL" clId="{C2ECFB5D-C65D-4F7B-99AE-C74434EB04E1}" dt="2024-02-19T18:14:20.193" v="8799" actId="20577"/>
          <ac:spMkLst>
            <pc:docMk/>
            <pc:sldMk cId="0" sldId="270"/>
            <ac:spMk id="144" creationId="{00000000-0000-0000-0000-000000000000}"/>
          </ac:spMkLst>
        </pc:spChg>
        <pc:picChg chg="mod">
          <ac:chgData name="Stringfellow, Kina F. DPI" userId="002858cf-6d8d-4f58-b096-3c8ddc1070aa" providerId="ADAL" clId="{C2ECFB5D-C65D-4F7B-99AE-C74434EB04E1}" dt="2024-02-19T18:02:09.289" v="8048" actId="962"/>
          <ac:picMkLst>
            <pc:docMk/>
            <pc:sldMk cId="0" sldId="270"/>
            <ac:picMk id="145" creationId="{00000000-0000-0000-0000-000000000000}"/>
          </ac:picMkLst>
        </pc:picChg>
      </pc:sldChg>
      <pc:sldChg chg="modSp mod replTag delTag modNotes">
        <pc:chgData name="Stringfellow, Kina F. DPI" userId="002858cf-6d8d-4f58-b096-3c8ddc1070aa" providerId="ADAL" clId="{C2ECFB5D-C65D-4F7B-99AE-C74434EB04E1}" dt="2024-02-23T18:39:13.412" v="9032"/>
        <pc:sldMkLst>
          <pc:docMk/>
          <pc:sldMk cId="0" sldId="271"/>
        </pc:sldMkLst>
        <pc:spChg chg="mod">
          <ac:chgData name="Stringfellow, Kina F. DPI" userId="002858cf-6d8d-4f58-b096-3c8ddc1070aa" providerId="ADAL" clId="{C2ECFB5D-C65D-4F7B-99AE-C74434EB04E1}" dt="2024-02-19T18:10:05.100" v="8670" actId="33553"/>
          <ac:spMkLst>
            <pc:docMk/>
            <pc:sldMk cId="0" sldId="271"/>
            <ac:spMk id="150" creationId="{00000000-0000-0000-0000-000000000000}"/>
          </ac:spMkLst>
        </pc:spChg>
        <pc:spChg chg="mod">
          <ac:chgData name="Stringfellow, Kina F. DPI" userId="002858cf-6d8d-4f58-b096-3c8ddc1070aa" providerId="ADAL" clId="{C2ECFB5D-C65D-4F7B-99AE-C74434EB04E1}" dt="2024-02-23T18:39:08.425" v="9028" actId="1076"/>
          <ac:spMkLst>
            <pc:docMk/>
            <pc:sldMk cId="0" sldId="271"/>
            <ac:spMk id="151" creationId="{00000000-0000-0000-0000-000000000000}"/>
          </ac:spMkLst>
        </pc:spChg>
      </pc:sldChg>
      <pc:sldChg chg="modSp mod replTag delTag modNotes">
        <pc:chgData name="Stringfellow, Kina F. DPI" userId="002858cf-6d8d-4f58-b096-3c8ddc1070aa" providerId="ADAL" clId="{C2ECFB5D-C65D-4F7B-99AE-C74434EB04E1}" dt="2024-02-23T18:38:44.818" v="9019"/>
        <pc:sldMkLst>
          <pc:docMk/>
          <pc:sldMk cId="0" sldId="272"/>
        </pc:sldMkLst>
        <pc:spChg chg="mod">
          <ac:chgData name="Stringfellow, Kina F. DPI" userId="002858cf-6d8d-4f58-b096-3c8ddc1070aa" providerId="ADAL" clId="{C2ECFB5D-C65D-4F7B-99AE-C74434EB04E1}" dt="2024-02-19T18:10:09.058" v="8673" actId="33553"/>
          <ac:spMkLst>
            <pc:docMk/>
            <pc:sldMk cId="0" sldId="272"/>
            <ac:spMk id="156" creationId="{00000000-0000-0000-0000-000000000000}"/>
          </ac:spMkLst>
        </pc:spChg>
        <pc:spChg chg="mod">
          <ac:chgData name="Stringfellow, Kina F. DPI" userId="002858cf-6d8d-4f58-b096-3c8ddc1070aa" providerId="ADAL" clId="{C2ECFB5D-C65D-4F7B-99AE-C74434EB04E1}" dt="2024-02-23T18:38:43.960" v="9017" actId="948"/>
          <ac:spMkLst>
            <pc:docMk/>
            <pc:sldMk cId="0" sldId="272"/>
            <ac:spMk id="157" creationId="{00000000-0000-0000-0000-000000000000}"/>
          </ac:spMkLst>
        </pc:spChg>
      </pc:sldChg>
      <pc:sldChg chg="modSp mod replTag delTag modNotes">
        <pc:chgData name="Stringfellow, Kina F. DPI" userId="002858cf-6d8d-4f58-b096-3c8ddc1070aa" providerId="ADAL" clId="{C2ECFB5D-C65D-4F7B-99AE-C74434EB04E1}" dt="2024-02-23T18:37:56.026" v="9007"/>
        <pc:sldMkLst>
          <pc:docMk/>
          <pc:sldMk cId="0" sldId="273"/>
        </pc:sldMkLst>
        <pc:spChg chg="mod">
          <ac:chgData name="Stringfellow, Kina F. DPI" userId="002858cf-6d8d-4f58-b096-3c8ddc1070aa" providerId="ADAL" clId="{C2ECFB5D-C65D-4F7B-99AE-C74434EB04E1}" dt="2024-02-19T18:10:12.028" v="8676" actId="33553"/>
          <ac:spMkLst>
            <pc:docMk/>
            <pc:sldMk cId="0" sldId="273"/>
            <ac:spMk id="162" creationId="{00000000-0000-0000-0000-000000000000}"/>
          </ac:spMkLst>
        </pc:spChg>
        <pc:spChg chg="mod">
          <ac:chgData name="Stringfellow, Kina F. DPI" userId="002858cf-6d8d-4f58-b096-3c8ddc1070aa" providerId="ADAL" clId="{C2ECFB5D-C65D-4F7B-99AE-C74434EB04E1}" dt="2024-02-23T18:37:54.399" v="9005" actId="948"/>
          <ac:spMkLst>
            <pc:docMk/>
            <pc:sldMk cId="0" sldId="273"/>
            <ac:spMk id="164" creationId="{00000000-0000-0000-0000-000000000000}"/>
          </ac:spMkLst>
        </pc:spChg>
        <pc:picChg chg="mod">
          <ac:chgData name="Stringfellow, Kina F. DPI" userId="002858cf-6d8d-4f58-b096-3c8ddc1070aa" providerId="ADAL" clId="{C2ECFB5D-C65D-4F7B-99AE-C74434EB04E1}" dt="2024-02-19T18:02:43.198" v="8062" actId="1076"/>
          <ac:picMkLst>
            <pc:docMk/>
            <pc:sldMk cId="0" sldId="273"/>
            <ac:picMk id="163" creationId="{00000000-0000-0000-0000-000000000000}"/>
          </ac:picMkLst>
        </pc:picChg>
      </pc:sldChg>
      <pc:sldChg chg="modSp mod replTag delTag modNotes">
        <pc:chgData name="Stringfellow, Kina F. DPI" userId="002858cf-6d8d-4f58-b096-3c8ddc1070aa" providerId="ADAL" clId="{C2ECFB5D-C65D-4F7B-99AE-C74434EB04E1}" dt="2024-02-23T18:37:20.417" v="8990" actId="948"/>
        <pc:sldMkLst>
          <pc:docMk/>
          <pc:sldMk cId="0" sldId="274"/>
        </pc:sldMkLst>
        <pc:spChg chg="mod">
          <ac:chgData name="Stringfellow, Kina F. DPI" userId="002858cf-6d8d-4f58-b096-3c8ddc1070aa" providerId="ADAL" clId="{C2ECFB5D-C65D-4F7B-99AE-C74434EB04E1}" dt="2024-02-19T18:10:18.492" v="8679" actId="33553"/>
          <ac:spMkLst>
            <pc:docMk/>
            <pc:sldMk cId="0" sldId="274"/>
            <ac:spMk id="169" creationId="{00000000-0000-0000-0000-000000000000}"/>
          </ac:spMkLst>
        </pc:spChg>
        <pc:spChg chg="mod">
          <ac:chgData name="Stringfellow, Kina F. DPI" userId="002858cf-6d8d-4f58-b096-3c8ddc1070aa" providerId="ADAL" clId="{C2ECFB5D-C65D-4F7B-99AE-C74434EB04E1}" dt="2024-02-23T18:37:20.417" v="8990" actId="948"/>
          <ac:spMkLst>
            <pc:docMk/>
            <pc:sldMk cId="0" sldId="274"/>
            <ac:spMk id="171" creationId="{00000000-0000-0000-0000-000000000000}"/>
          </ac:spMkLst>
        </pc:spChg>
        <pc:picChg chg="mod">
          <ac:chgData name="Stringfellow, Kina F. DPI" userId="002858cf-6d8d-4f58-b096-3c8ddc1070aa" providerId="ADAL" clId="{C2ECFB5D-C65D-4F7B-99AE-C74434EB04E1}" dt="2024-02-19T18:04:22.540" v="8522" actId="962"/>
          <ac:picMkLst>
            <pc:docMk/>
            <pc:sldMk cId="0" sldId="274"/>
            <ac:picMk id="170" creationId="{00000000-0000-0000-0000-000000000000}"/>
          </ac:picMkLst>
        </pc:picChg>
      </pc:sldChg>
      <pc:sldChg chg="modSp mod replTag delTag modNotes">
        <pc:chgData name="Stringfellow, Kina F. DPI" userId="002858cf-6d8d-4f58-b096-3c8ddc1070aa" providerId="ADAL" clId="{C2ECFB5D-C65D-4F7B-99AE-C74434EB04E1}" dt="2024-02-23T18:36:59.880" v="8982"/>
        <pc:sldMkLst>
          <pc:docMk/>
          <pc:sldMk cId="0" sldId="275"/>
        </pc:sldMkLst>
        <pc:spChg chg="mod">
          <ac:chgData name="Stringfellow, Kina F. DPI" userId="002858cf-6d8d-4f58-b096-3c8ddc1070aa" providerId="ADAL" clId="{C2ECFB5D-C65D-4F7B-99AE-C74434EB04E1}" dt="2024-02-19T18:10:23.322" v="8684" actId="33553"/>
          <ac:spMkLst>
            <pc:docMk/>
            <pc:sldMk cId="0" sldId="275"/>
            <ac:spMk id="176" creationId="{00000000-0000-0000-0000-000000000000}"/>
          </ac:spMkLst>
        </pc:spChg>
        <pc:spChg chg="mod">
          <ac:chgData name="Stringfellow, Kina F. DPI" userId="002858cf-6d8d-4f58-b096-3c8ddc1070aa" providerId="ADAL" clId="{C2ECFB5D-C65D-4F7B-99AE-C74434EB04E1}" dt="2024-02-23T18:36:58.720" v="8980" actId="948"/>
          <ac:spMkLst>
            <pc:docMk/>
            <pc:sldMk cId="0" sldId="275"/>
            <ac:spMk id="177" creationId="{00000000-0000-0000-0000-000000000000}"/>
          </ac:spMkLst>
        </pc:spChg>
        <pc:picChg chg="mod">
          <ac:chgData name="Stringfellow, Kina F. DPI" userId="002858cf-6d8d-4f58-b096-3c8ddc1070aa" providerId="ADAL" clId="{C2ECFB5D-C65D-4F7B-99AE-C74434EB04E1}" dt="2024-02-19T18:03:48.439" v="8318" actId="962"/>
          <ac:picMkLst>
            <pc:docMk/>
            <pc:sldMk cId="0" sldId="275"/>
            <ac:picMk id="178" creationId="{00000000-0000-0000-0000-000000000000}"/>
          </ac:picMkLst>
        </pc:picChg>
      </pc:sldChg>
      <pc:sldChg chg="modSp mod replTag delTag">
        <pc:chgData name="Stringfellow, Kina F. DPI" userId="002858cf-6d8d-4f58-b096-3c8ddc1070aa" providerId="ADAL" clId="{C2ECFB5D-C65D-4F7B-99AE-C74434EB04E1}" dt="2024-02-23T18:36:15.118" v="8970" actId="14100"/>
        <pc:sldMkLst>
          <pc:docMk/>
          <pc:sldMk cId="0" sldId="276"/>
        </pc:sldMkLst>
        <pc:spChg chg="mod">
          <ac:chgData name="Stringfellow, Kina F. DPI" userId="002858cf-6d8d-4f58-b096-3c8ddc1070aa" providerId="ADAL" clId="{C2ECFB5D-C65D-4F7B-99AE-C74434EB04E1}" dt="2024-02-19T18:10:26.532" v="8687" actId="33553"/>
          <ac:spMkLst>
            <pc:docMk/>
            <pc:sldMk cId="0" sldId="276"/>
            <ac:spMk id="183" creationId="{00000000-0000-0000-0000-000000000000}"/>
          </ac:spMkLst>
        </pc:spChg>
        <pc:spChg chg="mod">
          <ac:chgData name="Stringfellow, Kina F. DPI" userId="002858cf-6d8d-4f58-b096-3c8ddc1070aa" providerId="ADAL" clId="{C2ECFB5D-C65D-4F7B-99AE-C74434EB04E1}" dt="2024-02-23T18:36:15.118" v="8970" actId="14100"/>
          <ac:spMkLst>
            <pc:docMk/>
            <pc:sldMk cId="0" sldId="276"/>
            <ac:spMk id="185" creationId="{00000000-0000-0000-0000-000000000000}"/>
          </ac:spMkLst>
        </pc:spChg>
        <pc:graphicFrameChg chg="modGraphic">
          <ac:chgData name="Stringfellow, Kina F. DPI" userId="002858cf-6d8d-4f58-b096-3c8ddc1070aa" providerId="ADAL" clId="{C2ECFB5D-C65D-4F7B-99AE-C74434EB04E1}" dt="2024-02-19T18:08:52.743" v="8613" actId="13238"/>
          <ac:graphicFrameMkLst>
            <pc:docMk/>
            <pc:sldMk cId="0" sldId="276"/>
            <ac:graphicFrameMk id="184" creationId="{00000000-0000-0000-0000-000000000000}"/>
          </ac:graphicFrameMkLst>
        </pc:graphicFrameChg>
      </pc:sldChg>
      <pc:sldChg chg="modSp mod replTag delTag">
        <pc:chgData name="Stringfellow, Kina F. DPI" userId="002858cf-6d8d-4f58-b096-3c8ddc1070aa" providerId="ADAL" clId="{C2ECFB5D-C65D-4F7B-99AE-C74434EB04E1}" dt="2024-02-23T18:35:45.152" v="8962"/>
        <pc:sldMkLst>
          <pc:docMk/>
          <pc:sldMk cId="0" sldId="277"/>
        </pc:sldMkLst>
        <pc:spChg chg="mod">
          <ac:chgData name="Stringfellow, Kina F. DPI" userId="002858cf-6d8d-4f58-b096-3c8ddc1070aa" providerId="ADAL" clId="{C2ECFB5D-C65D-4F7B-99AE-C74434EB04E1}" dt="2024-02-19T18:10:30.869" v="8690" actId="33553"/>
          <ac:spMkLst>
            <pc:docMk/>
            <pc:sldMk cId="0" sldId="277"/>
            <ac:spMk id="191" creationId="{00000000-0000-0000-0000-000000000000}"/>
          </ac:spMkLst>
        </pc:spChg>
        <pc:spChg chg="mod">
          <ac:chgData name="Stringfellow, Kina F. DPI" userId="002858cf-6d8d-4f58-b096-3c8ddc1070aa" providerId="ADAL" clId="{C2ECFB5D-C65D-4F7B-99AE-C74434EB04E1}" dt="2024-02-23T18:35:43.422" v="8960" actId="948"/>
          <ac:spMkLst>
            <pc:docMk/>
            <pc:sldMk cId="0" sldId="277"/>
            <ac:spMk id="193" creationId="{00000000-0000-0000-0000-000000000000}"/>
          </ac:spMkLst>
        </pc:spChg>
        <pc:graphicFrameChg chg="modGraphic">
          <ac:chgData name="Stringfellow, Kina F. DPI" userId="002858cf-6d8d-4f58-b096-3c8ddc1070aa" providerId="ADAL" clId="{C2ECFB5D-C65D-4F7B-99AE-C74434EB04E1}" dt="2024-02-19T18:08:56.362" v="8616" actId="13238"/>
          <ac:graphicFrameMkLst>
            <pc:docMk/>
            <pc:sldMk cId="0" sldId="277"/>
            <ac:graphicFrameMk id="192" creationId="{00000000-0000-0000-0000-000000000000}"/>
          </ac:graphicFrameMkLst>
        </pc:graphicFrameChg>
      </pc:sldChg>
      <pc:sldChg chg="modSp mod replTag delTag modNotes">
        <pc:chgData name="Stringfellow, Kina F. DPI" userId="002858cf-6d8d-4f58-b096-3c8ddc1070aa" providerId="ADAL" clId="{C2ECFB5D-C65D-4F7B-99AE-C74434EB04E1}" dt="2024-02-23T18:35:17.428" v="8953"/>
        <pc:sldMkLst>
          <pc:docMk/>
          <pc:sldMk cId="0" sldId="278"/>
        </pc:sldMkLst>
        <pc:spChg chg="mod">
          <ac:chgData name="Stringfellow, Kina F. DPI" userId="002858cf-6d8d-4f58-b096-3c8ddc1070aa" providerId="ADAL" clId="{C2ECFB5D-C65D-4F7B-99AE-C74434EB04E1}" dt="2024-02-19T18:10:36.081" v="8693" actId="33553"/>
          <ac:spMkLst>
            <pc:docMk/>
            <pc:sldMk cId="0" sldId="278"/>
            <ac:spMk id="199" creationId="{00000000-0000-0000-0000-000000000000}"/>
          </ac:spMkLst>
        </pc:spChg>
        <pc:spChg chg="mod">
          <ac:chgData name="Stringfellow, Kina F. DPI" userId="002858cf-6d8d-4f58-b096-3c8ddc1070aa" providerId="ADAL" clId="{C2ECFB5D-C65D-4F7B-99AE-C74434EB04E1}" dt="2024-02-23T18:35:15.356" v="8951" actId="948"/>
          <ac:spMkLst>
            <pc:docMk/>
            <pc:sldMk cId="0" sldId="278"/>
            <ac:spMk id="200" creationId="{00000000-0000-0000-0000-000000000000}"/>
          </ac:spMkLst>
        </pc:spChg>
      </pc:sldChg>
      <pc:sldChg chg="modSp mod replTag delTag">
        <pc:chgData name="Stringfellow, Kina F. DPI" userId="002858cf-6d8d-4f58-b096-3c8ddc1070aa" providerId="ADAL" clId="{C2ECFB5D-C65D-4F7B-99AE-C74434EB04E1}" dt="2024-02-23T18:34:46.498" v="8944"/>
        <pc:sldMkLst>
          <pc:docMk/>
          <pc:sldMk cId="0" sldId="279"/>
        </pc:sldMkLst>
        <pc:spChg chg="mod">
          <ac:chgData name="Stringfellow, Kina F. DPI" userId="002858cf-6d8d-4f58-b096-3c8ddc1070aa" providerId="ADAL" clId="{C2ECFB5D-C65D-4F7B-99AE-C74434EB04E1}" dt="2024-02-19T18:10:40.567" v="8696" actId="33553"/>
          <ac:spMkLst>
            <pc:docMk/>
            <pc:sldMk cId="0" sldId="279"/>
            <ac:spMk id="206" creationId="{00000000-0000-0000-0000-000000000000}"/>
          </ac:spMkLst>
        </pc:spChg>
        <pc:spChg chg="mod">
          <ac:chgData name="Stringfellow, Kina F. DPI" userId="002858cf-6d8d-4f58-b096-3c8ddc1070aa" providerId="ADAL" clId="{C2ECFB5D-C65D-4F7B-99AE-C74434EB04E1}" dt="2024-02-19T18:13:32.951" v="8743" actId="13244"/>
          <ac:spMkLst>
            <pc:docMk/>
            <pc:sldMk cId="0" sldId="279"/>
            <ac:spMk id="208" creationId="{00000000-0000-0000-0000-000000000000}"/>
          </ac:spMkLst>
        </pc:spChg>
        <pc:graphicFrameChg chg="mod modGraphic">
          <ac:chgData name="Stringfellow, Kina F. DPI" userId="002858cf-6d8d-4f58-b096-3c8ddc1070aa" providerId="ADAL" clId="{C2ECFB5D-C65D-4F7B-99AE-C74434EB04E1}" dt="2024-02-19T18:13:28.701" v="8742" actId="962"/>
          <ac:graphicFrameMkLst>
            <pc:docMk/>
            <pc:sldMk cId="0" sldId="279"/>
            <ac:graphicFrameMk id="207" creationId="{00000000-0000-0000-0000-000000000000}"/>
          </ac:graphicFrameMkLst>
        </pc:graphicFrameChg>
      </pc:sldChg>
      <pc:sldChg chg="modSp mod replTag delTag modNotes">
        <pc:chgData name="Stringfellow, Kina F. DPI" userId="002858cf-6d8d-4f58-b096-3c8ddc1070aa" providerId="ADAL" clId="{C2ECFB5D-C65D-4F7B-99AE-C74434EB04E1}" dt="2024-02-23T18:34:43.778" v="8940"/>
        <pc:sldMkLst>
          <pc:docMk/>
          <pc:sldMk cId="0" sldId="280"/>
        </pc:sldMkLst>
        <pc:spChg chg="mod">
          <ac:chgData name="Stringfellow, Kina F. DPI" userId="002858cf-6d8d-4f58-b096-3c8ddc1070aa" providerId="ADAL" clId="{C2ECFB5D-C65D-4F7B-99AE-C74434EB04E1}" dt="2024-02-19T18:10:43.725" v="8699" actId="33553"/>
          <ac:spMkLst>
            <pc:docMk/>
            <pc:sldMk cId="0" sldId="280"/>
            <ac:spMk id="214" creationId="{00000000-0000-0000-0000-000000000000}"/>
          </ac:spMkLst>
        </pc:spChg>
        <pc:spChg chg="mod">
          <ac:chgData name="Stringfellow, Kina F. DPI" userId="002858cf-6d8d-4f58-b096-3c8ddc1070aa" providerId="ADAL" clId="{C2ECFB5D-C65D-4F7B-99AE-C74434EB04E1}" dt="2024-02-23T18:34:42.940" v="8938" actId="948"/>
          <ac:spMkLst>
            <pc:docMk/>
            <pc:sldMk cId="0" sldId="280"/>
            <ac:spMk id="215" creationId="{00000000-0000-0000-0000-000000000000}"/>
          </ac:spMkLst>
        </pc:spChg>
      </pc:sldChg>
      <pc:sldChg chg="modSp mod replTag delTag modNotes">
        <pc:chgData name="Stringfellow, Kina F. DPI" userId="002858cf-6d8d-4f58-b096-3c8ddc1070aa" providerId="ADAL" clId="{C2ECFB5D-C65D-4F7B-99AE-C74434EB04E1}" dt="2024-02-23T18:34:18.884" v="8931"/>
        <pc:sldMkLst>
          <pc:docMk/>
          <pc:sldMk cId="0" sldId="281"/>
        </pc:sldMkLst>
        <pc:spChg chg="mod">
          <ac:chgData name="Stringfellow, Kina F. DPI" userId="002858cf-6d8d-4f58-b096-3c8ddc1070aa" providerId="ADAL" clId="{C2ECFB5D-C65D-4F7B-99AE-C74434EB04E1}" dt="2024-02-19T18:10:47.491" v="8702" actId="33553"/>
          <ac:spMkLst>
            <pc:docMk/>
            <pc:sldMk cId="0" sldId="281"/>
            <ac:spMk id="220" creationId="{00000000-0000-0000-0000-000000000000}"/>
          </ac:spMkLst>
        </pc:spChg>
        <pc:spChg chg="mod">
          <ac:chgData name="Stringfellow, Kina F. DPI" userId="002858cf-6d8d-4f58-b096-3c8ddc1070aa" providerId="ADAL" clId="{C2ECFB5D-C65D-4F7B-99AE-C74434EB04E1}" dt="2024-02-23T18:34:12.745" v="8928" actId="1076"/>
          <ac:spMkLst>
            <pc:docMk/>
            <pc:sldMk cId="0" sldId="281"/>
            <ac:spMk id="222" creationId="{00000000-0000-0000-0000-000000000000}"/>
          </ac:spMkLst>
        </pc:spChg>
        <pc:spChg chg="mod">
          <ac:chgData name="Stringfellow, Kina F. DPI" userId="002858cf-6d8d-4f58-b096-3c8ddc1070aa" providerId="ADAL" clId="{C2ECFB5D-C65D-4F7B-99AE-C74434EB04E1}" dt="2024-02-19T18:07:52.046" v="8582" actId="962"/>
          <ac:spMkLst>
            <pc:docMk/>
            <pc:sldMk cId="0" sldId="281"/>
            <ac:spMk id="228" creationId="{00000000-0000-0000-0000-000000000000}"/>
          </ac:spMkLst>
        </pc:spChg>
        <pc:spChg chg="mod">
          <ac:chgData name="Stringfellow, Kina F. DPI" userId="002858cf-6d8d-4f58-b096-3c8ddc1070aa" providerId="ADAL" clId="{C2ECFB5D-C65D-4F7B-99AE-C74434EB04E1}" dt="2024-02-23T18:30:28.992" v="8853" actId="207"/>
          <ac:spMkLst>
            <pc:docMk/>
            <pc:sldMk cId="0" sldId="281"/>
            <ac:spMk id="230" creationId="{00000000-0000-0000-0000-000000000000}"/>
          </ac:spMkLst>
        </pc:spChg>
        <pc:spChg chg="mod">
          <ac:chgData name="Stringfellow, Kina F. DPI" userId="002858cf-6d8d-4f58-b096-3c8ddc1070aa" providerId="ADAL" clId="{C2ECFB5D-C65D-4F7B-99AE-C74434EB04E1}" dt="2024-02-23T18:30:34.579" v="8854" actId="207"/>
          <ac:spMkLst>
            <pc:docMk/>
            <pc:sldMk cId="0" sldId="281"/>
            <ac:spMk id="231" creationId="{00000000-0000-0000-0000-000000000000}"/>
          </ac:spMkLst>
        </pc:spChg>
        <pc:grpChg chg="mod">
          <ac:chgData name="Stringfellow, Kina F. DPI" userId="002858cf-6d8d-4f58-b096-3c8ddc1070aa" providerId="ADAL" clId="{C2ECFB5D-C65D-4F7B-99AE-C74434EB04E1}" dt="2024-02-19T18:07:46.403" v="8580" actId="962"/>
          <ac:grpSpMkLst>
            <pc:docMk/>
            <pc:sldMk cId="0" sldId="281"/>
            <ac:grpSpMk id="223" creationId="{00000000-0000-0000-0000-000000000000}"/>
          </ac:grpSpMkLst>
        </pc:grpChg>
        <pc:grpChg chg="mod">
          <ac:chgData name="Stringfellow, Kina F. DPI" userId="002858cf-6d8d-4f58-b096-3c8ddc1070aa" providerId="ADAL" clId="{C2ECFB5D-C65D-4F7B-99AE-C74434EB04E1}" dt="2024-02-19T18:07:44.558" v="8579" actId="962"/>
          <ac:grpSpMkLst>
            <pc:docMk/>
            <pc:sldMk cId="0" sldId="281"/>
            <ac:grpSpMk id="226" creationId="{00000000-0000-0000-0000-000000000000}"/>
          </ac:grpSpMkLst>
        </pc:grpChg>
        <pc:grpChg chg="mod">
          <ac:chgData name="Stringfellow, Kina F. DPI" userId="002858cf-6d8d-4f58-b096-3c8ddc1070aa" providerId="ADAL" clId="{C2ECFB5D-C65D-4F7B-99AE-C74434EB04E1}" dt="2024-02-19T18:12:15.642" v="8726" actId="1076"/>
          <ac:grpSpMkLst>
            <pc:docMk/>
            <pc:sldMk cId="0" sldId="281"/>
            <ac:grpSpMk id="229" creationId="{00000000-0000-0000-0000-000000000000}"/>
          </ac:grpSpMkLst>
        </pc:grpChg>
        <pc:grpChg chg="mod">
          <ac:chgData name="Stringfellow, Kina F. DPI" userId="002858cf-6d8d-4f58-b096-3c8ddc1070aa" providerId="ADAL" clId="{C2ECFB5D-C65D-4F7B-99AE-C74434EB04E1}" dt="2024-02-19T18:07:44.558" v="8579" actId="962"/>
          <ac:grpSpMkLst>
            <pc:docMk/>
            <pc:sldMk cId="0" sldId="281"/>
            <ac:grpSpMk id="232" creationId="{00000000-0000-0000-0000-000000000000}"/>
          </ac:grpSpMkLst>
        </pc:grpChg>
        <pc:grpChg chg="mod">
          <ac:chgData name="Stringfellow, Kina F. DPI" userId="002858cf-6d8d-4f58-b096-3c8ddc1070aa" providerId="ADAL" clId="{C2ECFB5D-C65D-4F7B-99AE-C74434EB04E1}" dt="2024-02-19T18:07:44.558" v="8579" actId="962"/>
          <ac:grpSpMkLst>
            <pc:docMk/>
            <pc:sldMk cId="0" sldId="281"/>
            <ac:grpSpMk id="235" creationId="{00000000-0000-0000-0000-000000000000}"/>
          </ac:grpSpMkLst>
        </pc:grpChg>
        <pc:picChg chg="mod">
          <ac:chgData name="Stringfellow, Kina F. DPI" userId="002858cf-6d8d-4f58-b096-3c8ddc1070aa" providerId="ADAL" clId="{C2ECFB5D-C65D-4F7B-99AE-C74434EB04E1}" dt="2024-02-23T18:34:15.940" v="8929" actId="1076"/>
          <ac:picMkLst>
            <pc:docMk/>
            <pc:sldMk cId="0" sldId="281"/>
            <ac:picMk id="221" creationId="{00000000-0000-0000-0000-000000000000}"/>
          </ac:picMkLst>
        </pc:picChg>
      </pc:sldChg>
      <pc:sldChg chg="modSp mod replTag delTag modNotes">
        <pc:chgData name="Stringfellow, Kina F. DPI" userId="002858cf-6d8d-4f58-b096-3c8ddc1070aa" providerId="ADAL" clId="{C2ECFB5D-C65D-4F7B-99AE-C74434EB04E1}" dt="2024-02-23T18:33:57.389" v="8921" actId="948"/>
        <pc:sldMkLst>
          <pc:docMk/>
          <pc:sldMk cId="0" sldId="282"/>
        </pc:sldMkLst>
        <pc:spChg chg="mod">
          <ac:chgData name="Stringfellow, Kina F. DPI" userId="002858cf-6d8d-4f58-b096-3c8ddc1070aa" providerId="ADAL" clId="{C2ECFB5D-C65D-4F7B-99AE-C74434EB04E1}" dt="2024-02-19T18:10:53.188" v="8707" actId="33553"/>
          <ac:spMkLst>
            <pc:docMk/>
            <pc:sldMk cId="0" sldId="282"/>
            <ac:spMk id="242" creationId="{00000000-0000-0000-0000-000000000000}"/>
          </ac:spMkLst>
        </pc:spChg>
        <pc:spChg chg="mod">
          <ac:chgData name="Stringfellow, Kina F. DPI" userId="002858cf-6d8d-4f58-b096-3c8ddc1070aa" providerId="ADAL" clId="{C2ECFB5D-C65D-4F7B-99AE-C74434EB04E1}" dt="2024-02-23T18:33:57.389" v="8921" actId="948"/>
          <ac:spMkLst>
            <pc:docMk/>
            <pc:sldMk cId="0" sldId="282"/>
            <ac:spMk id="243" creationId="{00000000-0000-0000-0000-000000000000}"/>
          </ac:spMkLst>
        </pc:spChg>
      </pc:sldChg>
      <pc:sldChg chg="modSp mod replTag delTag modNotes">
        <pc:chgData name="Stringfellow, Kina F. DPI" userId="002858cf-6d8d-4f58-b096-3c8ddc1070aa" providerId="ADAL" clId="{C2ECFB5D-C65D-4F7B-99AE-C74434EB04E1}" dt="2024-02-23T18:33:33.361" v="8914"/>
        <pc:sldMkLst>
          <pc:docMk/>
          <pc:sldMk cId="0" sldId="283"/>
        </pc:sldMkLst>
        <pc:spChg chg="mod">
          <ac:chgData name="Stringfellow, Kina F. DPI" userId="002858cf-6d8d-4f58-b096-3c8ddc1070aa" providerId="ADAL" clId="{C2ECFB5D-C65D-4F7B-99AE-C74434EB04E1}" dt="2024-02-19T18:11:03.822" v="8710" actId="33553"/>
          <ac:spMkLst>
            <pc:docMk/>
            <pc:sldMk cId="0" sldId="283"/>
            <ac:spMk id="249" creationId="{00000000-0000-0000-0000-000000000000}"/>
          </ac:spMkLst>
        </pc:spChg>
        <pc:spChg chg="mod">
          <ac:chgData name="Stringfellow, Kina F. DPI" userId="002858cf-6d8d-4f58-b096-3c8ddc1070aa" providerId="ADAL" clId="{C2ECFB5D-C65D-4F7B-99AE-C74434EB04E1}" dt="2024-02-23T18:33:32.101" v="8912" actId="948"/>
          <ac:spMkLst>
            <pc:docMk/>
            <pc:sldMk cId="0" sldId="283"/>
            <ac:spMk id="250" creationId="{00000000-0000-0000-0000-000000000000}"/>
          </ac:spMkLst>
        </pc:spChg>
      </pc:sldChg>
      <pc:sldChg chg="modSp mod replTag delTag modNotes">
        <pc:chgData name="Stringfellow, Kina F. DPI" userId="002858cf-6d8d-4f58-b096-3c8ddc1070aa" providerId="ADAL" clId="{C2ECFB5D-C65D-4F7B-99AE-C74434EB04E1}" dt="2024-02-23T18:32:59.439" v="8905"/>
        <pc:sldMkLst>
          <pc:docMk/>
          <pc:sldMk cId="0" sldId="284"/>
        </pc:sldMkLst>
        <pc:spChg chg="mod">
          <ac:chgData name="Stringfellow, Kina F. DPI" userId="002858cf-6d8d-4f58-b096-3c8ddc1070aa" providerId="ADAL" clId="{C2ECFB5D-C65D-4F7B-99AE-C74434EB04E1}" dt="2024-02-19T18:11:07.567" v="8713" actId="33553"/>
          <ac:spMkLst>
            <pc:docMk/>
            <pc:sldMk cId="0" sldId="284"/>
            <ac:spMk id="255" creationId="{00000000-0000-0000-0000-000000000000}"/>
          </ac:spMkLst>
        </pc:spChg>
        <pc:spChg chg="mod">
          <ac:chgData name="Stringfellow, Kina F. DPI" userId="002858cf-6d8d-4f58-b096-3c8ddc1070aa" providerId="ADAL" clId="{C2ECFB5D-C65D-4F7B-99AE-C74434EB04E1}" dt="2024-02-23T18:32:55.711" v="8903" actId="948"/>
          <ac:spMkLst>
            <pc:docMk/>
            <pc:sldMk cId="0" sldId="284"/>
            <ac:spMk id="256" creationId="{00000000-0000-0000-0000-000000000000}"/>
          </ac:spMkLst>
        </pc:spChg>
        <pc:picChg chg="mod">
          <ac:chgData name="Stringfellow, Kina F. DPI" userId="002858cf-6d8d-4f58-b096-3c8ddc1070aa" providerId="ADAL" clId="{C2ECFB5D-C65D-4F7B-99AE-C74434EB04E1}" dt="2024-02-19T18:08:25.419" v="8596" actId="1076"/>
          <ac:picMkLst>
            <pc:docMk/>
            <pc:sldMk cId="0" sldId="284"/>
            <ac:picMk id="257" creationId="{00000000-0000-0000-0000-000000000000}"/>
          </ac:picMkLst>
        </pc:picChg>
      </pc:sldChg>
      <pc:sldChg chg="modSp mod replTag delTag modNotes">
        <pc:chgData name="Stringfellow, Kina F. DPI" userId="002858cf-6d8d-4f58-b096-3c8ddc1070aa" providerId="ADAL" clId="{C2ECFB5D-C65D-4F7B-99AE-C74434EB04E1}" dt="2024-02-23T18:32:35.816" v="8896"/>
        <pc:sldMkLst>
          <pc:docMk/>
          <pc:sldMk cId="0" sldId="285"/>
        </pc:sldMkLst>
        <pc:spChg chg="mod">
          <ac:chgData name="Stringfellow, Kina F. DPI" userId="002858cf-6d8d-4f58-b096-3c8ddc1070aa" providerId="ADAL" clId="{C2ECFB5D-C65D-4F7B-99AE-C74434EB04E1}" dt="2024-02-19T18:11:10.993" v="8716" actId="33553"/>
          <ac:spMkLst>
            <pc:docMk/>
            <pc:sldMk cId="0" sldId="285"/>
            <ac:spMk id="262" creationId="{00000000-0000-0000-0000-000000000000}"/>
          </ac:spMkLst>
        </pc:spChg>
        <pc:spChg chg="mod">
          <ac:chgData name="Stringfellow, Kina F. DPI" userId="002858cf-6d8d-4f58-b096-3c8ddc1070aa" providerId="ADAL" clId="{C2ECFB5D-C65D-4F7B-99AE-C74434EB04E1}" dt="2024-02-23T18:32:34.572" v="8894" actId="12"/>
          <ac:spMkLst>
            <pc:docMk/>
            <pc:sldMk cId="0" sldId="285"/>
            <ac:spMk id="263" creationId="{00000000-0000-0000-0000-000000000000}"/>
          </ac:spMkLst>
        </pc:spChg>
      </pc:sldChg>
      <pc:sldChg chg="modSp mod replTag delTag modNotes">
        <pc:chgData name="Stringfellow, Kina F. DPI" userId="002858cf-6d8d-4f58-b096-3c8ddc1070aa" providerId="ADAL" clId="{C2ECFB5D-C65D-4F7B-99AE-C74434EB04E1}" dt="2024-02-23T18:31:43.871" v="8884" actId="255"/>
        <pc:sldMkLst>
          <pc:docMk/>
          <pc:sldMk cId="0" sldId="286"/>
        </pc:sldMkLst>
        <pc:spChg chg="mod">
          <ac:chgData name="Stringfellow, Kina F. DPI" userId="002858cf-6d8d-4f58-b096-3c8ddc1070aa" providerId="ADAL" clId="{C2ECFB5D-C65D-4F7B-99AE-C74434EB04E1}" dt="2024-02-19T18:11:15.114" v="8719" actId="33553"/>
          <ac:spMkLst>
            <pc:docMk/>
            <pc:sldMk cId="0" sldId="286"/>
            <ac:spMk id="268" creationId="{00000000-0000-0000-0000-000000000000}"/>
          </ac:spMkLst>
        </pc:spChg>
        <pc:spChg chg="mod">
          <ac:chgData name="Stringfellow, Kina F. DPI" userId="002858cf-6d8d-4f58-b096-3c8ddc1070aa" providerId="ADAL" clId="{C2ECFB5D-C65D-4F7B-99AE-C74434EB04E1}" dt="2024-02-23T18:31:43.871" v="8884" actId="255"/>
          <ac:spMkLst>
            <pc:docMk/>
            <pc:sldMk cId="0" sldId="286"/>
            <ac:spMk id="269" creationId="{00000000-0000-0000-0000-000000000000}"/>
          </ac:spMkLst>
        </pc:spChg>
      </pc:sldChg>
      <pc:sldChg chg="addSp delSp modSp add mod replTag delTag">
        <pc:chgData name="Stringfellow, Kina F. DPI" userId="002858cf-6d8d-4f58-b096-3c8ddc1070aa" providerId="ADAL" clId="{C2ECFB5D-C65D-4F7B-99AE-C74434EB04E1}" dt="2024-02-19T18:09:35.496" v="8644" actId="33553"/>
        <pc:sldMkLst>
          <pc:docMk/>
          <pc:sldMk cId="630197350" sldId="287"/>
        </pc:sldMkLst>
        <pc:spChg chg="mod">
          <ac:chgData name="Stringfellow, Kina F. DPI" userId="002858cf-6d8d-4f58-b096-3c8ddc1070aa" providerId="ADAL" clId="{C2ECFB5D-C65D-4F7B-99AE-C74434EB04E1}" dt="2024-02-19T18:09:35.496" v="8644" actId="33553"/>
          <ac:spMkLst>
            <pc:docMk/>
            <pc:sldMk cId="630197350" sldId="287"/>
            <ac:spMk id="94" creationId="{00000000-0000-0000-0000-000000000000}"/>
          </ac:spMkLst>
        </pc:spChg>
        <pc:graphicFrameChg chg="add mod modGraphic">
          <ac:chgData name="Stringfellow, Kina F. DPI" userId="002858cf-6d8d-4f58-b096-3c8ddc1070aa" providerId="ADAL" clId="{C2ECFB5D-C65D-4F7B-99AE-C74434EB04E1}" dt="2024-02-19T17:38:27.179" v="4399" actId="113"/>
          <ac:graphicFrameMkLst>
            <pc:docMk/>
            <pc:sldMk cId="630197350" sldId="287"/>
            <ac:graphicFrameMk id="2" creationId="{A4EA3155-467A-36FD-76E0-7124C36E6ABC}"/>
          </ac:graphicFrameMkLst>
        </pc:graphicFrameChg>
        <pc:picChg chg="del">
          <ac:chgData name="Stringfellow, Kina F. DPI" userId="002858cf-6d8d-4f58-b096-3c8ddc1070aa" providerId="ADAL" clId="{C2ECFB5D-C65D-4F7B-99AE-C74434EB04E1}" dt="2024-02-19T17:20:12.364" v="2589" actId="478"/>
          <ac:picMkLst>
            <pc:docMk/>
            <pc:sldMk cId="630197350" sldId="287"/>
            <ac:picMk id="95" creationId="{00000000-0000-0000-0000-000000000000}"/>
          </ac:picMkLst>
        </pc:picChg>
        <pc:picChg chg="del">
          <ac:chgData name="Stringfellow, Kina F. DPI" userId="002858cf-6d8d-4f58-b096-3c8ddc1070aa" providerId="ADAL" clId="{C2ECFB5D-C65D-4F7B-99AE-C74434EB04E1}" dt="2024-02-19T17:20:13.353" v="2590" actId="478"/>
          <ac:picMkLst>
            <pc:docMk/>
            <pc:sldMk cId="630197350" sldId="287"/>
            <ac:picMk id="96" creationId="{00000000-0000-0000-0000-000000000000}"/>
          </ac:picMkLst>
        </pc:picChg>
      </pc:sldChg>
      <pc:sldChg chg="modSp mod replTag delTag modNotes">
        <pc:chgData name="Stringfellow, Kina F. DPI" userId="002858cf-6d8d-4f58-b096-3c8ddc1070aa" providerId="ADAL" clId="{C2ECFB5D-C65D-4F7B-99AE-C74434EB04E1}" dt="2024-02-23T18:29:13.615" v="8821"/>
        <pc:sldMkLst>
          <pc:docMk/>
          <pc:sldMk cId="722508632" sldId="288"/>
        </pc:sldMkLst>
        <pc:spChg chg="mod">
          <ac:chgData name="Stringfellow, Kina F. DPI" userId="002858cf-6d8d-4f58-b096-3c8ddc1070aa" providerId="ADAL" clId="{C2ECFB5D-C65D-4F7B-99AE-C74434EB04E1}" dt="2024-02-23T18:29:03.485" v="8819" actId="20577"/>
          <ac:spMkLst>
            <pc:docMk/>
            <pc:sldMk cId="722508632" sldId="288"/>
            <ac:spMk id="3" creationId="{89DEF891-7F0B-8F1A-98E5-B57A3C15F2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1ebb419d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g11ebb419d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latin typeface="Lato"/>
                <a:ea typeface="Lato"/>
                <a:cs typeface="Lato"/>
                <a:sym typeface="Lato"/>
              </a:rPr>
              <a:t>Good morning! Let’s look at what goes into making our statewide assessments in order to help inform decisions about how to use the scores and reports in your districts.</a:t>
            </a:r>
            <a:endParaRPr sz="1200">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eac75527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aeac75527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In a previous slide we looked at the conceptual categories in the Mathematics standards. Here’s an example of a specific standard in the third grade measurement and data category. Unpacking the notation, we can see this is a Mathematics standard for grade 3, relating to Measurement and Data, and specifically to “Represent and Interpret Data”.</a:t>
            </a:r>
            <a:endParaRPr sz="1200">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aeac75527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aeac75527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Let’s look at an item from the Forward Exam practice test that was developed specifically to assess students’ knowledge of that standard. The item information includes the standard the item is aligned to, and the Depth of Knowledge, DOK, or cognitive complexity, of the item.</a:t>
            </a:r>
            <a:endParaRPr sz="1200">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eac75527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eac75527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Depth of Knowledge is related to the type of thinking needed, and is not the same as difficulty. Some tasks requiring extended time are more appropriate for classroom assessment than for a point-in-time standardized state assessment. The sample item we’re going to look at is a DOK 1 item, requiring the application of a procedure.</a:t>
            </a:r>
            <a:endParaRPr sz="1200">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659aa4b81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659aa4b81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And here is the item itself. Here is the first half of the item, which would all be on one page on the actual test.</a:t>
            </a:r>
            <a:endParaRPr sz="1200">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aeac75527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aeac75527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This is the section where the student would create the bar graph.</a:t>
            </a:r>
            <a:endParaRPr sz="12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eac75527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eac7552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Practice Test includes item annotations such as this. We’ve already seen the top part of this annotation, the rest includes the number of points for the item, the correct answer, and sometimes explanatory text about what a student would need to do for full credit, or the purpose of the wrong-answer choices for a multiple choice question.</a:t>
            </a:r>
            <a:endParaRPr sz="120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eac75527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eac75527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All items undergo several steps of review to ensure their quality, alignment to standards, fairness and freedom from bias, difficulty, and so on. </a:t>
            </a:r>
            <a:r>
              <a:rPr lang="en" sz="1200">
                <a:solidFill>
                  <a:schemeClr val="dk1"/>
                </a:solidFill>
                <a:latin typeface="Lato"/>
                <a:ea typeface="Lato"/>
                <a:cs typeface="Lato"/>
                <a:sym typeface="Lato"/>
              </a:rPr>
              <a:t>Wisconsin educators review all new test questions created for the exam for content, grade level appropriateness, alignment to the correct standard, cultural inclusivity, and bias/sensitivity issues prior to placement on the exam. After field testing, item performance data is reviewed. </a:t>
            </a:r>
            <a:endParaRPr sz="1200">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2013046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2013046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These are among the statistics reviewed for each item after field testing to help us determine whether the item performs the way we want it to. There are other “flags” as well, but this provides a sense for the kinds of data we look at. Items that don’t perform the way they are supposed to are rejected and are never used on the test.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P-value is the proportion of students who answered an item correctly and is a measure of item difficulty. A p-value of 0 means that no students answered the item correctly, while a p-value of 100 indicates that all students answered the item correctly. In other words, the higher the p-value, the “easier” the item. Items outside the target range can be accepted if the content is appropriate.</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A positive point-biserial correlation for a distractor (incorrect answer choice) indicates that students who did well on the test tended to choose that incorrect answer. The basic idea is that the distractors shouldn’t be more attractive to students than the correct answer. The distractors should represent common misconceptions or errors that students might make if they don’t fully understand the concept that the question is assessing.</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Differential Item Functioning is used to identify items that function differently for different groups of students (focal group vs. reference group). The idea is that students who perform similarly on the rest of the test should perform similarly on an item. Items are flagged if they don’t behave the same for different groups of students, after controlling for student performance on the test.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Items that are omitted by large numbers of students may be rejected.</a:t>
            </a:r>
            <a:endParaRPr sz="12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53e2e287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53e2e287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We have covered test and item design, now let’s look at reporting. Test results are reported in a variety of places.</a:t>
            </a:r>
            <a:endParaRPr sz="1200">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5de8950d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5de8950d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Here’s a sample first page from the new Forward Exam Individual Student Report, ISR, which is still in development. Note that student performance is reported on this page in terms of performance levels and percentile ranks. The performance levels on this draft are labeled “level 1”, etc., while we finalize new asset-based terminology for these levels. We felt that the current terms, such as “below basic,” don’t promote an asset-based, growth mindset. We surveyed educators on the topic and received 800 responses. We have analyzed the survey results and held cross-agency discussions to arrive at some new terminology, which is still in the final stages.</a:t>
            </a:r>
            <a:endParaRPr sz="1200">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ebb419d86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11ebb419d86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We’ll start with a quick overview of the Wisconsin Student Assessment System, then look at how the assessments measure the state academic standards, using the Forward Exam and the Wisconsin Standards for Mathematics to illustrate. We’ll also discuss a little bit about how items are developed and reviewed before they’re used on tests, how we report results, and, finally, what’s new for the 2024 assessments.</a:t>
            </a:r>
            <a:endParaRPr sz="1200">
              <a:latin typeface="Lato"/>
              <a:ea typeface="Lato"/>
              <a:cs typeface="Lato"/>
              <a:sym typeface="La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5de8950d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65de8950d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On page two of the ISR we see student performance reported in terms of scale scores. In English Language Arts and Mathematics, the scales will change and the scale score ranges for each performance level will also change as a result of a standard setting in June - more on that later. Other new features include separate reading and writing scores on the same scale as ELA, and including standards-based descriptions of what students at the identified level can typically do.</a:t>
            </a:r>
            <a:endParaRPr sz="1200">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5de8950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65de8950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Forward Exam uses vertical scales for each subject area. Here, for example, is the old scale for Mathematics. As I mentioned previously, there will be a new scale in 2024.</a:t>
            </a:r>
            <a:endParaRPr sz="1200">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5de8950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5de8950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Forward Exam Individual Student Report (ISR) includes information about how a student ranks compared to other students in the state at the same grade-level. If a student has a percentile rank of 40%, this indicates the student performed at the same level or better than 40% of students at that grade level on the exam, or that 60% of the students performed at a higher level.</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The results in this scenario answer the question, “How well did the student perform in comparison to their peers?”. Yearly percentile tables show the correlation between score ranges and percentile rank for each content and grade-level. Reporting results in terms of percentiles, however, does not provide information on whether students are meeting grade-level expectations. Rank ordering the student scores does not necessarily reflect the amount of knowledge and skills demonstrated by students on the test. </a:t>
            </a:r>
            <a:endParaRPr sz="1200">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53e2e287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53e2e28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Typically, educators and assessment professionals have made recommendations to the State Superintendent to establish the performance levels. The most common process for arriving at these recommendations involves a standard setting where panels of educators review the standards, performance level descriptions, and test items. The performance levels help answer the question, “How does this student’s learning compare to the expectations for their grade level?”</a:t>
            </a:r>
            <a:endParaRPr sz="1200">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5de8950d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65de8950d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percentile ranks associated with a particular scale score change from year to year, while the cut scores associated with the scale scores change only when there is a new standard setting. Summing up the previous two slides, the percentile ranks compare a student’s score to the scores of other students in the same grade in the same year, while the performance levels compare a student’s score to grade-level expectations in the academic standards. This example is from last year’s Forward Exam Mathematics test. The numbers may be different after the standard setting - remember, in the standard setting educator panels look at test items and the academic standards, not at how one student’s score compares to other students.</a:t>
            </a:r>
            <a:endParaRPr sz="1200">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53e2e287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53e2e287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Let’s end by discussing some changes for 2024.</a:t>
            </a:r>
            <a:endParaRPr sz="1200">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0efa408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b0efa408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 Office of Educational Accountability and the DPI Collections team are working with our assessment vendors on a new, better way to exchange student demographics and assessment information for Forward, Pre-ACT Secure and ACT. We are working with a few districts to conduct a pilot this spring. Districts will still do all of the regular processes, the only extra work is that volunteer districts will also receive a student data file from the vendor to compare with their enrollments throughout the test window. We are interested in determining whether districts and choice program schools are keeping their WISEData information complete and up-to-date throughout the test window. The outcome goal of the project is to have a single place (WISEData) where demographics and enrollments are updated so that DPI can share these data directly with vendors.</a:t>
            </a:r>
            <a:endParaRPr sz="1200">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5de8950d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5de8950d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In addition to the new ISRs for the Forward Exam that we looked at earlier, there are other changes.</a:t>
            </a:r>
            <a:endParaRPr sz="1200">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5de8950d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65de8950d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We will conduct a standard setting for the Forward Exam in June. We will also conduct a standard setting for the ACT in July. In addition, we’ll reset cut scores for the PreACT Secure. As a result of these standard settings, proficiency rates in 2024 are not likely to be comparable to rates from earlier years.</a:t>
            </a:r>
            <a:endParaRPr sz="1200">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65de8950d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65de8950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District reports from the vendor, Data Recognition Corporation (DRC), should be available in late July for the Forward Exam. Individual student reports for the ACT are available 5-8 weeks after test administration, with district reports available in June in Success. For the PreACT Secure, individual student reports will be available in May, with school and district reports available in late May in Success. WISEdash for District reports are most likely to be available after August. (It was mid-August in 2023).</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aeac75527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aeac75527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These exams are part of the Wisconsin Student Assessment System. Additional assessments administered in your district may include ACCESS for ELLs for English learners, the National Assessment of Educational Progress, or NAEP, for selected schools, assessments selected by your district or school, and of course, teacher-made assessments. We encourage the strategic use of assessment, including local benchmark assessments, and formative assessment practices.</a:t>
            </a:r>
            <a:endParaRPr sz="1200">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653e2e28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653e2e28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92F33"/>
                </a:solidFill>
                <a:latin typeface="Lato"/>
                <a:ea typeface="Lato"/>
                <a:cs typeface="Lato"/>
                <a:sym typeface="Lato"/>
              </a:rPr>
              <a:t>This year there are several opportunities for educators to be part of test development and standard setting activities. Educator participation is vital for our assessment system, and we also find that participants themselves learn a lot from the experience. Range finding is an important step in the development and scoring of the Forward Exam ELA short write tasks. New Item Review is an important step in the development of the Forward Exam. Educators review all new items created for the exam for content, grade level appropriateness, alignment to correct standard, cultural inclusivity, and bias/sensitivity issues. These are great opportunities to be a part of assessment development, provide valuable feedback, have detailed input about the items on the Forward Exam, and take knowledge back to your district about the process.</a:t>
            </a:r>
            <a:endParaRPr sz="1200">
              <a:solidFill>
                <a:srgbClr val="292F33"/>
              </a:solidFill>
              <a:latin typeface="Lato"/>
              <a:ea typeface="Lato"/>
              <a:cs typeface="Lato"/>
              <a:sym typeface="Lato"/>
            </a:endParaRPr>
          </a:p>
          <a:p>
            <a:pPr marL="0" lvl="0" indent="0" algn="l" rtl="0">
              <a:spcBef>
                <a:spcPts val="0"/>
              </a:spcBef>
              <a:spcAft>
                <a:spcPts val="0"/>
              </a:spcAft>
              <a:buNone/>
            </a:pPr>
            <a:endParaRPr sz="1200">
              <a:solidFill>
                <a:srgbClr val="292F33"/>
              </a:solidFill>
              <a:highlight>
                <a:srgbClr val="FFFFFF"/>
              </a:highlight>
              <a:latin typeface="Lato"/>
              <a:ea typeface="Lato"/>
              <a:cs typeface="Lato"/>
              <a:sym typeface="Lato"/>
            </a:endParaRPr>
          </a:p>
          <a:p>
            <a:pPr marL="0" lvl="0" indent="0" algn="l" rtl="0">
              <a:spcBef>
                <a:spcPts val="0"/>
              </a:spcBef>
              <a:spcAft>
                <a:spcPts val="0"/>
              </a:spcAft>
              <a:buNone/>
            </a:pPr>
            <a:r>
              <a:rPr lang="en" sz="1200">
                <a:solidFill>
                  <a:srgbClr val="292F33"/>
                </a:solidFill>
                <a:latin typeface="Lato"/>
                <a:ea typeface="Lato"/>
                <a:cs typeface="Lato"/>
                <a:sym typeface="Lato"/>
              </a:rPr>
              <a:t>In standard settings, typically panels of educators will participate in training; review the Wisconsin Academic Standards, performance levels, and test questions; and engage in multiple rounds of discussion to arrive at recommended cut scores. The State Superintendent reviews these recommendations and establishes the final cut scores for each performance level. This activity is also a great way to dig deeper into the standards and assessments, share expectations for student learning with educators from other districts, and take knowledge back to your district about the process.</a:t>
            </a:r>
            <a:endParaRPr sz="1200">
              <a:solidFill>
                <a:srgbClr val="292F33"/>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5de8950d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5de8950d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Thank you for your time today! Please reach out to our assessment staff listed on this slide with any questions or concerns you might have about the statewide assessments. Are there any questions or comments you would like to share?</a:t>
            </a:r>
            <a:endParaRPr sz="1200">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0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aeac75527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aeac75527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Data from statewide assessments can be used for a variety of purposes. </a:t>
            </a:r>
            <a:r>
              <a:rPr lang="en" sz="1200">
                <a:solidFill>
                  <a:schemeClr val="dk1"/>
                </a:solidFill>
                <a:latin typeface="Lato"/>
                <a:ea typeface="Lato"/>
                <a:cs typeface="Lato"/>
                <a:sym typeface="Lato"/>
              </a:rPr>
              <a:t>The assessment data provide information that is most useful when considering big-picture questions like these. However, the bottom line is that the assessment system is intended to support learning for all students. Educators should consider the statewide assessment data in the context of other available data.</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53e2e287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53e2e287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Wisconsin Academic Standards specify what students should know and be able to do at each grade level. They serve as goals for teaching and learning, and define for students, parents, educators, and citizens what students should have learned at each grade level or grade band.</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While standards provide the goals for learning, curriculum is the day-to-day activity that helps a student meet those goals. Curriculum creates the student's overall classroom experience and includes lesson plans, classroom assessments, textbooks, and more.</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The Forward Exam is designed to gauge how well students are doing in relation to the Wisconsin Academic Standards. All questions on the Forward Exam are linked directly to a Wisconsin Academic Standard for each tested grade-level and content area.</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The exam provides a broad measure of achievement that should be used along with local measures such as report cards, schoolwide assessments, grades, and other information about a student’s progress in school. Students receive a score based on their performance (demonstrating their knowledge and skill in relation to the grade-level standards) in each content area.</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Federal law requires that States must implement assessments in Mathematics, Reading or Language Arts, and Science for all public school students, which must be aligned with the State's academic standards and provide information on whether a student is attaining those standards and performing at grade level.</a:t>
            </a:r>
            <a:endParaRPr sz="1200">
              <a:latin typeface="Lato"/>
              <a:ea typeface="Lato"/>
              <a:cs typeface="Lato"/>
              <a:sym typeface="Lato"/>
            </a:endParaRPr>
          </a:p>
          <a:p>
            <a:pPr marL="0" lvl="0" indent="0" algn="l" rtl="0">
              <a:spcBef>
                <a:spcPts val="0"/>
              </a:spcBef>
              <a:spcAft>
                <a:spcPts val="0"/>
              </a:spcAft>
              <a:buNone/>
            </a:pP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53e2e28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53e2e28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3600"/>
              </a:spcAft>
              <a:buClr>
                <a:schemeClr val="dk1"/>
              </a:buClr>
              <a:buSzPts val="1100"/>
              <a:buFont typeface="Arial"/>
              <a:buNone/>
            </a:pPr>
            <a:r>
              <a:rPr lang="en" sz="1200">
                <a:latin typeface="Lato"/>
                <a:ea typeface="Lato"/>
                <a:cs typeface="Lato"/>
                <a:sym typeface="Lato"/>
              </a:rPr>
              <a:t>The tests are designed, and items (test questions) are developed, specifically to assess student knowledge of the Wisconsin standards. We develop a test plan, or blueprint, and make this available on our website. This blueprint guides test construction and item development. Every test question is designed to measure student knowledge of a standard. Let’s take a look at Mathematics for an example of how this works.</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59aa4b8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59aa4b8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Here is a section from the Wisconsin Mathematics Standards. We can see there are a number of conceptual categories, for example, the blue one in grades K through 5, “Measurement and Data”.</a:t>
            </a:r>
            <a:endParaRPr sz="1200">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59aa4b8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59aa4b8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Here is what the test blueprint looks like for Measurement and Data in third grade. The number of points in each reporting category reflects a focus on the major work of each grade (M=Major work; S=Supporting work; A=Additional work).</a:t>
            </a:r>
            <a:endParaRPr sz="1200">
              <a:latin typeface="Lato"/>
              <a:ea typeface="Lato"/>
              <a:cs typeface="Lato"/>
              <a:sym typeface="Lato"/>
            </a:endParaRPr>
          </a:p>
        </p:txBody>
      </p:sp>
    </p:spTree>
    <p:extLst>
      <p:ext uri="{BB962C8B-B14F-4D97-AF65-F5344CB8AC3E}">
        <p14:creationId xmlns:p14="http://schemas.microsoft.com/office/powerpoint/2010/main" val="359442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eac75527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eac75527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This slide shows how the Mathematics standards are coded. In the example, the domain is OA, for “Operations and Algebraic Thinking”.</a:t>
            </a:r>
            <a:endParaRPr sz="1200">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1416575"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t="3725" b="9439"/>
          <a:stretch/>
        </p:blipFill>
        <p:spPr>
          <a:xfrm>
            <a:off x="0" y="3392384"/>
            <a:ext cx="9141827" cy="17511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charRg st="1" end="1"/>
                                            </p:txEl>
                                          </p:spTgt>
                                        </p:tgtEl>
                                        <p:attrNameLst>
                                          <p:attrName>style.visibility</p:attrName>
                                        </p:attrNameLst>
                                      </p:cBhvr>
                                      <p:to>
                                        <p:strVal val="visible"/>
                                      </p:to>
                                    </p:set>
                                    <p:animEffect transition="in" filter="fade">
                                      <p:cBhvr>
                                        <p:cTn id="12" dur="750"/>
                                        <p:tgtEl>
                                          <p:spTgt spid="1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charRg st="1" end="1"/>
                                            </p:txEl>
                                          </p:spTgt>
                                        </p:tgtEl>
                                        <p:attrNameLst>
                                          <p:attrName>style.visibility</p:attrName>
                                        </p:attrNameLst>
                                      </p:cBhvr>
                                      <p:to>
                                        <p:strVal val="visible"/>
                                      </p:to>
                                    </p:set>
                                    <p:animEffect transition="in" filter="fade">
                                      <p:cBhvr>
                                        <p:cTn id="17" dur="750"/>
                                        <p:tgtEl>
                                          <p:spTgt spid="10">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charRg st="1" end="1"/>
                                            </p:txEl>
                                          </p:spTgt>
                                        </p:tgtEl>
                                        <p:attrNameLst>
                                          <p:attrName>style.visibility</p:attrName>
                                        </p:attrNameLst>
                                      </p:cBhvr>
                                      <p:to>
                                        <p:strVal val="visible"/>
                                      </p:to>
                                    </p:set>
                                    <p:animEffect transition="in" filter="fade">
                                      <p:cBhvr>
                                        <p:cTn id="22" dur="750"/>
                                        <p:tgtEl>
                                          <p:spTgt spid="10">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charRg st="1" end="1"/>
                                            </p:txEl>
                                          </p:spTgt>
                                        </p:tgtEl>
                                        <p:attrNameLst>
                                          <p:attrName>style.visibility</p:attrName>
                                        </p:attrNameLst>
                                      </p:cBhvr>
                                      <p:to>
                                        <p:strVal val="visible"/>
                                      </p:to>
                                    </p:set>
                                    <p:animEffect transition="in" filter="fade">
                                      <p:cBhvr>
                                        <p:cTn id="27" dur="750"/>
                                        <p:tgtEl>
                                          <p:spTgt spid="10">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charRg st="1" end="1"/>
                                            </p:txEl>
                                          </p:spTgt>
                                        </p:tgtEl>
                                        <p:attrNameLst>
                                          <p:attrName>style.visibility</p:attrName>
                                        </p:attrNameLst>
                                      </p:cBhvr>
                                      <p:to>
                                        <p:strVal val="visible"/>
                                      </p:to>
                                    </p:set>
                                    <p:animEffect transition="in" filter="fade">
                                      <p:cBhvr>
                                        <p:cTn id="32" dur="750"/>
                                        <p:tgtEl>
                                          <p:spTgt spid="10">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charRg st="1" end="1"/>
                                            </p:txEl>
                                          </p:spTgt>
                                        </p:tgtEl>
                                        <p:attrNameLst>
                                          <p:attrName>style.visibility</p:attrName>
                                        </p:attrNameLst>
                                      </p:cBhvr>
                                      <p:to>
                                        <p:strVal val="visible"/>
                                      </p:to>
                                    </p:set>
                                    <p:animEffect transition="in" filter="fade">
                                      <p:cBhvr>
                                        <p:cTn id="37" dur="750"/>
                                        <p:tgtEl>
                                          <p:spTgt spid="10">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charRg st="1" end="1"/>
                                            </p:txEl>
                                          </p:spTgt>
                                        </p:tgtEl>
                                        <p:attrNameLst>
                                          <p:attrName>style.visibility</p:attrName>
                                        </p:attrNameLst>
                                      </p:cBhvr>
                                      <p:to>
                                        <p:strVal val="visible"/>
                                      </p:to>
                                    </p:set>
                                    <p:animEffect transition="in" filter="fade">
                                      <p:cBhvr>
                                        <p:cTn id="42" dur="750"/>
                                        <p:tgtEl>
                                          <p:spTgt spid="10">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charRg st="1" end="1"/>
                                            </p:txEl>
                                          </p:spTgt>
                                        </p:tgtEl>
                                        <p:attrNameLst>
                                          <p:attrName>style.visibility</p:attrName>
                                        </p:attrNameLst>
                                      </p:cBhvr>
                                      <p:to>
                                        <p:strVal val="visible"/>
                                      </p:to>
                                    </p:set>
                                    <p:animEffect transition="in" filter="fade">
                                      <p:cBhvr>
                                        <p:cTn id="47" dur="750"/>
                                        <p:tgtEl>
                                          <p:spTgt spid="10">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charRg st="1" end="1"/>
                                            </p:txEl>
                                          </p:spTgt>
                                        </p:tgtEl>
                                        <p:attrNameLst>
                                          <p:attrName>style.visibility</p:attrName>
                                        </p:attrNameLst>
                                      </p:cBhvr>
                                      <p:to>
                                        <p:strVal val="visible"/>
                                      </p:to>
                                    </p:set>
                                    <p:animEffect transition="in" filter="fade">
                                      <p:cBhvr>
                                        <p:cTn id="55" dur="750"/>
                                        <p:tgtEl>
                                          <p:spTgt spid="11">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charRg st="1" end="1"/>
                                            </p:txEl>
                                          </p:spTgt>
                                        </p:tgtEl>
                                        <p:attrNameLst>
                                          <p:attrName>style.visibility</p:attrName>
                                        </p:attrNameLst>
                                      </p:cBhvr>
                                      <p:to>
                                        <p:strVal val="visible"/>
                                      </p:to>
                                    </p:set>
                                    <p:animEffect transition="in" filter="fade">
                                      <p:cBhvr>
                                        <p:cTn id="59" dur="750"/>
                                        <p:tgtEl>
                                          <p:spTgt spid="11">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charRg st="1" end="1"/>
                                            </p:txEl>
                                          </p:spTgt>
                                        </p:tgtEl>
                                        <p:attrNameLst>
                                          <p:attrName>style.visibility</p:attrName>
                                        </p:attrNameLst>
                                      </p:cBhvr>
                                      <p:to>
                                        <p:strVal val="visible"/>
                                      </p:to>
                                    </p:set>
                                    <p:animEffect transition="in" filter="fade">
                                      <p:cBhvr>
                                        <p:cTn id="63" dur="750"/>
                                        <p:tgtEl>
                                          <p:spTgt spid="11">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charRg st="1" end="1"/>
                                            </p:txEl>
                                          </p:spTgt>
                                        </p:tgtEl>
                                        <p:attrNameLst>
                                          <p:attrName>style.visibility</p:attrName>
                                        </p:attrNameLst>
                                      </p:cBhvr>
                                      <p:to>
                                        <p:strVal val="visible"/>
                                      </p:to>
                                    </p:set>
                                    <p:animEffect transition="in" filter="fade">
                                      <p:cBhvr>
                                        <p:cTn id="67" dur="750"/>
                                        <p:tgtEl>
                                          <p:spTgt spid="11">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charRg st="1" end="1"/>
                                            </p:txEl>
                                          </p:spTgt>
                                        </p:tgtEl>
                                        <p:attrNameLst>
                                          <p:attrName>style.visibility</p:attrName>
                                        </p:attrNameLst>
                                      </p:cBhvr>
                                      <p:to>
                                        <p:strVal val="visible"/>
                                      </p:to>
                                    </p:set>
                                    <p:animEffect transition="in" filter="fade">
                                      <p:cBhvr>
                                        <p:cTn id="71" dur="750"/>
                                        <p:tgtEl>
                                          <p:spTgt spid="11">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charRg st="1" end="1"/>
                                            </p:txEl>
                                          </p:spTgt>
                                        </p:tgtEl>
                                        <p:attrNameLst>
                                          <p:attrName>style.visibility</p:attrName>
                                        </p:attrNameLst>
                                      </p:cBhvr>
                                      <p:to>
                                        <p:strVal val="visible"/>
                                      </p:to>
                                    </p:set>
                                    <p:animEffect transition="in" filter="fade">
                                      <p:cBhvr>
                                        <p:cTn id="75" dur="750"/>
                                        <p:tgtEl>
                                          <p:spTgt spid="11">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charRg st="1" end="1"/>
                                            </p:txEl>
                                          </p:spTgt>
                                        </p:tgtEl>
                                        <p:attrNameLst>
                                          <p:attrName>style.visibility</p:attrName>
                                        </p:attrNameLst>
                                      </p:cBhvr>
                                      <p:to>
                                        <p:strVal val="visible"/>
                                      </p:to>
                                    </p:set>
                                    <p:animEffect transition="in" filter="fade">
                                      <p:cBhvr>
                                        <p:cTn id="79" dur="750"/>
                                        <p:tgtEl>
                                          <p:spTgt spid="11">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charRg st="1" end="1"/>
                                            </p:txEl>
                                          </p:spTgt>
                                        </p:tgtEl>
                                        <p:attrNameLst>
                                          <p:attrName>style.visibility</p:attrName>
                                        </p:attrNameLst>
                                      </p:cBhvr>
                                      <p:to>
                                        <p:strVal val="visible"/>
                                      </p:to>
                                    </p:set>
                                    <p:animEffect transition="in" filter="fade">
                                      <p:cBhvr>
                                        <p:cTn id="83" dur="750"/>
                                        <p:tgtEl>
                                          <p:spTgt spid="1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
        <p:cNvGrpSpPr/>
        <p:nvPr/>
      </p:nvGrpSpPr>
      <p:grpSpPr>
        <a:xfrm>
          <a:off x="0" y="0"/>
          <a:ext cx="0" cy="0"/>
          <a:chOff x="0" y="0"/>
          <a:chExt cx="0" cy="0"/>
        </a:xfrm>
      </p:grpSpPr>
      <p:sp>
        <p:nvSpPr>
          <p:cNvPr id="14" name="Google Shape;14;p3"/>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5" name="Google Shape;15;p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6" name="Google Shape;16;p3"/>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7" name="Google Shape;17;p3"/>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1" name="Google Shape;21;p4"/>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 name="Google Shape;22;p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3"/>
        <p:cNvGrpSpPr/>
        <p:nvPr/>
      </p:nvGrpSpPr>
      <p:grpSpPr>
        <a:xfrm>
          <a:off x="0" y="0"/>
          <a:ext cx="0" cy="0"/>
          <a:chOff x="0" y="0"/>
          <a:chExt cx="0" cy="0"/>
        </a:xfrm>
      </p:grpSpPr>
      <p:sp>
        <p:nvSpPr>
          <p:cNvPr id="24" name="Google Shape;24;p5"/>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5" name="Google Shape;25;p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6" name="Google Shape;26;p5"/>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7" name="Google Shape;27;p5"/>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30" name="Google Shape;30;p6"/>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
  <p:cSld name="6">
    <p:spTree>
      <p:nvGrpSpPr>
        <p:cNvPr id="1" name="Shape 31"/>
        <p:cNvGrpSpPr/>
        <p:nvPr/>
      </p:nvGrpSpPr>
      <p:grpSpPr>
        <a:xfrm>
          <a:off x="0" y="0"/>
          <a:ext cx="0" cy="0"/>
          <a:chOff x="0" y="0"/>
          <a:chExt cx="0" cy="0"/>
        </a:xfrm>
      </p:grpSpPr>
      <p:sp>
        <p:nvSpPr>
          <p:cNvPr id="32" name="Google Shape;32;p7"/>
          <p:cNvSpPr/>
          <p:nvPr/>
        </p:nvSpPr>
        <p:spPr>
          <a:xfrm>
            <a:off x="0" y="0"/>
            <a:ext cx="4047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33" name="Google Shape;33;p7"/>
          <p:cNvSpPr txBox="1">
            <a:spLocks noGrp="1"/>
          </p:cNvSpPr>
          <p:nvPr>
            <p:ph type="body" idx="1"/>
          </p:nvPr>
        </p:nvSpPr>
        <p:spPr>
          <a:xfrm>
            <a:off x="628649" y="819150"/>
            <a:ext cx="8329800" cy="281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800"/>
              </a:spcBef>
              <a:spcAft>
                <a:spcPts val="0"/>
              </a:spcAft>
              <a:buClr>
                <a:schemeClr val="accent1"/>
              </a:buClr>
              <a:buSzPts val="1800"/>
              <a:buFont typeface="Arial"/>
              <a:buNone/>
              <a:defRPr sz="1800" b="1" i="0" u="none" strike="noStrike" cap="none">
                <a:solidFill>
                  <a:schemeClr val="accent1"/>
                </a:solidFill>
                <a:latin typeface="Montserrat"/>
                <a:ea typeface="Montserrat"/>
                <a:cs typeface="Montserrat"/>
                <a:sym typeface="Montserrat"/>
              </a:defRPr>
            </a:lvl1pPr>
            <a:lvl2pPr marL="914400" marR="0" lvl="1" indent="-342900" algn="l" rtl="0">
              <a:lnSpc>
                <a:spcPct val="90000"/>
              </a:lnSpc>
              <a:spcBef>
                <a:spcPts val="30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4" name="Google Shape;34;p7"/>
          <p:cNvSpPr txBox="1"/>
          <p:nvPr/>
        </p:nvSpPr>
        <p:spPr>
          <a:xfrm rot="-5400000">
            <a:off x="-1424335" y="3139912"/>
            <a:ext cx="3471900" cy="392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chemeClr val="accent1"/>
                </a:solidFill>
                <a:latin typeface="Montserrat"/>
                <a:ea typeface="Montserrat"/>
                <a:cs typeface="Montserrat"/>
                <a:sym typeface="Montserrat"/>
              </a:rPr>
              <a:t>SMART THINKING.</a:t>
            </a:r>
            <a:endParaRPr sz="1100"/>
          </a:p>
        </p:txBody>
      </p:sp>
      <p:pic>
        <p:nvPicPr>
          <p:cNvPr id="35" name="Google Shape;35;p7"/>
          <p:cNvPicPr preferRelativeResize="0"/>
          <p:nvPr/>
        </p:nvPicPr>
        <p:blipFill rotWithShape="1">
          <a:blip r:embed="rId2">
            <a:alphaModFix/>
          </a:blip>
          <a:srcRect/>
          <a:stretch/>
        </p:blipFill>
        <p:spPr>
          <a:xfrm>
            <a:off x="8491538" y="220333"/>
            <a:ext cx="463825" cy="463458"/>
          </a:xfrm>
          <a:prstGeom prst="rect">
            <a:avLst/>
          </a:prstGeom>
          <a:noFill/>
          <a:ln>
            <a:noFill/>
          </a:ln>
        </p:spPr>
      </p:pic>
      <p:sp>
        <p:nvSpPr>
          <p:cNvPr id="36" name="Google Shape;36;p7"/>
          <p:cNvSpPr txBox="1">
            <a:spLocks noGrp="1"/>
          </p:cNvSpPr>
          <p:nvPr>
            <p:ph type="body" idx="2"/>
          </p:nvPr>
        </p:nvSpPr>
        <p:spPr>
          <a:xfrm>
            <a:off x="623888" y="276225"/>
            <a:ext cx="7162800" cy="419100"/>
          </a:xfrm>
          <a:prstGeom prst="rect">
            <a:avLst/>
          </a:prstGeom>
          <a:noFill/>
          <a:ln>
            <a:noFill/>
          </a:ln>
        </p:spPr>
        <p:txBody>
          <a:bodyPr spcFirstLastPara="1" wrap="square" lIns="68575" tIns="34275" rIns="68575" bIns="34275" anchor="ctr" anchorCtr="0">
            <a:normAutofit/>
          </a:bodyPr>
          <a:lstStyle>
            <a:lvl1pPr marL="457200" marR="0" lvl="0" indent="-228600" algn="l" rtl="0">
              <a:lnSpc>
                <a:spcPct val="90000"/>
              </a:lnSpc>
              <a:spcBef>
                <a:spcPts val="800"/>
              </a:spcBef>
              <a:spcAft>
                <a:spcPts val="0"/>
              </a:spcAft>
              <a:buClr>
                <a:schemeClr val="accent2"/>
              </a:buClr>
              <a:buSzPts val="2400"/>
              <a:buFont typeface="Arial"/>
              <a:buNone/>
              <a:defRPr sz="2400" b="1" i="0" u="none" strike="noStrike" cap="none">
                <a:solidFill>
                  <a:schemeClr val="accent2"/>
                </a:solidFill>
                <a:latin typeface="Montserrat"/>
                <a:ea typeface="Montserrat"/>
                <a:cs typeface="Montserrat"/>
                <a:sym typeface="Montserrat"/>
              </a:defRPr>
            </a:lvl1pPr>
            <a:lvl2pPr marL="914400" marR="0" lvl="1" indent="-342900" algn="l" rtl="0">
              <a:lnSpc>
                <a:spcPct val="90000"/>
              </a:lnSpc>
              <a:spcBef>
                <a:spcPts val="30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body" idx="3"/>
          </p:nvPr>
        </p:nvSpPr>
        <p:spPr>
          <a:xfrm>
            <a:off x="628650" y="1176338"/>
            <a:ext cx="8339100" cy="1014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00000"/>
              </a:buClr>
              <a:buSzPts val="1400"/>
              <a:buFont typeface="Arial"/>
              <a:buNone/>
              <a:defRPr sz="1400" b="0" i="0" u="none" strike="noStrike" cap="none">
                <a:solidFill>
                  <a:srgbClr val="000000"/>
                </a:solidFill>
                <a:latin typeface="Montserrat Medium"/>
                <a:ea typeface="Montserrat Medium"/>
                <a:cs typeface="Montserrat Medium"/>
                <a:sym typeface="Montserrat Medium"/>
              </a:defRPr>
            </a:lvl1pPr>
            <a:lvl2pPr marL="914400" marR="0" lvl="1" indent="-228600" algn="l" rtl="0">
              <a:lnSpc>
                <a:spcPct val="90000"/>
              </a:lnSpc>
              <a:spcBef>
                <a:spcPts val="3000"/>
              </a:spcBef>
              <a:spcAft>
                <a:spcPts val="0"/>
              </a:spcAft>
              <a:buClr>
                <a:srgbClr val="000000"/>
              </a:buClr>
              <a:buSzPts val="900"/>
              <a:buFont typeface="Arial"/>
              <a:buNone/>
              <a:defRPr sz="900" b="0" i="0" u="none" strike="noStrike" cap="none">
                <a:solidFill>
                  <a:srgbClr val="000000"/>
                </a:solidFill>
                <a:latin typeface="Montserrat"/>
                <a:ea typeface="Montserrat"/>
                <a:cs typeface="Montserrat"/>
                <a:sym typeface="Montserrat"/>
              </a:defRPr>
            </a:lvl2pPr>
            <a:lvl3pPr marL="1371600" marR="0" lvl="2" indent="-228600" algn="l" rtl="0">
              <a:lnSpc>
                <a:spcPct val="90000"/>
              </a:lnSpc>
              <a:spcBef>
                <a:spcPts val="400"/>
              </a:spcBef>
              <a:spcAft>
                <a:spcPts val="0"/>
              </a:spcAft>
              <a:buClr>
                <a:srgbClr val="000000"/>
              </a:buClr>
              <a:buSzPts val="900"/>
              <a:buFont typeface="Arial"/>
              <a:buNone/>
              <a:defRPr sz="900" b="0" i="0" u="none" strike="noStrike" cap="none">
                <a:solidFill>
                  <a:srgbClr val="000000"/>
                </a:solidFill>
                <a:latin typeface="Montserrat"/>
                <a:ea typeface="Montserrat"/>
                <a:cs typeface="Montserrat"/>
                <a:sym typeface="Montserrat"/>
              </a:defRPr>
            </a:lvl3pPr>
            <a:lvl4pPr marL="1828800" marR="0" lvl="3" indent="-228600" algn="l" rtl="0">
              <a:lnSpc>
                <a:spcPct val="90000"/>
              </a:lnSpc>
              <a:spcBef>
                <a:spcPts val="400"/>
              </a:spcBef>
              <a:spcAft>
                <a:spcPts val="0"/>
              </a:spcAft>
              <a:buClr>
                <a:srgbClr val="000000"/>
              </a:buClr>
              <a:buSzPts val="900"/>
              <a:buFont typeface="Arial"/>
              <a:buNone/>
              <a:defRPr sz="900" b="0" i="0" u="none" strike="noStrike" cap="none">
                <a:solidFill>
                  <a:srgbClr val="000000"/>
                </a:solidFill>
                <a:latin typeface="Montserrat"/>
                <a:ea typeface="Montserrat"/>
                <a:cs typeface="Montserrat"/>
                <a:sym typeface="Montserrat"/>
              </a:defRPr>
            </a:lvl4pPr>
            <a:lvl5pPr marL="2286000" marR="0" lvl="4" indent="-228600" algn="l" rtl="0">
              <a:lnSpc>
                <a:spcPct val="90000"/>
              </a:lnSpc>
              <a:spcBef>
                <a:spcPts val="400"/>
              </a:spcBef>
              <a:spcAft>
                <a:spcPts val="0"/>
              </a:spcAft>
              <a:buClr>
                <a:srgbClr val="000000"/>
              </a:buClr>
              <a:buSzPts val="900"/>
              <a:buFont typeface="Arial"/>
              <a:buNone/>
              <a:defRPr sz="900" b="0" i="0" u="none" strike="noStrike" cap="none">
                <a:solidFill>
                  <a:srgbClr val="000000"/>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54868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541708825"/>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539436365"/>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dpi.wi.gov/math"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hyperlink" Target="https://dpi.wi.gov/assessment/forward/sample-items"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dpi.wi.gov/assessment/forward/data#resource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hyperlink" Target="https://dpi.wi.gov/assessment/forward/data#resource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dpi.wi.gov/assessment/forward/resources#development"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s://dpi.wi.gov/assessment/act/educator-involvement" TargetMode="External"/><Relationship Id="rId4" Type="http://schemas.openxmlformats.org/officeDocument/2006/relationships/hyperlink" Target="https://dpi.wi.gov/assessment/forward/educator-involvemen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duane.dorn@dpi.wi.gov" TargetMode="External"/><Relationship Id="rId13" Type="http://schemas.openxmlformats.org/officeDocument/2006/relationships/hyperlink" Target="mailto:jennifer.teasdale@dpi.wi.gov" TargetMode="External"/><Relationship Id="rId3" Type="http://schemas.openxmlformats.org/officeDocument/2006/relationships/notesSlide" Target="../notesSlides/notesSlide31.xml"/><Relationship Id="rId7" Type="http://schemas.openxmlformats.org/officeDocument/2006/relationships/hyperlink" Target="mailto:philip.cranley@dpi.wi.gov" TargetMode="External"/><Relationship Id="rId12" Type="http://schemas.openxmlformats.org/officeDocument/2006/relationships/hyperlink" Target="mailto:jesse.roberts@dpi.wi.gov" TargetMode="Externa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hyperlink" Target="mailto:nicole.braconier@dpi.wi.gov" TargetMode="External"/><Relationship Id="rId11" Type="http://schemas.openxmlformats.org/officeDocument/2006/relationships/hyperlink" Target="mailto:michael.peacy@dpi.wi.gov" TargetMode="External"/><Relationship Id="rId5" Type="http://schemas.openxmlformats.org/officeDocument/2006/relationships/hyperlink" Target="mailto:philip.olsen@dpi.wi.gov" TargetMode="External"/><Relationship Id="rId10" Type="http://schemas.openxmlformats.org/officeDocument/2006/relationships/hyperlink" Target="mailto:alison.ohara@dpi.wi.gov" TargetMode="External"/><Relationship Id="rId4" Type="http://schemas.openxmlformats.org/officeDocument/2006/relationships/hyperlink" Target="mailto:visalakshi.somasundaram@dpi.wi.gov" TargetMode="External"/><Relationship Id="rId9" Type="http://schemas.openxmlformats.org/officeDocument/2006/relationships/hyperlink" Target="mailto:angela.dugas@dpi.wi.gov"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hyperlink" Target="https://dpi.wi.gov/assessment/forward/data#purpos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dpi.wi.gov/standards" TargetMode="Externa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hyperlink" Target="https://dpi.wi.gov/math"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hyperlink" Target="https://dpi.wi.gov/assessment/forward/resources#developmen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dpi.wi.gov/math"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title" idx="4294967295"/>
          </p:nvPr>
        </p:nvSpPr>
        <p:spPr>
          <a:xfrm>
            <a:off x="107950" y="1008063"/>
            <a:ext cx="8928100" cy="9350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6111"/>
              </a:lnSpc>
              <a:spcBef>
                <a:spcPts val="0"/>
              </a:spcBef>
              <a:spcAft>
                <a:spcPts val="0"/>
              </a:spcAft>
              <a:buClr>
                <a:srgbClr val="333399"/>
              </a:buClr>
              <a:buSzPts val="36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WISEdash - Assessment Data</a:t>
            </a:r>
            <a:endParaRPr kumimoji="0" lang="en-US" sz="5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43" name="Google Shape;43;p8"/>
          <p:cNvSpPr txBox="1"/>
          <p:nvPr/>
        </p:nvSpPr>
        <p:spPr>
          <a:xfrm>
            <a:off x="6042100" y="3207362"/>
            <a:ext cx="2645699"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18"/>
              <a:buFont typeface="Arial"/>
              <a:buNone/>
            </a:pPr>
            <a:r>
              <a:rPr lang="en" sz="1600" b="1" dirty="0">
                <a:solidFill>
                  <a:schemeClr val="dk1"/>
                </a:solidFill>
                <a:latin typeface="Lato"/>
                <a:ea typeface="Lato"/>
                <a:cs typeface="Lato"/>
                <a:sym typeface="Lato"/>
              </a:rPr>
              <a:t>Office of Educational Accountability</a:t>
            </a:r>
            <a:endParaRPr sz="1600" b="1" dirty="0">
              <a:solidFill>
                <a:schemeClr val="dk1"/>
              </a:solidFill>
              <a:latin typeface="Lato"/>
              <a:ea typeface="Lato"/>
              <a:cs typeface="Lato"/>
              <a:sym typeface="Lato"/>
            </a:endParaRPr>
          </a:p>
          <a:p>
            <a:pPr marL="0" lvl="0" indent="0" algn="l" rtl="0">
              <a:spcBef>
                <a:spcPts val="1200"/>
              </a:spcBef>
              <a:spcAft>
                <a:spcPts val="0"/>
              </a:spcAft>
              <a:buClr>
                <a:schemeClr val="dk1"/>
              </a:buClr>
              <a:buSzPts val="1318"/>
              <a:buFont typeface="Arial"/>
              <a:buNone/>
            </a:pPr>
            <a:r>
              <a:rPr lang="en" sz="1600" b="1" dirty="0">
                <a:solidFill>
                  <a:schemeClr val="dk1"/>
                </a:solidFill>
                <a:latin typeface="Lato"/>
                <a:ea typeface="Lato"/>
                <a:cs typeface="Lato"/>
                <a:sym typeface="Lato"/>
              </a:rPr>
              <a:t>March 6, 2024</a:t>
            </a:r>
            <a:endParaRPr sz="1600" b="1" dirty="0">
              <a:solidFill>
                <a:schemeClr val="dk1"/>
              </a:solidFill>
              <a:latin typeface="Lato"/>
              <a:ea typeface="Lato"/>
              <a:cs typeface="Lato"/>
              <a:sym typeface="Lato"/>
            </a:endParaRPr>
          </a:p>
        </p:txBody>
      </p:sp>
      <p:pic>
        <p:nvPicPr>
          <p:cNvPr id="44" name="Google Shape;44;p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563635" y="2199037"/>
            <a:ext cx="2016629" cy="1008325"/>
          </a:xfrm>
          <a:prstGeom prst="rect">
            <a:avLst/>
          </a:prstGeom>
          <a:noFill/>
          <a:ln>
            <a:noFill/>
          </a:ln>
        </p:spPr>
      </p:pic>
      <p:sp>
        <p:nvSpPr>
          <p:cNvPr id="45" name="Google Shape;45;p8"/>
          <p:cNvSpPr txBox="1"/>
          <p:nvPr/>
        </p:nvSpPr>
        <p:spPr>
          <a:xfrm>
            <a:off x="456100" y="1767200"/>
            <a:ext cx="82317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Lato"/>
                <a:ea typeface="Lato"/>
                <a:cs typeface="Lato"/>
                <a:sym typeface="Lato"/>
              </a:rPr>
              <a:t>Informing interpretation and use of scores and reports</a:t>
            </a:r>
            <a:endParaRPr sz="1800" b="1" dirty="0">
              <a:solidFill>
                <a:schemeClr val="dk1"/>
              </a:solidFill>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Sample Mathematics Standard</a:t>
            </a:r>
          </a:p>
        </p:txBody>
      </p:sp>
      <p:graphicFrame>
        <p:nvGraphicFramePr>
          <p:cNvPr id="2" name="Table 1">
            <a:extLst>
              <a:ext uri="{FF2B5EF4-FFF2-40B4-BE49-F238E27FC236}">
                <a16:creationId xmlns:a16="http://schemas.microsoft.com/office/drawing/2014/main" id="{E1B154D3-58BB-525B-D5FE-33FC033E5005}"/>
              </a:ext>
            </a:extLst>
          </p:cNvPr>
          <p:cNvGraphicFramePr>
            <a:graphicFrameLocks noGrp="1"/>
          </p:cNvGraphicFramePr>
          <p:nvPr>
            <p:extLst>
              <p:ext uri="{D42A27DB-BD31-4B8C-83A1-F6EECF244321}">
                <p14:modId xmlns:p14="http://schemas.microsoft.com/office/powerpoint/2010/main" val="4203812595"/>
              </p:ext>
            </p:extLst>
          </p:nvPr>
        </p:nvGraphicFramePr>
        <p:xfrm>
          <a:off x="734785" y="1094045"/>
          <a:ext cx="7674429" cy="2277159"/>
        </p:xfrm>
        <a:graphic>
          <a:graphicData uri="http://schemas.openxmlformats.org/drawingml/2006/table">
            <a:tbl>
              <a:tblPr firstRow="1" bandRow="1">
                <a:tableStyleId>{35758FB7-9AC5-4552-8A53-C91805E547FA}</a:tableStyleId>
              </a:tblPr>
              <a:tblGrid>
                <a:gridCol w="1349120">
                  <a:extLst>
                    <a:ext uri="{9D8B030D-6E8A-4147-A177-3AD203B41FA5}">
                      <a16:colId xmlns:a16="http://schemas.microsoft.com/office/drawing/2014/main" val="2066674296"/>
                    </a:ext>
                  </a:extLst>
                </a:gridCol>
                <a:gridCol w="1315844">
                  <a:extLst>
                    <a:ext uri="{9D8B030D-6E8A-4147-A177-3AD203B41FA5}">
                      <a16:colId xmlns:a16="http://schemas.microsoft.com/office/drawing/2014/main" val="4192232627"/>
                    </a:ext>
                  </a:extLst>
                </a:gridCol>
                <a:gridCol w="5009465">
                  <a:extLst>
                    <a:ext uri="{9D8B030D-6E8A-4147-A177-3AD203B41FA5}">
                      <a16:colId xmlns:a16="http://schemas.microsoft.com/office/drawing/2014/main" val="1198689288"/>
                    </a:ext>
                  </a:extLst>
                </a:gridCol>
              </a:tblGrid>
              <a:tr h="448359">
                <a:tc gridSpan="3">
                  <a:txBody>
                    <a:bodyPr/>
                    <a:lstStyle/>
                    <a:p>
                      <a:pPr algn="l"/>
                      <a:r>
                        <a:rPr lang="en-US" sz="1800" dirty="0">
                          <a:latin typeface="Lato" panose="020F0502020204030203" pitchFamily="34" charset="0"/>
                        </a:rPr>
                        <a:t>Measurement and </a:t>
                      </a:r>
                      <a:r>
                        <a:rPr lang="en-US" sz="1600" dirty="0">
                          <a:latin typeface="Lato" panose="020F0502020204030203" pitchFamily="34" charset="0"/>
                        </a:rPr>
                        <a:t>Data (3.MD)</a:t>
                      </a:r>
                    </a:p>
                  </a:txBody>
                  <a:tcPr anchor="ctr">
                    <a:solidFill>
                      <a:srgbClr val="333399"/>
                    </a:solidFill>
                  </a:tcPr>
                </a:tc>
                <a:tc hMerge="1">
                  <a:txBody>
                    <a:bodyPr/>
                    <a:lstStyle/>
                    <a:p>
                      <a:pPr algn="l"/>
                      <a:r>
                        <a:rPr lang="en-US" sz="1600" dirty="0">
                          <a:latin typeface="Lato" panose="020F0502020204030203" pitchFamily="34" charset="0"/>
                        </a:rPr>
                        <a:t>Data (3.MD)</a:t>
                      </a:r>
                    </a:p>
                  </a:txBody>
                  <a:tcPr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solidFill>
                      <a:srgbClr val="333399"/>
                    </a:solidFill>
                  </a:tcPr>
                </a:tc>
                <a:tc hMerge="1">
                  <a:txBody>
                    <a:bodyPr/>
                    <a:lstStyle/>
                    <a:p>
                      <a:pPr algn="l"/>
                      <a:endParaRPr lang="en-US" sz="1800" dirty="0">
                        <a:latin typeface="Lato" panose="020F0502020204030203" pitchFamily="34" charset="0"/>
                      </a:endParaRPr>
                    </a:p>
                  </a:txBody>
                  <a:tcPr anchor="ctr">
                    <a:lnL w="12700" cap="flat" cmpd="sng" algn="ctr">
                      <a:solidFill>
                        <a:srgbClr val="333399"/>
                      </a:solidFill>
                      <a:prstDash val="solid"/>
                      <a:round/>
                      <a:headEnd type="none" w="med" len="med"/>
                      <a:tailEnd type="none" w="med" len="med"/>
                    </a:lnL>
                    <a:solidFill>
                      <a:srgbClr val="333399"/>
                    </a:solidFill>
                  </a:tcPr>
                </a:tc>
                <a:extLst>
                  <a:ext uri="{0D108BD9-81ED-4DB2-BD59-A6C34878D82A}">
                    <a16:rowId xmlns:a16="http://schemas.microsoft.com/office/drawing/2014/main" val="3651483965"/>
                  </a:ext>
                </a:extLst>
              </a:tr>
              <a:tr h="448359">
                <a:tc>
                  <a:txBody>
                    <a:bodyPr/>
                    <a:lstStyle/>
                    <a:p>
                      <a:pPr algn="l"/>
                      <a:r>
                        <a:rPr lang="en-US" sz="1800" b="1" dirty="0">
                          <a:latin typeface="Lato" panose="020F0502020204030203" pitchFamily="34" charset="0"/>
                        </a:rPr>
                        <a:t>Cluster Statement</a:t>
                      </a:r>
                    </a:p>
                  </a:txBody>
                  <a:tcPr anchor="ctr">
                    <a:solidFill>
                      <a:srgbClr val="7272D0"/>
                    </a:solidFill>
                  </a:tcPr>
                </a:tc>
                <a:tc>
                  <a:txBody>
                    <a:bodyPr/>
                    <a:lstStyle/>
                    <a:p>
                      <a:pPr algn="l"/>
                      <a:r>
                        <a:rPr lang="en-US" sz="1600" b="1" dirty="0">
                          <a:latin typeface="Lato" panose="020F0502020204030203" pitchFamily="34" charset="0"/>
                        </a:rPr>
                        <a:t>Notation</a:t>
                      </a:r>
                    </a:p>
                  </a:txBody>
                  <a:tcPr anchor="ctr">
                    <a:solidFill>
                      <a:srgbClr val="7272D0"/>
                    </a:solidFill>
                  </a:tcPr>
                </a:tc>
                <a:tc>
                  <a:txBody>
                    <a:bodyPr/>
                    <a:lstStyle/>
                    <a:p>
                      <a:pPr algn="l"/>
                      <a:r>
                        <a:rPr lang="en-US" sz="1600" b="1" dirty="0">
                          <a:latin typeface="Lato" panose="020F0502020204030203" pitchFamily="34" charset="0"/>
                        </a:rPr>
                        <a:t>Standard</a:t>
                      </a:r>
                    </a:p>
                  </a:txBody>
                  <a:tcPr anchor="ctr">
                    <a:solidFill>
                      <a:srgbClr val="7272D0"/>
                    </a:solidFill>
                  </a:tcPr>
                </a:tc>
                <a:extLst>
                  <a:ext uri="{0D108BD9-81ED-4DB2-BD59-A6C34878D82A}">
                    <a16:rowId xmlns:a16="http://schemas.microsoft.com/office/drawing/2014/main" val="2595660613"/>
                  </a:ext>
                </a:extLst>
              </a:tr>
              <a:tr h="448359">
                <a:tc>
                  <a:txBody>
                    <a:bodyPr/>
                    <a:lstStyle/>
                    <a:p>
                      <a:pPr algn="l"/>
                      <a:r>
                        <a:rPr lang="en-US" sz="1200" b="1" dirty="0">
                          <a:latin typeface="Lato" panose="020F0502020204030203" pitchFamily="34" charset="0"/>
                        </a:rPr>
                        <a:t>B. Represent and Interpret Data </a:t>
                      </a:r>
                    </a:p>
                  </a:txBody>
                  <a:tcPr anchor="ctr">
                    <a:solidFill>
                      <a:srgbClr val="D6D6F2"/>
                    </a:solidFill>
                  </a:tcPr>
                </a:tc>
                <a:tc>
                  <a:txBody>
                    <a:bodyPr/>
                    <a:lstStyle/>
                    <a:p>
                      <a:pPr algn="l"/>
                      <a:r>
                        <a:rPr lang="en-US" sz="1200" b="1" dirty="0">
                          <a:latin typeface="Lato" panose="020F0502020204030203" pitchFamily="34" charset="0"/>
                        </a:rPr>
                        <a:t>M.3.MD.B.3</a:t>
                      </a:r>
                    </a:p>
                  </a:txBody>
                  <a:tcPr anchor="ctr">
                    <a:solidFill>
                      <a:srgbClr val="D6D6F2"/>
                    </a:solidFill>
                  </a:tcPr>
                </a:tc>
                <a:tc>
                  <a:txBody>
                    <a:bodyPr/>
                    <a:lstStyle/>
                    <a:p>
                      <a:pPr algn="l"/>
                      <a:r>
                        <a:rPr lang="en-US" sz="1200" b="1" dirty="0">
                          <a:latin typeface="Lato" panose="020F0502020204030203" pitchFamily="34" charset="0"/>
                        </a:rPr>
                        <a:t>Draw a scaled picture graph and a scaled bar graph to represent a data set with several categories. Solve one- and two-step “how many more” and “how many less” problems using information presented in scaled bar graphs. </a:t>
                      </a:r>
                    </a:p>
                    <a:p>
                      <a:pPr algn="l"/>
                      <a:r>
                        <a:rPr lang="en-US" sz="1200" b="1" i="1" dirty="0">
                          <a:latin typeface="Lato" panose="020F0502020204030203" pitchFamily="34" charset="0"/>
                        </a:rPr>
                        <a:t>For example, draw a bar graph in which each square of the bar graph might represent five pets. </a:t>
                      </a:r>
                    </a:p>
                  </a:txBody>
                  <a:tcPr anchor="ctr">
                    <a:lnB w="12700" cap="flat" cmpd="sng" algn="ctr">
                      <a:solidFill>
                        <a:srgbClr val="D6D6F2"/>
                      </a:solidFill>
                      <a:prstDash val="solid"/>
                      <a:round/>
                      <a:headEnd type="none" w="med" len="med"/>
                      <a:tailEnd type="none" w="med" len="med"/>
                    </a:lnB>
                    <a:solidFill>
                      <a:srgbClr val="D6D6F2"/>
                    </a:solidFill>
                  </a:tcPr>
                </a:tc>
                <a:extLst>
                  <a:ext uri="{0D108BD9-81ED-4DB2-BD59-A6C34878D82A}">
                    <a16:rowId xmlns:a16="http://schemas.microsoft.com/office/drawing/2014/main" val="1154155686"/>
                  </a:ext>
                </a:extLst>
              </a:tr>
            </a:tbl>
          </a:graphicData>
        </a:graphic>
      </p:graphicFrame>
      <p:sp>
        <p:nvSpPr>
          <p:cNvPr id="3" name="Google Shape;88;p14">
            <a:extLst>
              <a:ext uri="{FF2B5EF4-FFF2-40B4-BE49-F238E27FC236}">
                <a16:creationId xmlns:a16="http://schemas.microsoft.com/office/drawing/2014/main" id="{E02FDE76-59AD-6055-280A-B96E98F00E12}"/>
              </a:ext>
            </a:extLst>
          </p:cNvPr>
          <p:cNvSpPr txBox="1"/>
          <p:nvPr/>
        </p:nvSpPr>
        <p:spPr>
          <a:xfrm>
            <a:off x="386261" y="4277428"/>
            <a:ext cx="8670653" cy="40007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b="1" dirty="0">
                <a:solidFill>
                  <a:schemeClr val="dk1"/>
                </a:solidFill>
                <a:latin typeface="Lato"/>
                <a:ea typeface="Lato"/>
                <a:cs typeface="Lato"/>
                <a:sym typeface="Lato"/>
                <a:hlinkClick r:id="rId4"/>
              </a:rPr>
              <a:t>Wisconsin Standards for Mathematics</a:t>
            </a:r>
            <a:r>
              <a:rPr lang="en-US" b="1" dirty="0">
                <a:solidFill>
                  <a:schemeClr val="dk1"/>
                </a:solidFill>
                <a:latin typeface="Lato"/>
                <a:ea typeface="Lato"/>
                <a:cs typeface="Lato"/>
                <a:sym typeface="Lato"/>
              </a:rPr>
              <a:t>, page 64</a:t>
            </a:r>
            <a:endParaRPr dirty="0">
              <a:solidFill>
                <a:schemeClr val="dk1"/>
              </a:solidFill>
              <a:latin typeface="Lato"/>
              <a:ea typeface="Lato"/>
              <a:cs typeface="Lato"/>
              <a:sym typeface="Lato"/>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Items Align to Standards</a:t>
            </a:r>
          </a:p>
        </p:txBody>
      </p:sp>
      <p:graphicFrame>
        <p:nvGraphicFramePr>
          <p:cNvPr id="2" name="Table 1">
            <a:extLst>
              <a:ext uri="{FF2B5EF4-FFF2-40B4-BE49-F238E27FC236}">
                <a16:creationId xmlns:a16="http://schemas.microsoft.com/office/drawing/2014/main" id="{416807FE-182E-BE03-B71A-82E45847CDEB}"/>
              </a:ext>
            </a:extLst>
          </p:cNvPr>
          <p:cNvGraphicFramePr>
            <a:graphicFrameLocks noGrp="1"/>
          </p:cNvGraphicFramePr>
          <p:nvPr>
            <p:extLst>
              <p:ext uri="{D42A27DB-BD31-4B8C-83A1-F6EECF244321}">
                <p14:modId xmlns:p14="http://schemas.microsoft.com/office/powerpoint/2010/main" val="3679550669"/>
              </p:ext>
            </p:extLst>
          </p:nvPr>
        </p:nvGraphicFramePr>
        <p:xfrm>
          <a:off x="1448640" y="1286894"/>
          <a:ext cx="6246719" cy="1345077"/>
        </p:xfrm>
        <a:graphic>
          <a:graphicData uri="http://schemas.openxmlformats.org/drawingml/2006/table">
            <a:tbl>
              <a:tblPr firstRow="1" bandRow="1">
                <a:tableStyleId>{35758FB7-9AC5-4552-8A53-C91805E547FA}</a:tableStyleId>
              </a:tblPr>
              <a:tblGrid>
                <a:gridCol w="2716960">
                  <a:extLst>
                    <a:ext uri="{9D8B030D-6E8A-4147-A177-3AD203B41FA5}">
                      <a16:colId xmlns:a16="http://schemas.microsoft.com/office/drawing/2014/main" val="2488642616"/>
                    </a:ext>
                  </a:extLst>
                </a:gridCol>
                <a:gridCol w="3529759">
                  <a:extLst>
                    <a:ext uri="{9D8B030D-6E8A-4147-A177-3AD203B41FA5}">
                      <a16:colId xmlns:a16="http://schemas.microsoft.com/office/drawing/2014/main" val="2243623352"/>
                    </a:ext>
                  </a:extLst>
                </a:gridCol>
              </a:tblGrid>
              <a:tr h="448359">
                <a:tc>
                  <a:txBody>
                    <a:bodyPr/>
                    <a:lstStyle/>
                    <a:p>
                      <a:pPr algn="l"/>
                      <a:r>
                        <a:rPr lang="en-US" sz="1800">
                          <a:latin typeface="Lato" panose="020F0502020204030203" pitchFamily="34" charset="0"/>
                        </a:rPr>
                        <a:t>Number 12</a:t>
                      </a:r>
                      <a:endParaRPr lang="en-US" sz="1800" dirty="0">
                        <a:latin typeface="Lato" panose="020F0502020204030203" pitchFamily="34" charset="0"/>
                      </a:endParaRPr>
                    </a:p>
                  </a:txBody>
                  <a:tcPr anchor="ctr">
                    <a:lnR w="12700" cap="flat" cmpd="sng" algn="ctr">
                      <a:solidFill>
                        <a:srgbClr val="333399"/>
                      </a:solidFill>
                      <a:prstDash val="solid"/>
                      <a:round/>
                      <a:headEnd type="none" w="med" len="med"/>
                      <a:tailEnd type="none" w="med" len="med"/>
                    </a:lnR>
                    <a:solidFill>
                      <a:srgbClr val="333399"/>
                    </a:solidFill>
                  </a:tcPr>
                </a:tc>
                <a:tc>
                  <a:txBody>
                    <a:bodyPr/>
                    <a:lstStyle/>
                    <a:p>
                      <a:pPr algn="l"/>
                      <a:endParaRPr lang="en-US" sz="1600" dirty="0">
                        <a:latin typeface="Lato" panose="020F0502020204030203" pitchFamily="34" charset="0"/>
                      </a:endParaRPr>
                    </a:p>
                  </a:txBody>
                  <a:tcPr anchor="ctr">
                    <a:lnL w="12700" cap="flat" cmpd="sng" algn="ctr">
                      <a:solidFill>
                        <a:srgbClr val="333399"/>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33399"/>
                    </a:solidFill>
                  </a:tcPr>
                </a:tc>
                <a:extLst>
                  <a:ext uri="{0D108BD9-81ED-4DB2-BD59-A6C34878D82A}">
                    <a16:rowId xmlns:a16="http://schemas.microsoft.com/office/drawing/2014/main" val="3197093837"/>
                  </a:ext>
                </a:extLst>
              </a:tr>
              <a:tr h="448359">
                <a:tc>
                  <a:txBody>
                    <a:bodyPr/>
                    <a:lstStyle/>
                    <a:p>
                      <a:pPr algn="l"/>
                      <a:r>
                        <a:rPr lang="en-US" sz="1800" b="1">
                          <a:latin typeface="Lato" panose="020F0502020204030203" pitchFamily="34" charset="0"/>
                        </a:rPr>
                        <a:t>Alignment</a:t>
                      </a:r>
                      <a:endParaRPr lang="en-US" sz="1800" b="1" dirty="0">
                        <a:latin typeface="Lato" panose="020F0502020204030203" pitchFamily="34" charset="0"/>
                      </a:endParaRPr>
                    </a:p>
                  </a:txBody>
                  <a:tcPr anchor="ctr">
                    <a:solidFill>
                      <a:srgbClr val="7272D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a:latin typeface="Lato" panose="020F0502020204030203" pitchFamily="34" charset="0"/>
                        </a:rPr>
                        <a:t>M.3.MD.B.3</a:t>
                      </a:r>
                      <a:endParaRPr lang="en-US" sz="1600" b="1" dirty="0">
                        <a:latin typeface="Lato" panose="020F0502020204030203" pitchFamily="34" charset="0"/>
                      </a:endParaRPr>
                    </a:p>
                  </a:txBody>
                  <a:tcPr anchor="ctr">
                    <a:solidFill>
                      <a:srgbClr val="7272D0"/>
                    </a:solidFill>
                  </a:tcPr>
                </a:tc>
                <a:extLst>
                  <a:ext uri="{0D108BD9-81ED-4DB2-BD59-A6C34878D82A}">
                    <a16:rowId xmlns:a16="http://schemas.microsoft.com/office/drawing/2014/main" val="1280942181"/>
                  </a:ext>
                </a:extLst>
              </a:tr>
              <a:tr h="448359">
                <a:tc>
                  <a:txBody>
                    <a:bodyPr/>
                    <a:lstStyle/>
                    <a:p>
                      <a:pPr algn="l"/>
                      <a:r>
                        <a:rPr lang="en-US" sz="1800" b="1" dirty="0">
                          <a:latin typeface="Lato" panose="020F0502020204030203" pitchFamily="34" charset="0"/>
                        </a:rPr>
                        <a:t>Depth of Knowledge</a:t>
                      </a:r>
                      <a:endParaRPr lang="en-US" sz="1800" dirty="0">
                        <a:latin typeface="Lato" panose="020F0502020204030203" pitchFamily="34" charset="0"/>
                      </a:endParaRPr>
                    </a:p>
                  </a:txBody>
                  <a:tcPr anchor="ctr">
                    <a:solidFill>
                      <a:srgbClr val="D6D6F2"/>
                    </a:solidFill>
                  </a:tcPr>
                </a:tc>
                <a:tc>
                  <a:txBody>
                    <a:bodyPr/>
                    <a:lstStyle/>
                    <a:p>
                      <a:pPr algn="l"/>
                      <a:r>
                        <a:rPr lang="en-US" sz="1800" b="1" dirty="0">
                          <a:latin typeface="Lato" panose="020F0502020204030203" pitchFamily="34" charset="0"/>
                        </a:rPr>
                        <a:t>1</a:t>
                      </a:r>
                    </a:p>
                  </a:txBody>
                  <a:tcPr anchor="ctr">
                    <a:solidFill>
                      <a:srgbClr val="D6D6F2"/>
                    </a:solidFill>
                  </a:tcPr>
                </a:tc>
                <a:extLst>
                  <a:ext uri="{0D108BD9-81ED-4DB2-BD59-A6C34878D82A}">
                    <a16:rowId xmlns:a16="http://schemas.microsoft.com/office/drawing/2014/main" val="617183800"/>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Depth of Knowledge (DOK) - Mathematics</a:t>
            </a:r>
          </a:p>
        </p:txBody>
      </p:sp>
      <p:sp>
        <p:nvSpPr>
          <p:cNvPr id="126" name="Google Shape;126;p19"/>
          <p:cNvSpPr txBox="1">
            <a:spLocks noGrp="1"/>
          </p:cNvSpPr>
          <p:nvPr>
            <p:ph type="body" idx="2"/>
          </p:nvPr>
        </p:nvSpPr>
        <p:spPr>
          <a:xfrm>
            <a:off x="456150" y="1328850"/>
            <a:ext cx="8231700" cy="2485800"/>
          </a:xfrm>
          <a:prstGeom prst="rect">
            <a:avLst/>
          </a:prstGeom>
        </p:spPr>
        <p:txBody>
          <a:bodyPr spcFirstLastPara="1" wrap="square" lIns="91425" tIns="45700" rIns="91425" bIns="45700" anchor="t" anchorCtr="0">
            <a:normAutofit/>
          </a:bodyPr>
          <a:lstStyle/>
          <a:p>
            <a:pPr marL="164592" lvl="0" indent="-164592" algn="l" rtl="0">
              <a:spcBef>
                <a:spcPts val="0"/>
              </a:spcBef>
              <a:spcAft>
                <a:spcPts val="180"/>
              </a:spcAft>
              <a:buSzPct val="100000"/>
              <a:buFont typeface="+mj-lt"/>
              <a:buAutoNum type="arabicPeriod"/>
            </a:pPr>
            <a:r>
              <a:rPr lang="en" sz="1800" dirty="0"/>
              <a:t>Recall (fact, definition, procedure)</a:t>
            </a:r>
            <a:endParaRPr sz="1800" dirty="0"/>
          </a:p>
          <a:p>
            <a:pPr marL="164592" lvl="0" indent="-164592" algn="l" rtl="0">
              <a:spcBef>
                <a:spcPts val="0"/>
              </a:spcBef>
              <a:spcAft>
                <a:spcPts val="180"/>
              </a:spcAft>
              <a:buSzPct val="100000"/>
              <a:buFont typeface="+mj-lt"/>
              <a:buAutoNum type="arabicPeriod"/>
            </a:pPr>
            <a:r>
              <a:rPr lang="en" sz="1800" dirty="0"/>
              <a:t>Skill or Concept (decision making)</a:t>
            </a:r>
            <a:endParaRPr sz="1800" dirty="0"/>
          </a:p>
          <a:p>
            <a:pPr marL="164592" lvl="0" indent="-164592" algn="l" rtl="0">
              <a:spcBef>
                <a:spcPts val="0"/>
              </a:spcBef>
              <a:spcAft>
                <a:spcPts val="180"/>
              </a:spcAft>
              <a:buSzPct val="100000"/>
              <a:buFont typeface="+mj-lt"/>
              <a:buAutoNum type="arabicPeriod"/>
            </a:pPr>
            <a:r>
              <a:rPr lang="en" sz="1800" dirty="0"/>
              <a:t>Strategic Thinking (reasoning, planning, using evidence)</a:t>
            </a:r>
            <a:endParaRPr sz="1800" dirty="0"/>
          </a:p>
          <a:p>
            <a:pPr marL="164592" lvl="0" indent="-164592" algn="l" rtl="0">
              <a:spcBef>
                <a:spcPts val="0"/>
              </a:spcBef>
              <a:spcAft>
                <a:spcPts val="180"/>
              </a:spcAft>
              <a:buSzPct val="100000"/>
              <a:buFont typeface="+mj-lt"/>
              <a:buAutoNum type="arabicPeriod"/>
            </a:pPr>
            <a:r>
              <a:rPr lang="en" sz="1800" dirty="0"/>
              <a:t>Extended Thinking (complex reasoning, most likely over an extended period of time)</a:t>
            </a:r>
            <a:endParaRPr sz="18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Sample Grade 3 Mathematics Item</a:t>
            </a:r>
          </a:p>
        </p:txBody>
      </p:sp>
      <p:pic>
        <p:nvPicPr>
          <p:cNvPr id="132" name="Google Shape;132;p20" descr="Screenshot of a sample math problem from the Wisconsin Forward standardized assessment. It reads, Some students voted on their favorite type of animal. The results of the vote are shown in the table. &#10;&#10;The table reads: Types of animals in the left column, Number of votes in the right column. &#10;birds = 4&#10;cats = 12&#10; dogs = 20&#10;rabbits = 8&#10;&#10;Complete the bar graph to show the results from the table. "/>
          <p:cNvPicPr preferRelativeResize="0"/>
          <p:nvPr/>
        </p:nvPicPr>
        <p:blipFill>
          <a:blip r:embed="rId4">
            <a:alphaModFix/>
          </a:blip>
          <a:stretch>
            <a:fillRect/>
          </a:stretch>
        </p:blipFill>
        <p:spPr>
          <a:xfrm>
            <a:off x="487931" y="997250"/>
            <a:ext cx="8168107" cy="2960450"/>
          </a:xfrm>
          <a:prstGeom prst="rect">
            <a:avLst/>
          </a:prstGeom>
          <a:noFill/>
          <a:ln>
            <a:noFill/>
          </a:ln>
        </p:spPr>
      </p:pic>
      <p:sp>
        <p:nvSpPr>
          <p:cNvPr id="133" name="Google Shape;133;p20"/>
          <p:cNvSpPr txBox="1"/>
          <p:nvPr/>
        </p:nvSpPr>
        <p:spPr>
          <a:xfrm>
            <a:off x="4208550" y="4238150"/>
            <a:ext cx="44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5">
                  <a:extLst>
                    <a:ext uri="{A12FA001-AC4F-418D-AE19-62706E023703}">
                      <ahyp:hlinkClr xmlns:ahyp="http://schemas.microsoft.com/office/drawing/2018/hyperlinkcolor" val="tx"/>
                    </a:ext>
                  </a:extLst>
                </a:hlinkClick>
              </a:rPr>
              <a:t>https://dpi.wi.gov/assessment/forward/sample-items</a:t>
            </a:r>
            <a:r>
              <a:rPr lang="en" b="1">
                <a:solidFill>
                  <a:srgbClr val="2D2D86"/>
                </a:solidFill>
                <a:latin typeface="Lato"/>
                <a:ea typeface="Lato"/>
                <a:cs typeface="Lato"/>
                <a:sym typeface="Lato"/>
              </a:rPr>
              <a:t> </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Sample Mathematics Grade 3 Item, cont.</a:t>
            </a:r>
          </a:p>
        </p:txBody>
      </p:sp>
      <p:pic>
        <p:nvPicPr>
          <p:cNvPr id="139" name="Google Shape;139;p21" descr="A screenshot of a blank bar graph, as a continuation of the screenshot on the previous page. Title of the bar graph is Favorite Type of Animal. The vertical axis is labeled Number of Votes. The horizontal axis is labeled Type of Animal. there are empty columns labeled: birds, cats, dogs, rabbits. the scale on the left edge has 6 blocks as a measurement, and the scale counts by 4's: 0, 4, 8, 12, 16, 20, 24.&#10;"/>
          <p:cNvPicPr preferRelativeResize="0"/>
          <p:nvPr/>
        </p:nvPicPr>
        <p:blipFill>
          <a:blip r:embed="rId4">
            <a:alphaModFix/>
          </a:blip>
          <a:stretch>
            <a:fillRect/>
          </a:stretch>
        </p:blipFill>
        <p:spPr>
          <a:xfrm>
            <a:off x="1728550" y="921600"/>
            <a:ext cx="5924550" cy="3114675"/>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Sample Item </a:t>
            </a: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Scoring</a:t>
            </a:r>
            <a:r>
              <a:rPr kumimoji="0" lang="en-US" sz="3600" b="1" i="0" u="none" strike="noStrike" kern="0" cap="none" spc="0" normalizeH="0" noProof="0">
                <a:ln>
                  <a:noFill/>
                </a:ln>
                <a:solidFill>
                  <a:schemeClr val="lt1"/>
                </a:solidFill>
                <a:effectLst/>
                <a:uLnTx/>
                <a:uFillTx/>
                <a:latin typeface="Lato Black"/>
                <a:ea typeface="Lato Black"/>
                <a:cs typeface="Lato Black"/>
                <a:sym typeface="Lato Black"/>
              </a:rPr>
              <a:t> Guide</a:t>
            </a: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pic>
        <p:nvPicPr>
          <p:cNvPr id="145" name="Google Shape;145;p22" descr="Screenshot of scoring guideline information for the bar graph problem from the previous two slides. &#10;The sample problem was problem 12. &#10;Alignment with standard M.3.MD.B.3.&#10;Depth of Knowledge is level 1&#10;This problem is worth 1 point.&#10;Annotations state, &quot;The question asks the student to draw a scaled bar graph to represent a data set with several categories. To receive full credit, the student must complete the bar graph correctly as show.&quot; &#10;&#10;There is then a sample of the expected results: &#10;birds: 1 block high (4)&#10;cats: 3 blocks high (12)&#10;dogs: 5 blocks high (20)&#10;rabbits: 2 blocks high (8)."/>
          <p:cNvPicPr preferRelativeResize="0"/>
          <p:nvPr/>
        </p:nvPicPr>
        <p:blipFill>
          <a:blip r:embed="rId4">
            <a:alphaModFix/>
          </a:blip>
          <a:stretch>
            <a:fillRect/>
          </a:stretch>
        </p:blipFill>
        <p:spPr>
          <a:xfrm>
            <a:off x="1570950" y="921600"/>
            <a:ext cx="6002100" cy="3824675"/>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Item Review</a:t>
            </a:r>
          </a:p>
        </p:txBody>
      </p:sp>
      <p:sp>
        <p:nvSpPr>
          <p:cNvPr id="151" name="Google Shape;151;p23"/>
          <p:cNvSpPr txBox="1"/>
          <p:nvPr/>
        </p:nvSpPr>
        <p:spPr>
          <a:xfrm>
            <a:off x="450900" y="922338"/>
            <a:ext cx="8242200" cy="3164939"/>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Items are reviewed by DPI staff and educator panels.</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Items that pass this review are field tested on the exam (they don’t count toward a student’s score).</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Item performance data is reviewed by DRC and DPI. </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Items that pass the data review are included on future operational forms (they count toward a student’s score).</a:t>
            </a:r>
            <a:endParaRPr sz="1800" b="1" dirty="0">
              <a:solidFill>
                <a:schemeClr val="dk1"/>
              </a:solidFill>
              <a:latin typeface="Lato"/>
              <a:ea typeface="Lato"/>
              <a:cs typeface="Lato"/>
              <a:sym typeface="Lato"/>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Examples of Item Data Review Flags</a:t>
            </a:r>
          </a:p>
        </p:txBody>
      </p:sp>
      <p:sp>
        <p:nvSpPr>
          <p:cNvPr id="157" name="Google Shape;157;p24"/>
          <p:cNvSpPr txBox="1">
            <a:spLocks noGrp="1"/>
          </p:cNvSpPr>
          <p:nvPr>
            <p:ph type="body" idx="2"/>
          </p:nvPr>
        </p:nvSpPr>
        <p:spPr>
          <a:xfrm>
            <a:off x="461400" y="1106675"/>
            <a:ext cx="8221200" cy="2512800"/>
          </a:xfrm>
          <a:prstGeom prst="rect">
            <a:avLst/>
          </a:prstGeom>
        </p:spPr>
        <p:txBody>
          <a:bodyPr spcFirstLastPara="1" wrap="square" lIns="91425" tIns="45700" rIns="91425" bIns="45700" anchor="t" anchorCtr="0">
            <a:normAutofit/>
          </a:bodyPr>
          <a:lstStyle/>
          <a:p>
            <a:pPr marL="164592" indent="-164592">
              <a:spcAft>
                <a:spcPts val="180"/>
              </a:spcAft>
              <a:buSzPct val="100000"/>
            </a:pPr>
            <a:r>
              <a:rPr lang="en" sz="1800" dirty="0"/>
              <a:t>P-value less than 0.2 or higher than 0.9</a:t>
            </a:r>
            <a:endParaRPr sz="1800" dirty="0"/>
          </a:p>
          <a:p>
            <a:pPr marL="164592" indent="-164592">
              <a:spcAft>
                <a:spcPts val="180"/>
              </a:spcAft>
              <a:buSzPct val="100000"/>
            </a:pPr>
            <a:r>
              <a:rPr lang="en" sz="1800" dirty="0"/>
              <a:t>Positive point-biserial correlation for a distractor</a:t>
            </a:r>
            <a:endParaRPr sz="1800" dirty="0"/>
          </a:p>
          <a:p>
            <a:pPr marL="164592" indent="-164592">
              <a:spcAft>
                <a:spcPts val="180"/>
              </a:spcAft>
              <a:buSzPct val="100000"/>
            </a:pPr>
            <a:r>
              <a:rPr lang="en" sz="1800" dirty="0"/>
              <a:t>Large Differential Item Functioning value</a:t>
            </a:r>
            <a:endParaRPr sz="1800" dirty="0"/>
          </a:p>
          <a:p>
            <a:pPr marL="164592" indent="-164592">
              <a:spcAft>
                <a:spcPts val="180"/>
              </a:spcAft>
              <a:buSzPct val="100000"/>
            </a:pPr>
            <a:r>
              <a:rPr lang="en" sz="1800" dirty="0"/>
              <a:t>High omit rates</a:t>
            </a:r>
            <a:endParaRPr sz="180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Reporting</a:t>
            </a:r>
          </a:p>
        </p:txBody>
      </p:sp>
      <p:pic>
        <p:nvPicPr>
          <p:cNvPr id="163" name="Google Shape;163;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94951" y="1459654"/>
            <a:ext cx="3366699" cy="1304575"/>
          </a:xfrm>
          <a:prstGeom prst="rect">
            <a:avLst/>
          </a:prstGeom>
          <a:noFill/>
          <a:ln>
            <a:noFill/>
          </a:ln>
        </p:spPr>
      </p:pic>
      <p:sp>
        <p:nvSpPr>
          <p:cNvPr id="164" name="Google Shape;164;p25"/>
          <p:cNvSpPr txBox="1"/>
          <p:nvPr/>
        </p:nvSpPr>
        <p:spPr>
          <a:xfrm>
            <a:off x="482350" y="1010578"/>
            <a:ext cx="5040336" cy="2708916"/>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0"/>
              </a:spcAft>
            </a:pPr>
            <a:r>
              <a:rPr lang="en" sz="1800" b="1" dirty="0">
                <a:solidFill>
                  <a:schemeClr val="dk1"/>
                </a:solidFill>
                <a:latin typeface="Lato"/>
                <a:ea typeface="Lato"/>
                <a:cs typeface="Lato"/>
                <a:sym typeface="Lato"/>
              </a:rPr>
              <a:t>Where to view your data:</a:t>
            </a:r>
            <a:endParaRPr sz="18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WISEdash for Districts</a:t>
            </a:r>
            <a:endParaRPr sz="18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WISEdash Public</a:t>
            </a:r>
            <a:endParaRPr sz="18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Vendor portals</a:t>
            </a:r>
            <a:endParaRPr sz="18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Individual Student Reports (ISRs)</a:t>
            </a:r>
            <a:endParaRPr sz="1800" b="1" dirty="0">
              <a:solidFill>
                <a:schemeClr val="dk1"/>
              </a:solidFill>
              <a:latin typeface="Lato"/>
              <a:ea typeface="Lato"/>
              <a:cs typeface="Lato"/>
              <a:sym typeface="Lato"/>
            </a:endParaRPr>
          </a:p>
          <a:p>
            <a:pPr marL="164592" lvl="0" indent="-164592" algn="l" rtl="0">
              <a:lnSpc>
                <a:spcPct val="150000"/>
              </a:lnSpc>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District Student Information System (SIS)</a:t>
            </a:r>
            <a:endParaRPr sz="1800" b="1" dirty="0">
              <a:solidFill>
                <a:schemeClr val="dk1"/>
              </a:solidFill>
              <a:latin typeface="Lato"/>
              <a:ea typeface="Lato"/>
              <a:cs typeface="Lato"/>
              <a:sym typeface="Lato"/>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New Look for the ISR - Page 1</a:t>
            </a:r>
          </a:p>
        </p:txBody>
      </p:sp>
      <p:sp>
        <p:nvSpPr>
          <p:cNvPr id="171" name="Google Shape;171;p26"/>
          <p:cNvSpPr txBox="1"/>
          <p:nvPr/>
        </p:nvSpPr>
        <p:spPr>
          <a:xfrm>
            <a:off x="419400" y="1113925"/>
            <a:ext cx="4507200" cy="2749440"/>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More parent friendly</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Updated performance level categories</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Asset-based language for performance level descriptions</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Percentile ranks (no change)</a:t>
            </a:r>
            <a:endParaRPr sz="1800" b="1" dirty="0">
              <a:solidFill>
                <a:schemeClr val="dk1"/>
              </a:solidFill>
              <a:latin typeface="Lato"/>
              <a:ea typeface="Lato"/>
              <a:cs typeface="Lato"/>
              <a:sym typeface="Lato"/>
            </a:endParaRPr>
          </a:p>
        </p:txBody>
      </p:sp>
      <p:pic>
        <p:nvPicPr>
          <p:cNvPr id="170" name="Google Shape;170;p26" descr="Screenshot of a Wisconsin Forward Exam Student Report, page 1, with general information on performance levels, and percentile rankings of normed data."/>
          <p:cNvPicPr preferRelativeResize="0"/>
          <p:nvPr/>
        </p:nvPicPr>
        <p:blipFill>
          <a:blip r:embed="rId4">
            <a:alphaModFix/>
          </a:blip>
          <a:stretch>
            <a:fillRect/>
          </a:stretch>
        </p:blipFill>
        <p:spPr>
          <a:xfrm>
            <a:off x="5479450" y="984875"/>
            <a:ext cx="3062025" cy="3995126"/>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Agenda</a:t>
            </a:r>
          </a:p>
        </p:txBody>
      </p:sp>
      <p:sp>
        <p:nvSpPr>
          <p:cNvPr id="51" name="Google Shape;51;p9"/>
          <p:cNvSpPr txBox="1">
            <a:spLocks noGrp="1"/>
          </p:cNvSpPr>
          <p:nvPr>
            <p:ph type="body" idx="2"/>
          </p:nvPr>
        </p:nvSpPr>
        <p:spPr>
          <a:xfrm>
            <a:off x="461150" y="1197425"/>
            <a:ext cx="8221200" cy="2752200"/>
          </a:xfrm>
          <a:prstGeom prst="rect">
            <a:avLst/>
          </a:prstGeom>
        </p:spPr>
        <p:txBody>
          <a:bodyPr spcFirstLastPara="1" wrap="square" lIns="91425" tIns="45700" rIns="91425" bIns="45700" anchor="t" anchorCtr="0">
            <a:normAutofit/>
          </a:bodyPr>
          <a:lstStyle/>
          <a:p>
            <a:pPr marL="164592" indent="-164592">
              <a:spcAft>
                <a:spcPts val="180"/>
              </a:spcAft>
              <a:buSzPts val="2200"/>
            </a:pPr>
            <a:r>
              <a:rPr lang="en" sz="1800" dirty="0"/>
              <a:t>The Wisconsin Student Assessment System</a:t>
            </a:r>
            <a:endParaRPr sz="1800" dirty="0"/>
          </a:p>
          <a:p>
            <a:pPr marL="164592" indent="-164592">
              <a:spcAft>
                <a:spcPts val="180"/>
              </a:spcAft>
              <a:buSzPts val="2200"/>
            </a:pPr>
            <a:r>
              <a:rPr lang="en" sz="1800" dirty="0"/>
              <a:t>Standards and Assessment</a:t>
            </a:r>
            <a:endParaRPr sz="1800" dirty="0"/>
          </a:p>
          <a:p>
            <a:pPr marL="164592" indent="-164592">
              <a:spcAft>
                <a:spcPts val="180"/>
              </a:spcAft>
              <a:buSzPts val="2200"/>
            </a:pPr>
            <a:r>
              <a:rPr lang="en" sz="1800" dirty="0"/>
              <a:t>Item development and review</a:t>
            </a:r>
            <a:endParaRPr sz="1800" dirty="0"/>
          </a:p>
          <a:p>
            <a:pPr marL="164592" indent="-164592">
              <a:spcAft>
                <a:spcPts val="180"/>
              </a:spcAft>
              <a:buSzPts val="2200"/>
            </a:pPr>
            <a:r>
              <a:rPr lang="en" sz="1800" dirty="0"/>
              <a:t>Reporting</a:t>
            </a:r>
            <a:endParaRPr sz="1800" dirty="0"/>
          </a:p>
          <a:p>
            <a:pPr marL="164592" indent="-164592">
              <a:spcAft>
                <a:spcPts val="180"/>
              </a:spcAft>
              <a:buSzPts val="2200"/>
            </a:pPr>
            <a:r>
              <a:rPr lang="en" sz="1800" dirty="0"/>
              <a:t>New for 2024</a:t>
            </a:r>
            <a:endParaRPr sz="1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New Look for the ISR - Page 2</a:t>
            </a:r>
          </a:p>
        </p:txBody>
      </p:sp>
      <p:sp>
        <p:nvSpPr>
          <p:cNvPr id="177" name="Google Shape;177;p27"/>
          <p:cNvSpPr txBox="1">
            <a:spLocks noGrp="1"/>
          </p:cNvSpPr>
          <p:nvPr>
            <p:ph type="body" idx="4294967295"/>
          </p:nvPr>
        </p:nvSpPr>
        <p:spPr>
          <a:xfrm>
            <a:off x="429850" y="1070825"/>
            <a:ext cx="3783300" cy="3329700"/>
          </a:xfrm>
          <a:prstGeom prst="rect">
            <a:avLst/>
          </a:prstGeom>
        </p:spPr>
        <p:txBody>
          <a:bodyPr spcFirstLastPara="1" wrap="square" lIns="91425" tIns="45700" rIns="91425" bIns="45700" anchor="t" anchorCtr="0">
            <a:normAutofit/>
          </a:bodyPr>
          <a:lstStyle/>
          <a:p>
            <a:pPr marL="164592" indent="-164592">
              <a:lnSpc>
                <a:spcPct val="150000"/>
              </a:lnSpc>
              <a:spcAft>
                <a:spcPts val="180"/>
              </a:spcAft>
              <a:buSzPct val="100000"/>
            </a:pPr>
            <a:r>
              <a:rPr lang="en" sz="1800" dirty="0"/>
              <a:t>Scale scores (TBD)</a:t>
            </a:r>
            <a:endParaRPr sz="1800" dirty="0"/>
          </a:p>
          <a:p>
            <a:pPr marL="164592" indent="-164592">
              <a:lnSpc>
                <a:spcPct val="150000"/>
              </a:lnSpc>
              <a:spcBef>
                <a:spcPts val="1000"/>
              </a:spcBef>
              <a:spcAft>
                <a:spcPts val="180"/>
              </a:spcAft>
              <a:buSzPct val="100000"/>
            </a:pPr>
            <a:r>
              <a:rPr lang="en" sz="1800" dirty="0"/>
              <a:t>Separate Reading and Writing scores</a:t>
            </a:r>
            <a:endParaRPr sz="1800" dirty="0"/>
          </a:p>
          <a:p>
            <a:pPr marL="164592" indent="-164592">
              <a:lnSpc>
                <a:spcPct val="150000"/>
              </a:lnSpc>
              <a:spcBef>
                <a:spcPts val="1000"/>
              </a:spcBef>
              <a:spcAft>
                <a:spcPts val="180"/>
              </a:spcAft>
              <a:buSzPct val="100000"/>
            </a:pPr>
            <a:r>
              <a:rPr lang="en" sz="1800" dirty="0"/>
              <a:t>More information for parents</a:t>
            </a:r>
            <a:endParaRPr sz="1800" dirty="0"/>
          </a:p>
        </p:txBody>
      </p:sp>
      <p:pic>
        <p:nvPicPr>
          <p:cNvPr id="178" name="Google Shape;178;p27" descr="Screenshot of a Wisconsin Forward Exam Student Report, page 2: How did my student score in English language arts?"/>
          <p:cNvPicPr preferRelativeResize="0"/>
          <p:nvPr/>
        </p:nvPicPr>
        <p:blipFill>
          <a:blip r:embed="rId4">
            <a:alphaModFix/>
          </a:blip>
          <a:stretch>
            <a:fillRect/>
          </a:stretch>
        </p:blipFill>
        <p:spPr>
          <a:xfrm>
            <a:off x="4477425" y="983675"/>
            <a:ext cx="4234324" cy="3871875"/>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Scale Scores</a:t>
            </a:r>
          </a:p>
        </p:txBody>
      </p:sp>
      <p:sp>
        <p:nvSpPr>
          <p:cNvPr id="185" name="Google Shape;185;p28"/>
          <p:cNvSpPr txBox="1"/>
          <p:nvPr/>
        </p:nvSpPr>
        <p:spPr>
          <a:xfrm>
            <a:off x="471575" y="1242550"/>
            <a:ext cx="2756656" cy="1456779"/>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Font typeface="Arial" panose="020B0604020202020204" pitchFamily="34" charset="0"/>
              <a:buChar char="•"/>
            </a:pPr>
            <a:r>
              <a:rPr lang="en" sz="1800" b="1" dirty="0">
                <a:solidFill>
                  <a:schemeClr val="dk1"/>
                </a:solidFill>
                <a:latin typeface="Lato"/>
                <a:ea typeface="Lato"/>
                <a:cs typeface="Lato"/>
                <a:sym typeface="Lato"/>
              </a:rPr>
              <a:t>Forward Exam Mathematics Scale Score Ranges</a:t>
            </a:r>
            <a:endParaRPr sz="1800" b="1" dirty="0">
              <a:solidFill>
                <a:schemeClr val="dk1"/>
              </a:solidFill>
              <a:latin typeface="Lato"/>
              <a:ea typeface="Lato"/>
              <a:cs typeface="Lato"/>
              <a:sym typeface="Lato"/>
            </a:endParaRPr>
          </a:p>
        </p:txBody>
      </p:sp>
      <p:graphicFrame>
        <p:nvGraphicFramePr>
          <p:cNvPr id="184" name="Google Shape;184;p28"/>
          <p:cNvGraphicFramePr/>
          <p:nvPr>
            <p:extLst>
              <p:ext uri="{D42A27DB-BD31-4B8C-83A1-F6EECF244321}">
                <p14:modId xmlns:p14="http://schemas.microsoft.com/office/powerpoint/2010/main" val="2050967358"/>
              </p:ext>
            </p:extLst>
          </p:nvPr>
        </p:nvGraphicFramePr>
        <p:xfrm>
          <a:off x="3884975" y="1134425"/>
          <a:ext cx="4788000" cy="3520230"/>
        </p:xfrm>
        <a:graphic>
          <a:graphicData uri="http://schemas.openxmlformats.org/drawingml/2006/table">
            <a:tbl>
              <a:tblPr firstRow="1">
                <a:noFill/>
                <a:tableStyleId>{E2761DBB-08AE-45EB-ADA4-0BB6FCABEC6F}</a:tableStyleId>
              </a:tblPr>
              <a:tblGrid>
                <a:gridCol w="1373475">
                  <a:extLst>
                    <a:ext uri="{9D8B030D-6E8A-4147-A177-3AD203B41FA5}">
                      <a16:colId xmlns:a16="http://schemas.microsoft.com/office/drawing/2014/main" val="20000"/>
                    </a:ext>
                  </a:extLst>
                </a:gridCol>
                <a:gridCol w="1687150">
                  <a:extLst>
                    <a:ext uri="{9D8B030D-6E8A-4147-A177-3AD203B41FA5}">
                      <a16:colId xmlns:a16="http://schemas.microsoft.com/office/drawing/2014/main" val="20001"/>
                    </a:ext>
                  </a:extLst>
                </a:gridCol>
                <a:gridCol w="172737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2100" b="1" dirty="0">
                          <a:solidFill>
                            <a:schemeClr val="lt1"/>
                          </a:solidFill>
                          <a:latin typeface="Lato"/>
                          <a:ea typeface="Lato"/>
                          <a:cs typeface="Lato"/>
                          <a:sym typeface="Lato"/>
                        </a:rPr>
                        <a:t>Grade</a:t>
                      </a:r>
                      <a:endParaRPr sz="2100" b="1" dirty="0">
                        <a:solidFill>
                          <a:schemeClr val="lt1"/>
                        </a:solidFill>
                        <a:latin typeface="Lato"/>
                        <a:ea typeface="Lato"/>
                        <a:cs typeface="Lato"/>
                        <a:sym typeface="Lato"/>
                      </a:endParaRPr>
                    </a:p>
                  </a:txBody>
                  <a:tcPr marL="91425" marR="91425" marT="91425" marB="91425">
                    <a:solidFill>
                      <a:srgbClr val="009939"/>
                    </a:solidFill>
                  </a:tcPr>
                </a:tc>
                <a:tc>
                  <a:txBody>
                    <a:bodyPr/>
                    <a:lstStyle/>
                    <a:p>
                      <a:pPr marL="0" lvl="0" indent="0" algn="ctr" rtl="0">
                        <a:spcBef>
                          <a:spcPts val="0"/>
                        </a:spcBef>
                        <a:spcAft>
                          <a:spcPts val="0"/>
                        </a:spcAft>
                        <a:buNone/>
                      </a:pPr>
                      <a:r>
                        <a:rPr lang="en" sz="2100" b="1">
                          <a:solidFill>
                            <a:schemeClr val="lt1"/>
                          </a:solidFill>
                          <a:latin typeface="Lato"/>
                          <a:ea typeface="Lato"/>
                          <a:cs typeface="Lato"/>
                          <a:sym typeface="Lato"/>
                        </a:rPr>
                        <a:t>Minimum</a:t>
                      </a:r>
                      <a:endParaRPr sz="2100" b="1">
                        <a:solidFill>
                          <a:schemeClr val="lt1"/>
                        </a:solidFill>
                        <a:latin typeface="Lato"/>
                        <a:ea typeface="Lato"/>
                        <a:cs typeface="Lato"/>
                        <a:sym typeface="Lato"/>
                      </a:endParaRPr>
                    </a:p>
                  </a:txBody>
                  <a:tcPr marL="91425" marR="91425" marT="91425" marB="91425">
                    <a:solidFill>
                      <a:srgbClr val="009939"/>
                    </a:solidFill>
                  </a:tcPr>
                </a:tc>
                <a:tc>
                  <a:txBody>
                    <a:bodyPr/>
                    <a:lstStyle/>
                    <a:p>
                      <a:pPr marL="0" lvl="0" indent="0" algn="ctr" rtl="0">
                        <a:spcBef>
                          <a:spcPts val="0"/>
                        </a:spcBef>
                        <a:spcAft>
                          <a:spcPts val="0"/>
                        </a:spcAft>
                        <a:buNone/>
                      </a:pPr>
                      <a:r>
                        <a:rPr lang="en" sz="2100" b="1">
                          <a:solidFill>
                            <a:schemeClr val="lt1"/>
                          </a:solidFill>
                          <a:latin typeface="Lato"/>
                          <a:ea typeface="Lato"/>
                          <a:cs typeface="Lato"/>
                          <a:sym typeface="Lato"/>
                        </a:rPr>
                        <a:t>Maximum</a:t>
                      </a:r>
                      <a:endParaRPr sz="2100" b="1">
                        <a:solidFill>
                          <a:schemeClr val="lt1"/>
                        </a:solidFill>
                        <a:latin typeface="Lato"/>
                        <a:ea typeface="Lato"/>
                        <a:cs typeface="Lato"/>
                        <a:sym typeface="Lato"/>
                      </a:endParaRPr>
                    </a:p>
                  </a:txBody>
                  <a:tcPr marL="91425" marR="91425" marT="91425" marB="91425">
                    <a:solidFill>
                      <a:srgbClr val="009939"/>
                    </a:solidFill>
                  </a:tcPr>
                </a:tc>
                <a:extLst>
                  <a:ext uri="{0D108BD9-81ED-4DB2-BD59-A6C34878D82A}">
                    <a16:rowId xmlns:a16="http://schemas.microsoft.com/office/drawing/2014/main" val="10000"/>
                  </a:ext>
                </a:extLst>
              </a:tr>
              <a:tr h="492375">
                <a:tc>
                  <a:txBody>
                    <a:bodyPr/>
                    <a:lstStyle/>
                    <a:p>
                      <a:pPr marL="0" lvl="0" indent="0" algn="ctr" rtl="0">
                        <a:spcBef>
                          <a:spcPts val="0"/>
                        </a:spcBef>
                        <a:spcAft>
                          <a:spcPts val="0"/>
                        </a:spcAft>
                        <a:buNone/>
                      </a:pPr>
                      <a:r>
                        <a:rPr lang="en" sz="2100" b="1" dirty="0">
                          <a:latin typeface="Lato"/>
                          <a:ea typeface="Lato"/>
                          <a:cs typeface="Lato"/>
                          <a:sym typeface="Lato"/>
                        </a:rPr>
                        <a:t>3</a:t>
                      </a:r>
                      <a:endParaRPr sz="2100" b="1" dirty="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360</a:t>
                      </a:r>
                      <a:endParaRPr sz="21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760</a:t>
                      </a:r>
                      <a:endParaRPr sz="2100" b="1">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492375">
                <a:tc>
                  <a:txBody>
                    <a:bodyPr/>
                    <a:lstStyle/>
                    <a:p>
                      <a:pPr marL="0" lvl="0" indent="0" algn="ctr" rtl="0">
                        <a:spcBef>
                          <a:spcPts val="0"/>
                        </a:spcBef>
                        <a:spcAft>
                          <a:spcPts val="0"/>
                        </a:spcAft>
                        <a:buNone/>
                      </a:pPr>
                      <a:r>
                        <a:rPr lang="en" sz="2100" b="1">
                          <a:latin typeface="Lato"/>
                          <a:ea typeface="Lato"/>
                          <a:cs typeface="Lato"/>
                          <a:sym typeface="Lato"/>
                        </a:rPr>
                        <a:t>4</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a:latin typeface="Lato"/>
                          <a:ea typeface="Lato"/>
                          <a:cs typeface="Lato"/>
                          <a:sym typeface="Lato"/>
                        </a:rPr>
                        <a:t>405</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a:latin typeface="Lato"/>
                          <a:ea typeface="Lato"/>
                          <a:cs typeface="Lato"/>
                          <a:sym typeface="Lato"/>
                        </a:rPr>
                        <a:t>800</a:t>
                      </a:r>
                      <a:endParaRPr sz="21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2"/>
                  </a:ext>
                </a:extLst>
              </a:tr>
              <a:tr h="492375">
                <a:tc>
                  <a:txBody>
                    <a:bodyPr/>
                    <a:lstStyle/>
                    <a:p>
                      <a:pPr marL="0" lvl="0" indent="0" algn="ctr" rtl="0">
                        <a:spcBef>
                          <a:spcPts val="0"/>
                        </a:spcBef>
                        <a:spcAft>
                          <a:spcPts val="0"/>
                        </a:spcAft>
                        <a:buNone/>
                      </a:pPr>
                      <a:r>
                        <a:rPr lang="en" sz="2100" b="1">
                          <a:latin typeface="Lato"/>
                          <a:ea typeface="Lato"/>
                          <a:cs typeface="Lato"/>
                          <a:sym typeface="Lato"/>
                        </a:rPr>
                        <a:t>5</a:t>
                      </a:r>
                      <a:endParaRPr sz="21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430</a:t>
                      </a:r>
                      <a:endParaRPr sz="21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830</a:t>
                      </a:r>
                      <a:endParaRPr sz="2100" b="1">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492375">
                <a:tc>
                  <a:txBody>
                    <a:bodyPr/>
                    <a:lstStyle/>
                    <a:p>
                      <a:pPr marL="0" lvl="0" indent="0" algn="ctr" rtl="0">
                        <a:spcBef>
                          <a:spcPts val="0"/>
                        </a:spcBef>
                        <a:spcAft>
                          <a:spcPts val="0"/>
                        </a:spcAft>
                        <a:buNone/>
                      </a:pPr>
                      <a:r>
                        <a:rPr lang="en" sz="2100" b="1">
                          <a:latin typeface="Lato"/>
                          <a:ea typeface="Lato"/>
                          <a:cs typeface="Lato"/>
                          <a:sym typeface="Lato"/>
                        </a:rPr>
                        <a:t>6</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a:latin typeface="Lato"/>
                          <a:ea typeface="Lato"/>
                          <a:cs typeface="Lato"/>
                          <a:sym typeface="Lato"/>
                        </a:rPr>
                        <a:t>440</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a:latin typeface="Lato"/>
                          <a:ea typeface="Lato"/>
                          <a:cs typeface="Lato"/>
                          <a:sym typeface="Lato"/>
                        </a:rPr>
                        <a:t>870</a:t>
                      </a:r>
                      <a:endParaRPr sz="21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4"/>
                  </a:ext>
                </a:extLst>
              </a:tr>
              <a:tr h="492375">
                <a:tc>
                  <a:txBody>
                    <a:bodyPr/>
                    <a:lstStyle/>
                    <a:p>
                      <a:pPr marL="0" lvl="0" indent="0" algn="ctr" rtl="0">
                        <a:spcBef>
                          <a:spcPts val="0"/>
                        </a:spcBef>
                        <a:spcAft>
                          <a:spcPts val="0"/>
                        </a:spcAft>
                        <a:buNone/>
                      </a:pPr>
                      <a:r>
                        <a:rPr lang="en" sz="2100" b="1">
                          <a:latin typeface="Lato"/>
                          <a:ea typeface="Lato"/>
                          <a:cs typeface="Lato"/>
                          <a:sym typeface="Lato"/>
                        </a:rPr>
                        <a:t>7</a:t>
                      </a:r>
                      <a:endParaRPr sz="21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450</a:t>
                      </a:r>
                      <a:endParaRPr sz="21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100" b="1">
                          <a:latin typeface="Lato"/>
                          <a:ea typeface="Lato"/>
                          <a:cs typeface="Lato"/>
                          <a:sym typeface="Lato"/>
                        </a:rPr>
                        <a:t>880</a:t>
                      </a:r>
                      <a:endParaRPr sz="2100" b="1">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r h="492375">
                <a:tc>
                  <a:txBody>
                    <a:bodyPr/>
                    <a:lstStyle/>
                    <a:p>
                      <a:pPr marL="0" lvl="0" indent="0" algn="ctr" rtl="0">
                        <a:spcBef>
                          <a:spcPts val="0"/>
                        </a:spcBef>
                        <a:spcAft>
                          <a:spcPts val="0"/>
                        </a:spcAft>
                        <a:buNone/>
                      </a:pPr>
                      <a:r>
                        <a:rPr lang="en" sz="2100" b="1">
                          <a:latin typeface="Lato"/>
                          <a:ea typeface="Lato"/>
                          <a:cs typeface="Lato"/>
                          <a:sym typeface="Lato"/>
                        </a:rPr>
                        <a:t>8</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a:latin typeface="Lato"/>
                          <a:ea typeface="Lato"/>
                          <a:cs typeface="Lato"/>
                          <a:sym typeface="Lato"/>
                        </a:rPr>
                        <a:t>470</a:t>
                      </a:r>
                      <a:endParaRPr sz="21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100" b="1" dirty="0">
                          <a:latin typeface="Lato"/>
                          <a:ea typeface="Lato"/>
                          <a:cs typeface="Lato"/>
                          <a:sym typeface="Lato"/>
                        </a:rPr>
                        <a:t>890</a:t>
                      </a:r>
                      <a:endParaRPr sz="2100" b="1" dirty="0">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6"/>
                  </a:ext>
                </a:extLst>
              </a:tr>
            </a:tbl>
          </a:graphicData>
        </a:graphic>
      </p:graphicFrame>
      <p:sp>
        <p:nvSpPr>
          <p:cNvPr id="186" name="Google Shape;186;p28"/>
          <p:cNvSpPr txBox="1"/>
          <p:nvPr/>
        </p:nvSpPr>
        <p:spPr>
          <a:xfrm>
            <a:off x="4329250" y="4582450"/>
            <a:ext cx="44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2D86"/>
                </a:solidFill>
                <a:latin typeface="Lato"/>
                <a:ea typeface="Lato"/>
                <a:cs typeface="Lato"/>
                <a:sym typeface="Lato"/>
              </a:rPr>
              <a:t>https://dpi.wi.gov/assessment/forward/data#scores</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Percentile Ranks</a:t>
            </a:r>
          </a:p>
        </p:txBody>
      </p:sp>
      <p:sp>
        <p:nvSpPr>
          <p:cNvPr id="193" name="Google Shape;193;p29"/>
          <p:cNvSpPr txBox="1"/>
          <p:nvPr/>
        </p:nvSpPr>
        <p:spPr>
          <a:xfrm>
            <a:off x="471600" y="1261375"/>
            <a:ext cx="3599468" cy="1482427"/>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Font typeface="Arial" panose="020B0604020202020204" pitchFamily="34" charset="0"/>
              <a:buChar char="•"/>
            </a:pPr>
            <a:r>
              <a:rPr lang="en" sz="1800" b="1" dirty="0">
                <a:solidFill>
                  <a:schemeClr val="dk1"/>
                </a:solidFill>
                <a:latin typeface="Lato"/>
                <a:ea typeface="Lato"/>
                <a:cs typeface="Lato"/>
                <a:sym typeface="Lato"/>
              </a:rPr>
              <a:t>Forward Exam Mathematics Grade 3, </a:t>
            </a:r>
          </a:p>
          <a:p>
            <a:pPr marL="164592" lvl="0" indent="-164592" algn="l" rtl="0">
              <a:lnSpc>
                <a:spcPct val="150000"/>
              </a:lnSpc>
              <a:spcBef>
                <a:spcPts val="0"/>
              </a:spcBef>
              <a:spcAft>
                <a:spcPts val="180"/>
              </a:spcAft>
              <a:buFont typeface="Arial" panose="020B0604020202020204" pitchFamily="34" charset="0"/>
              <a:buChar char="•"/>
            </a:pPr>
            <a:r>
              <a:rPr lang="en" sz="1800" b="1" dirty="0">
                <a:solidFill>
                  <a:schemeClr val="dk1"/>
                </a:solidFill>
                <a:latin typeface="Lato"/>
                <a:ea typeface="Lato"/>
                <a:cs typeface="Lato"/>
                <a:sym typeface="Lato"/>
              </a:rPr>
              <a:t>Spring 2023</a:t>
            </a:r>
            <a:endParaRPr sz="1800" b="1" dirty="0">
              <a:solidFill>
                <a:schemeClr val="dk1"/>
              </a:solidFill>
              <a:latin typeface="Lato"/>
              <a:ea typeface="Lato"/>
              <a:cs typeface="Lato"/>
              <a:sym typeface="Lato"/>
            </a:endParaRPr>
          </a:p>
        </p:txBody>
      </p:sp>
      <p:graphicFrame>
        <p:nvGraphicFramePr>
          <p:cNvPr id="192" name="Google Shape;192;p29"/>
          <p:cNvGraphicFramePr/>
          <p:nvPr>
            <p:extLst>
              <p:ext uri="{D42A27DB-BD31-4B8C-83A1-F6EECF244321}">
                <p14:modId xmlns:p14="http://schemas.microsoft.com/office/powerpoint/2010/main" val="3331943754"/>
              </p:ext>
            </p:extLst>
          </p:nvPr>
        </p:nvGraphicFramePr>
        <p:xfrm>
          <a:off x="4230575" y="1108800"/>
          <a:ext cx="4105800" cy="2925900"/>
        </p:xfrm>
        <a:graphic>
          <a:graphicData uri="http://schemas.openxmlformats.org/drawingml/2006/table">
            <a:tbl>
              <a:tblPr firstRow="1">
                <a:noFill/>
                <a:tableStyleId>{E2761DBB-08AE-45EB-ADA4-0BB6FCABEC6F}</a:tableStyleId>
              </a:tblPr>
              <a:tblGrid>
                <a:gridCol w="1935175">
                  <a:extLst>
                    <a:ext uri="{9D8B030D-6E8A-4147-A177-3AD203B41FA5}">
                      <a16:colId xmlns:a16="http://schemas.microsoft.com/office/drawing/2014/main" val="20000"/>
                    </a:ext>
                  </a:extLst>
                </a:gridCol>
                <a:gridCol w="21706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2000" b="1" dirty="0">
                          <a:solidFill>
                            <a:schemeClr val="bg1"/>
                          </a:solidFill>
                          <a:latin typeface="Lato"/>
                          <a:ea typeface="Lato"/>
                          <a:cs typeface="Lato"/>
                          <a:sym typeface="Lato"/>
                        </a:rPr>
                        <a:t>Scale Score</a:t>
                      </a:r>
                      <a:endParaRPr sz="2000" b="1" dirty="0">
                        <a:solidFill>
                          <a:schemeClr val="bg1"/>
                        </a:solidFill>
                        <a:latin typeface="Lato"/>
                        <a:ea typeface="Lato"/>
                        <a:cs typeface="Lato"/>
                        <a:sym typeface="Lato"/>
                      </a:endParaRPr>
                    </a:p>
                  </a:txBody>
                  <a:tcPr marL="91425" marR="91425" marT="91425" marB="91425">
                    <a:solidFill>
                      <a:srgbClr val="0066CC"/>
                    </a:solidFill>
                  </a:tcPr>
                </a:tc>
                <a:tc>
                  <a:txBody>
                    <a:bodyPr/>
                    <a:lstStyle/>
                    <a:p>
                      <a:pPr marL="0" lvl="0" indent="0" algn="ctr" rtl="0">
                        <a:spcBef>
                          <a:spcPts val="0"/>
                        </a:spcBef>
                        <a:spcAft>
                          <a:spcPts val="0"/>
                        </a:spcAft>
                        <a:buNone/>
                      </a:pPr>
                      <a:r>
                        <a:rPr lang="en" sz="2000" b="1" dirty="0">
                          <a:solidFill>
                            <a:schemeClr val="bg1"/>
                          </a:solidFill>
                          <a:latin typeface="Lato"/>
                          <a:ea typeface="Lato"/>
                          <a:cs typeface="Lato"/>
                          <a:sym typeface="Lato"/>
                        </a:rPr>
                        <a:t>Percentile Rank</a:t>
                      </a:r>
                      <a:endParaRPr sz="2000" b="1" dirty="0">
                        <a:solidFill>
                          <a:schemeClr val="bg1"/>
                        </a:solidFill>
                        <a:latin typeface="Lato"/>
                        <a:ea typeface="Lato"/>
                        <a:cs typeface="Lato"/>
                        <a:sym typeface="Lato"/>
                      </a:endParaRPr>
                    </a:p>
                  </a:txBody>
                  <a:tcPr marL="91425" marR="91425" marT="91425" marB="91425">
                    <a:solidFill>
                      <a:srgbClr val="0066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2000" b="1">
                          <a:latin typeface="Lato"/>
                          <a:ea typeface="Lato"/>
                          <a:cs typeface="Lato"/>
                          <a:sym typeface="Lato"/>
                        </a:rPr>
                        <a:t>520</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25</a:t>
                      </a:r>
                      <a:endParaRPr sz="2000" b="1">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000" b="1">
                          <a:latin typeface="Lato"/>
                          <a:ea typeface="Lato"/>
                          <a:cs typeface="Lato"/>
                          <a:sym typeface="Lato"/>
                        </a:rPr>
                        <a:t>543</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40</a:t>
                      </a:r>
                      <a:endParaRPr sz="20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2000" b="1">
                          <a:latin typeface="Lato"/>
                          <a:ea typeface="Lato"/>
                          <a:cs typeface="Lato"/>
                          <a:sym typeface="Lato"/>
                        </a:rPr>
                        <a:t>557</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50</a:t>
                      </a:r>
                      <a:endParaRPr sz="2000" b="1">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2000" b="1">
                          <a:latin typeface="Lato"/>
                          <a:ea typeface="Lato"/>
                          <a:cs typeface="Lato"/>
                          <a:sym typeface="Lato"/>
                        </a:rPr>
                        <a:t>589</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75</a:t>
                      </a:r>
                      <a:endParaRPr sz="20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2000" b="1">
                          <a:latin typeface="Lato"/>
                          <a:ea typeface="Lato"/>
                          <a:cs typeface="Lato"/>
                          <a:sym typeface="Lato"/>
                        </a:rPr>
                        <a:t>617</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dirty="0">
                          <a:latin typeface="Lato"/>
                          <a:ea typeface="Lato"/>
                          <a:cs typeface="Lato"/>
                          <a:sym typeface="Lato"/>
                        </a:rPr>
                        <a:t>90</a:t>
                      </a:r>
                      <a:endParaRPr sz="2000" b="1" dirty="0">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bl>
          </a:graphicData>
        </a:graphic>
      </p:graphicFrame>
      <p:sp>
        <p:nvSpPr>
          <p:cNvPr id="194" name="Google Shape;194;p29"/>
          <p:cNvSpPr txBox="1"/>
          <p:nvPr/>
        </p:nvSpPr>
        <p:spPr>
          <a:xfrm>
            <a:off x="4230575" y="4153275"/>
            <a:ext cx="465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D2D86"/>
                </a:solidFill>
                <a:latin typeface="Lato"/>
                <a:ea typeface="Lato"/>
                <a:cs typeface="Lato"/>
                <a:sym typeface="Lato"/>
              </a:rPr>
              <a:t>https://dpi.wi.gov/assessment/forward/data#percentile</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018"/>
              <a:buFont typeface="Arial"/>
              <a:buNone/>
              <a:tabLst/>
              <a:defRPr/>
            </a:pPr>
            <a:r>
              <a:rPr kumimoji="0" lang="en-US" sz="3430" b="1" i="0" u="none" strike="noStrike" kern="0" cap="none" spc="0" normalizeH="0" baseline="0" noProof="0" dirty="0">
                <a:ln>
                  <a:noFill/>
                </a:ln>
                <a:solidFill>
                  <a:schemeClr val="lt1"/>
                </a:solidFill>
                <a:effectLst/>
                <a:uLnTx/>
                <a:uFillTx/>
                <a:latin typeface="Lato Black"/>
                <a:ea typeface="Lato Black"/>
                <a:cs typeface="Lato Black"/>
                <a:sym typeface="Lato Black"/>
              </a:rPr>
              <a:t>How Performance Standards are Established</a:t>
            </a:r>
          </a:p>
        </p:txBody>
      </p:sp>
      <p:sp>
        <p:nvSpPr>
          <p:cNvPr id="200" name="Google Shape;200;p30"/>
          <p:cNvSpPr txBox="1"/>
          <p:nvPr/>
        </p:nvSpPr>
        <p:spPr>
          <a:xfrm>
            <a:off x="461150" y="1068000"/>
            <a:ext cx="8231700" cy="1472168"/>
          </a:xfrm>
          <a:prstGeom prst="rect">
            <a:avLst/>
          </a:prstGeom>
          <a:noFill/>
          <a:ln>
            <a:noFill/>
          </a:ln>
        </p:spPr>
        <p:txBody>
          <a:bodyPr spcFirstLastPara="1" wrap="square" lIns="91425" tIns="91425" rIns="91425" bIns="91425" anchor="t" anchorCtr="0">
            <a:spAutoFit/>
          </a:bodyPr>
          <a:lstStyle/>
          <a:p>
            <a:pPr marL="164592" lvl="0" indent="-164592" algn="l" rtl="0">
              <a:spcBef>
                <a:spcPts val="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A standard setting occurs when a statewide assessment is created or academic standards have been revised. </a:t>
            </a:r>
            <a:endParaRPr sz="1800" b="1" dirty="0">
              <a:solidFill>
                <a:schemeClr val="dk1"/>
              </a:solidFill>
              <a:latin typeface="Lato"/>
              <a:ea typeface="Lato"/>
              <a:cs typeface="Lato"/>
              <a:sym typeface="Lato"/>
            </a:endParaRPr>
          </a:p>
          <a:p>
            <a:pPr marL="164592" lvl="0" indent="-164592" algn="l" rtl="0">
              <a:spcBef>
                <a:spcPts val="1000"/>
              </a:spcBef>
              <a:spcAft>
                <a:spcPts val="18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Typically, a diverse panel of Wisconsin educators make recommendations for the cut scores for each performance level.</a:t>
            </a:r>
            <a:endParaRPr sz="1800" b="1" dirty="0">
              <a:latin typeface="Lato"/>
              <a:ea typeface="Lato"/>
              <a:cs typeface="Lato"/>
              <a:sym typeface="Lato"/>
            </a:endParaRPr>
          </a:p>
        </p:txBody>
      </p:sp>
      <p:sp>
        <p:nvSpPr>
          <p:cNvPr id="201" name="Google Shape;201;p30"/>
          <p:cNvSpPr txBox="1"/>
          <p:nvPr/>
        </p:nvSpPr>
        <p:spPr>
          <a:xfrm>
            <a:off x="4146850" y="3777550"/>
            <a:ext cx="47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https://dpi.wi.gov/assessment/forward/data#resources</a:t>
            </a:r>
            <a:r>
              <a:rPr lang="en" b="1">
                <a:solidFill>
                  <a:srgbClr val="2D2D86"/>
                </a:solidFill>
                <a:latin typeface="Lato"/>
                <a:ea typeface="Lato"/>
                <a:cs typeface="Lato"/>
                <a:sym typeface="Lato"/>
              </a:rPr>
              <a:t> </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Percentile Rank vs. Performance Standard</a:t>
            </a:r>
          </a:p>
        </p:txBody>
      </p:sp>
      <p:sp>
        <p:nvSpPr>
          <p:cNvPr id="208" name="Google Shape;208;p31"/>
          <p:cNvSpPr txBox="1"/>
          <p:nvPr/>
        </p:nvSpPr>
        <p:spPr>
          <a:xfrm>
            <a:off x="440275" y="1052700"/>
            <a:ext cx="8252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chemeClr val="dk1"/>
                </a:solidFill>
                <a:latin typeface="Lato"/>
                <a:ea typeface="Lato"/>
                <a:cs typeface="Lato"/>
                <a:sym typeface="Lato"/>
              </a:rPr>
              <a:t>Forward Exam Grade 3 Mathematics, 2022-23</a:t>
            </a:r>
            <a:endParaRPr sz="2000" b="1" dirty="0">
              <a:solidFill>
                <a:schemeClr val="dk1"/>
              </a:solidFill>
              <a:latin typeface="Lato"/>
              <a:ea typeface="Lato"/>
              <a:cs typeface="Lato"/>
              <a:sym typeface="Lato"/>
            </a:endParaRPr>
          </a:p>
        </p:txBody>
      </p:sp>
      <p:graphicFrame>
        <p:nvGraphicFramePr>
          <p:cNvPr id="207" name="Google Shape;207;p31"/>
          <p:cNvGraphicFramePr/>
          <p:nvPr>
            <p:extLst>
              <p:ext uri="{D42A27DB-BD31-4B8C-83A1-F6EECF244321}">
                <p14:modId xmlns:p14="http://schemas.microsoft.com/office/powerpoint/2010/main" val="4030663969"/>
              </p:ext>
            </p:extLst>
          </p:nvPr>
        </p:nvGraphicFramePr>
        <p:xfrm>
          <a:off x="1198525" y="1545300"/>
          <a:ext cx="6746950" cy="2925900"/>
        </p:xfrm>
        <a:graphic>
          <a:graphicData uri="http://schemas.openxmlformats.org/drawingml/2006/table">
            <a:tbl>
              <a:tblPr firstRow="1">
                <a:noFill/>
                <a:tableStyleId>{E2761DBB-08AE-45EB-ADA4-0BB6FCABEC6F}</a:tableStyleId>
              </a:tblPr>
              <a:tblGrid>
                <a:gridCol w="2080250">
                  <a:extLst>
                    <a:ext uri="{9D8B030D-6E8A-4147-A177-3AD203B41FA5}">
                      <a16:colId xmlns:a16="http://schemas.microsoft.com/office/drawing/2014/main" val="20000"/>
                    </a:ext>
                  </a:extLst>
                </a:gridCol>
                <a:gridCol w="2333350">
                  <a:extLst>
                    <a:ext uri="{9D8B030D-6E8A-4147-A177-3AD203B41FA5}">
                      <a16:colId xmlns:a16="http://schemas.microsoft.com/office/drawing/2014/main" val="20001"/>
                    </a:ext>
                  </a:extLst>
                </a:gridCol>
                <a:gridCol w="233335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2000" b="1">
                          <a:solidFill>
                            <a:schemeClr val="lt1"/>
                          </a:solidFill>
                          <a:latin typeface="Lato"/>
                          <a:ea typeface="Lato"/>
                          <a:cs typeface="Lato"/>
                          <a:sym typeface="Lato"/>
                        </a:rPr>
                        <a:t>Scale Score</a:t>
                      </a:r>
                      <a:endParaRPr sz="2000" b="1">
                        <a:solidFill>
                          <a:schemeClr val="lt1"/>
                        </a:solidFill>
                        <a:latin typeface="Lato"/>
                        <a:ea typeface="Lato"/>
                        <a:cs typeface="Lato"/>
                        <a:sym typeface="Lato"/>
                      </a:endParaRPr>
                    </a:p>
                  </a:txBody>
                  <a:tcPr marL="91425" marR="91425" marT="91425" marB="91425">
                    <a:solidFill>
                      <a:srgbClr val="0066CC"/>
                    </a:solidFill>
                  </a:tcPr>
                </a:tc>
                <a:tc>
                  <a:txBody>
                    <a:bodyPr/>
                    <a:lstStyle/>
                    <a:p>
                      <a:pPr marL="0" lvl="0" indent="0" algn="ctr" rtl="0">
                        <a:spcBef>
                          <a:spcPts val="0"/>
                        </a:spcBef>
                        <a:spcAft>
                          <a:spcPts val="0"/>
                        </a:spcAft>
                        <a:buNone/>
                      </a:pPr>
                      <a:r>
                        <a:rPr lang="en" sz="2000" b="1">
                          <a:solidFill>
                            <a:schemeClr val="lt1"/>
                          </a:solidFill>
                          <a:latin typeface="Lato"/>
                          <a:ea typeface="Lato"/>
                          <a:cs typeface="Lato"/>
                          <a:sym typeface="Lato"/>
                        </a:rPr>
                        <a:t>Percentile Rank</a:t>
                      </a:r>
                      <a:endParaRPr sz="2000" b="1">
                        <a:solidFill>
                          <a:schemeClr val="lt1"/>
                        </a:solidFill>
                        <a:latin typeface="Lato"/>
                        <a:ea typeface="Lato"/>
                        <a:cs typeface="Lato"/>
                        <a:sym typeface="Lato"/>
                      </a:endParaRPr>
                    </a:p>
                  </a:txBody>
                  <a:tcPr marL="91425" marR="91425" marT="91425" marB="91425">
                    <a:solidFill>
                      <a:srgbClr val="0066CC"/>
                    </a:solidFill>
                  </a:tcPr>
                </a:tc>
                <a:tc>
                  <a:txBody>
                    <a:bodyPr/>
                    <a:lstStyle/>
                    <a:p>
                      <a:pPr marL="0" lvl="0" indent="0" algn="ctr" rtl="0">
                        <a:spcBef>
                          <a:spcPts val="0"/>
                        </a:spcBef>
                        <a:spcAft>
                          <a:spcPts val="0"/>
                        </a:spcAft>
                        <a:buNone/>
                      </a:pPr>
                      <a:r>
                        <a:rPr lang="en" sz="2000" b="1">
                          <a:solidFill>
                            <a:schemeClr val="lt1"/>
                          </a:solidFill>
                          <a:latin typeface="Lato"/>
                          <a:ea typeface="Lato"/>
                          <a:cs typeface="Lato"/>
                          <a:sym typeface="Lato"/>
                        </a:rPr>
                        <a:t>Performance Level</a:t>
                      </a:r>
                      <a:endParaRPr sz="2000" b="1">
                        <a:solidFill>
                          <a:schemeClr val="lt1"/>
                        </a:solidFill>
                        <a:latin typeface="Lato"/>
                        <a:ea typeface="Lato"/>
                        <a:cs typeface="Lato"/>
                        <a:sym typeface="Lato"/>
                      </a:endParaRPr>
                    </a:p>
                  </a:txBody>
                  <a:tcPr marL="91425" marR="91425" marT="91425" marB="91425">
                    <a:solidFill>
                      <a:srgbClr val="0066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2000" b="1">
                          <a:latin typeface="Lato"/>
                          <a:ea typeface="Lato"/>
                          <a:cs typeface="Lato"/>
                          <a:sym typeface="Lato"/>
                        </a:rPr>
                        <a:t>520</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25</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Basic</a:t>
                      </a:r>
                      <a:endParaRPr sz="2000" b="1">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000" b="1">
                          <a:latin typeface="Lato"/>
                          <a:ea typeface="Lato"/>
                          <a:cs typeface="Lato"/>
                          <a:sym typeface="Lato"/>
                        </a:rPr>
                        <a:t>543</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40</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Basic</a:t>
                      </a:r>
                      <a:endParaRPr sz="20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2000" b="1">
                          <a:latin typeface="Lato"/>
                          <a:ea typeface="Lato"/>
                          <a:cs typeface="Lato"/>
                          <a:sym typeface="Lato"/>
                        </a:rPr>
                        <a:t>557</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50</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Basic</a:t>
                      </a:r>
                      <a:endParaRPr sz="2000" b="1">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2000" b="1">
                          <a:latin typeface="Lato"/>
                          <a:ea typeface="Lato"/>
                          <a:cs typeface="Lato"/>
                          <a:sym typeface="Lato"/>
                        </a:rPr>
                        <a:t>589</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75</a:t>
                      </a:r>
                      <a:endParaRPr sz="2000" b="1">
                        <a:latin typeface="Lato"/>
                        <a:ea typeface="Lato"/>
                        <a:cs typeface="Lato"/>
                        <a:sym typeface="La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2000" b="1">
                          <a:latin typeface="Lato"/>
                          <a:ea typeface="Lato"/>
                          <a:cs typeface="Lato"/>
                          <a:sym typeface="Lato"/>
                        </a:rPr>
                        <a:t>Proficient</a:t>
                      </a:r>
                      <a:endParaRPr sz="2000" b="1">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2000" b="1" dirty="0">
                          <a:latin typeface="Lato"/>
                          <a:ea typeface="Lato"/>
                          <a:cs typeface="Lato"/>
                          <a:sym typeface="Lato"/>
                        </a:rPr>
                        <a:t>617</a:t>
                      </a:r>
                      <a:endParaRPr sz="2000" b="1" dirty="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a:latin typeface="Lato"/>
                          <a:ea typeface="Lato"/>
                          <a:cs typeface="Lato"/>
                          <a:sym typeface="Lato"/>
                        </a:rPr>
                        <a:t>90</a:t>
                      </a:r>
                      <a:endParaRPr sz="20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2000" b="1" dirty="0">
                          <a:latin typeface="Lato"/>
                          <a:ea typeface="Lato"/>
                          <a:cs typeface="Lato"/>
                          <a:sym typeface="Lato"/>
                        </a:rPr>
                        <a:t>Advanced</a:t>
                      </a:r>
                      <a:endParaRPr sz="2000" b="1" dirty="0">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bl>
          </a:graphicData>
        </a:graphic>
      </p:graphicFrame>
      <p:sp>
        <p:nvSpPr>
          <p:cNvPr id="209" name="Google Shape;209;p31"/>
          <p:cNvSpPr txBox="1"/>
          <p:nvPr/>
        </p:nvSpPr>
        <p:spPr>
          <a:xfrm>
            <a:off x="4231725" y="4473550"/>
            <a:ext cx="47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https://dpi.wi.gov/assessment/forward/data#resources</a:t>
            </a:r>
            <a:r>
              <a:rPr lang="en" b="1">
                <a:solidFill>
                  <a:srgbClr val="2D2D86"/>
                </a:solidFill>
                <a:latin typeface="Lato"/>
                <a:ea typeface="Lato"/>
                <a:cs typeface="Lato"/>
                <a:sym typeface="Lato"/>
              </a:rPr>
              <a:t> </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New for 2024</a:t>
            </a:r>
          </a:p>
        </p:txBody>
      </p:sp>
      <p:sp>
        <p:nvSpPr>
          <p:cNvPr id="215" name="Google Shape;215;p32"/>
          <p:cNvSpPr txBox="1">
            <a:spLocks noGrp="1"/>
          </p:cNvSpPr>
          <p:nvPr>
            <p:ph type="body" idx="2"/>
          </p:nvPr>
        </p:nvSpPr>
        <p:spPr>
          <a:xfrm>
            <a:off x="440275" y="1176800"/>
            <a:ext cx="8252400" cy="2310000"/>
          </a:xfrm>
          <a:prstGeom prst="rect">
            <a:avLst/>
          </a:prstGeom>
        </p:spPr>
        <p:txBody>
          <a:bodyPr spcFirstLastPara="1" wrap="square" lIns="91425" tIns="45700" rIns="91425" bIns="45700" anchor="t" anchorCtr="0">
            <a:normAutofit/>
          </a:bodyPr>
          <a:lstStyle/>
          <a:p>
            <a:pPr marL="164592" lvl="0" indent="-164592" algn="l" rtl="0">
              <a:spcBef>
                <a:spcPts val="0"/>
              </a:spcBef>
              <a:spcAft>
                <a:spcPts val="180"/>
              </a:spcAft>
              <a:buSzPct val="100000"/>
              <a:buFont typeface="Lato"/>
              <a:buChar char="•"/>
            </a:pPr>
            <a:r>
              <a:rPr lang="en" sz="1800" dirty="0"/>
              <a:t>Ed-Fi API Pilot</a:t>
            </a:r>
            <a:endParaRPr sz="1800" dirty="0"/>
          </a:p>
          <a:p>
            <a:pPr marL="164592" lvl="0" indent="-164592" algn="l" rtl="0">
              <a:spcBef>
                <a:spcPts val="0"/>
              </a:spcBef>
              <a:spcAft>
                <a:spcPts val="180"/>
              </a:spcAft>
              <a:buSzPct val="100000"/>
              <a:buFont typeface="Lato"/>
              <a:buChar char="•"/>
            </a:pPr>
            <a:r>
              <a:rPr lang="en" sz="1800" dirty="0"/>
              <a:t>Changes to the Forward Exam</a:t>
            </a:r>
            <a:endParaRPr sz="1800" dirty="0"/>
          </a:p>
          <a:p>
            <a:pPr marL="164592" lvl="0" indent="-164592" algn="l" rtl="0">
              <a:spcBef>
                <a:spcPts val="0"/>
              </a:spcBef>
              <a:spcAft>
                <a:spcPts val="180"/>
              </a:spcAft>
              <a:buSzPct val="100000"/>
              <a:buFont typeface="Lato"/>
              <a:buChar char="•"/>
            </a:pPr>
            <a:r>
              <a:rPr lang="en" sz="1800" dirty="0"/>
              <a:t>Standard Settings</a:t>
            </a:r>
            <a:endParaRPr sz="1800" dirty="0"/>
          </a:p>
          <a:p>
            <a:pPr marL="164592" lvl="0" indent="-164592" algn="l" rtl="0">
              <a:spcBef>
                <a:spcPts val="0"/>
              </a:spcBef>
              <a:spcAft>
                <a:spcPts val="180"/>
              </a:spcAft>
              <a:buSzPct val="100000"/>
              <a:buFont typeface="Lato"/>
              <a:buChar char="•"/>
            </a:pPr>
            <a:r>
              <a:rPr lang="en" sz="1800" dirty="0"/>
              <a:t>Reporting Timeline</a:t>
            </a:r>
            <a:endParaRPr sz="18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0000"/>
              </a:lnSpc>
              <a:spcBef>
                <a:spcPts val="0"/>
              </a:spcBef>
              <a:spcAft>
                <a:spcPts val="0"/>
              </a:spcAft>
              <a:buClr>
                <a:schemeClr val="lt1"/>
              </a:buClr>
              <a:buSzPts val="1018"/>
              <a:buFont typeface="Arial"/>
              <a:buNone/>
              <a:tabLst/>
              <a:defRPr/>
            </a:pPr>
            <a:r>
              <a:rPr kumimoji="0" lang="en-US" sz="3230" b="1" i="0" u="none" strike="noStrike" kern="0" cap="none" spc="0" normalizeH="0" baseline="0" noProof="0" dirty="0">
                <a:ln>
                  <a:noFill/>
                </a:ln>
                <a:solidFill>
                  <a:schemeClr val="lt1"/>
                </a:solidFill>
                <a:effectLst/>
                <a:uLnTx/>
                <a:uFillTx/>
                <a:latin typeface="Lato Black"/>
                <a:ea typeface="Lato Black"/>
                <a:cs typeface="Lato Black"/>
                <a:sym typeface="Lato Black"/>
              </a:rPr>
              <a:t>Ed-Fi Applications Programming Interface Pilot </a:t>
            </a:r>
          </a:p>
        </p:txBody>
      </p:sp>
      <p:pic>
        <p:nvPicPr>
          <p:cNvPr id="221" name="Google Shape;221;p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8860" y="1906788"/>
            <a:ext cx="1123950" cy="571500"/>
          </a:xfrm>
          <a:prstGeom prst="rect">
            <a:avLst/>
          </a:prstGeom>
          <a:noFill/>
          <a:ln>
            <a:noFill/>
          </a:ln>
        </p:spPr>
      </p:pic>
      <p:sp>
        <p:nvSpPr>
          <p:cNvPr id="222" name="Google Shape;222;p33"/>
          <p:cNvSpPr txBox="1"/>
          <p:nvPr/>
        </p:nvSpPr>
        <p:spPr>
          <a:xfrm>
            <a:off x="487020" y="2486014"/>
            <a:ext cx="464638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latin typeface="Lato"/>
                <a:ea typeface="Lato"/>
                <a:cs typeface="Lato"/>
                <a:sym typeface="Lato"/>
              </a:rPr>
              <a:t>Standards facilitate education data sharing.</a:t>
            </a:r>
            <a:endParaRPr sz="1800" b="1" dirty="0">
              <a:solidFill>
                <a:schemeClr val="dk1"/>
              </a:solidFill>
              <a:latin typeface="Lato"/>
              <a:ea typeface="Lato"/>
              <a:cs typeface="Lato"/>
              <a:sym typeface="Lato"/>
            </a:endParaRPr>
          </a:p>
        </p:txBody>
      </p:sp>
      <p:grpSp>
        <p:nvGrpSpPr>
          <p:cNvPr id="223" name="Google Shape;223;p33">
            <a:extLst>
              <a:ext uri="{C183D7F6-B498-43B3-948B-1728B52AA6E4}">
                <adec:decorative xmlns:adec="http://schemas.microsoft.com/office/drawing/2017/decorative" val="1"/>
              </a:ext>
            </a:extLst>
          </p:cNvPr>
          <p:cNvGrpSpPr/>
          <p:nvPr/>
        </p:nvGrpSpPr>
        <p:grpSpPr>
          <a:xfrm>
            <a:off x="5287388" y="1460582"/>
            <a:ext cx="3339000" cy="3339000"/>
            <a:chOff x="2902488" y="902232"/>
            <a:chExt cx="3339000" cy="3339000"/>
          </a:xfrm>
        </p:grpSpPr>
        <p:sp>
          <p:nvSpPr>
            <p:cNvPr id="224" name="Google Shape;224;p33"/>
            <p:cNvSpPr/>
            <p:nvPr/>
          </p:nvSpPr>
          <p:spPr>
            <a:xfrm rot="-5400000">
              <a:off x="2902488" y="902232"/>
              <a:ext cx="3339000" cy="3339000"/>
            </a:xfrm>
            <a:prstGeom prst="ellipse">
              <a:avLst/>
            </a:prstGeom>
            <a:noFill/>
            <a:ln w="19050" cap="flat" cmpd="sng">
              <a:solidFill>
                <a:srgbClr val="1D7E7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3123738" y="1123632"/>
              <a:ext cx="2896500" cy="2896200"/>
            </a:xfrm>
            <a:prstGeom prst="pie">
              <a:avLst>
                <a:gd name="adj1" fmla="val 1811602"/>
                <a:gd name="adj2" fmla="val 16214886"/>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3">
            <a:extLst>
              <a:ext uri="{C183D7F6-B498-43B3-948B-1728B52AA6E4}">
                <adec:decorative xmlns:adec="http://schemas.microsoft.com/office/drawing/2017/decorative" val="1"/>
              </a:ext>
            </a:extLst>
          </p:cNvPr>
          <p:cNvGrpSpPr/>
          <p:nvPr/>
        </p:nvGrpSpPr>
        <p:grpSpPr>
          <a:xfrm>
            <a:off x="6048938" y="2222132"/>
            <a:ext cx="1815900" cy="1815900"/>
            <a:chOff x="3664038" y="1663782"/>
            <a:chExt cx="1815900" cy="1815900"/>
          </a:xfrm>
        </p:grpSpPr>
        <p:sp>
          <p:nvSpPr>
            <p:cNvPr id="227" name="Google Shape;227;p33"/>
            <p:cNvSpPr/>
            <p:nvPr/>
          </p:nvSpPr>
          <p:spPr>
            <a:xfrm>
              <a:off x="3664038" y="1663782"/>
              <a:ext cx="1815900" cy="1815900"/>
            </a:xfrm>
            <a:prstGeom prst="ellipse">
              <a:avLst/>
            </a:prstGeom>
            <a:solidFill>
              <a:srgbClr val="333399"/>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a:extLst>
                <a:ext uri="{C183D7F6-B498-43B3-948B-1728B52AA6E4}">
                  <adec:decorative xmlns:adec="http://schemas.microsoft.com/office/drawing/2017/decorative" val="1"/>
                </a:ext>
              </a:extLst>
            </p:cNvPr>
            <p:cNvSpPr txBox="1"/>
            <p:nvPr/>
          </p:nvSpPr>
          <p:spPr>
            <a:xfrm>
              <a:off x="3899988" y="2158482"/>
              <a:ext cx="1344000" cy="826500"/>
            </a:xfrm>
            <a:prstGeom prst="rect">
              <a:avLst/>
            </a:prstGeom>
            <a:solidFill>
              <a:srgbClr val="333399"/>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dirty="0">
                  <a:solidFill>
                    <a:srgbClr val="FFFFFF"/>
                  </a:solidFill>
                  <a:latin typeface="Lato"/>
                  <a:ea typeface="Lato"/>
                  <a:cs typeface="Lato"/>
                  <a:sym typeface="Lato"/>
                </a:rPr>
                <a:t>Ed-Fi API</a:t>
              </a:r>
              <a:endParaRPr b="1" dirty="0">
                <a:solidFill>
                  <a:srgbClr val="FFFFFF"/>
                </a:solidFill>
                <a:latin typeface="Lato"/>
                <a:ea typeface="Lato"/>
                <a:cs typeface="Lato"/>
                <a:sym typeface="Lato"/>
              </a:endParaRPr>
            </a:p>
          </p:txBody>
        </p:sp>
      </p:grpSp>
      <p:grpSp>
        <p:nvGrpSpPr>
          <p:cNvPr id="229" name="Google Shape;229;p33">
            <a:extLst>
              <a:ext uri="{C183D7F6-B498-43B3-948B-1728B52AA6E4}">
                <adec:decorative xmlns:adec="http://schemas.microsoft.com/office/drawing/2017/decorative" val="1"/>
              </a:ext>
            </a:extLst>
          </p:cNvPr>
          <p:cNvGrpSpPr/>
          <p:nvPr/>
        </p:nvGrpSpPr>
        <p:grpSpPr>
          <a:xfrm>
            <a:off x="6422590" y="957741"/>
            <a:ext cx="1068600" cy="1068600"/>
            <a:chOff x="2859873" y="853971"/>
            <a:chExt cx="1068600" cy="1068600"/>
          </a:xfrm>
        </p:grpSpPr>
        <p:sp>
          <p:nvSpPr>
            <p:cNvPr id="230" name="Google Shape;230;p33"/>
            <p:cNvSpPr/>
            <p:nvPr/>
          </p:nvSpPr>
          <p:spPr>
            <a:xfrm>
              <a:off x="2859873" y="853971"/>
              <a:ext cx="1068600" cy="1068600"/>
            </a:xfrm>
            <a:prstGeom prst="ellipse">
              <a:avLst/>
            </a:prstGeom>
            <a:solidFill>
              <a:srgbClr val="2D7B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33"/>
            <p:cNvSpPr txBox="1"/>
            <p:nvPr/>
          </p:nvSpPr>
          <p:spPr>
            <a:xfrm>
              <a:off x="3012800" y="1022197"/>
              <a:ext cx="762600" cy="732300"/>
            </a:xfrm>
            <a:prstGeom prst="rect">
              <a:avLst/>
            </a:prstGeom>
            <a:solidFill>
              <a:srgbClr val="2D7B2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dirty="0">
                  <a:solidFill>
                    <a:srgbClr val="FFFFFF"/>
                  </a:solidFill>
                  <a:latin typeface="Lato"/>
                  <a:ea typeface="Lato"/>
                  <a:cs typeface="Lato"/>
                  <a:sym typeface="Lato"/>
                </a:rPr>
                <a:t>District Student Information System </a:t>
              </a:r>
              <a:endParaRPr sz="800" b="1" dirty="0">
                <a:solidFill>
                  <a:srgbClr val="FFFFFF"/>
                </a:solidFill>
                <a:latin typeface="Lato"/>
                <a:ea typeface="Lato"/>
                <a:cs typeface="Lato"/>
                <a:sym typeface="Lato"/>
              </a:endParaRPr>
            </a:p>
          </p:txBody>
        </p:sp>
      </p:grpSp>
      <p:grpSp>
        <p:nvGrpSpPr>
          <p:cNvPr id="232" name="Google Shape;232;p33">
            <a:extLst>
              <a:ext uri="{C183D7F6-B498-43B3-948B-1728B52AA6E4}">
                <adec:decorative xmlns:adec="http://schemas.microsoft.com/office/drawing/2017/decorative" val="1"/>
              </a:ext>
            </a:extLst>
          </p:cNvPr>
          <p:cNvGrpSpPr/>
          <p:nvPr/>
        </p:nvGrpSpPr>
        <p:grpSpPr>
          <a:xfrm>
            <a:off x="5011071" y="3462758"/>
            <a:ext cx="1068600" cy="1068600"/>
            <a:chOff x="2859873" y="853971"/>
            <a:chExt cx="1068600" cy="1068600"/>
          </a:xfrm>
        </p:grpSpPr>
        <p:sp>
          <p:nvSpPr>
            <p:cNvPr id="233" name="Google Shape;233;p33"/>
            <p:cNvSpPr/>
            <p:nvPr/>
          </p:nvSpPr>
          <p:spPr>
            <a:xfrm>
              <a:off x="2859873" y="853971"/>
              <a:ext cx="1068600" cy="1068600"/>
            </a:xfrm>
            <a:prstGeom prst="ellipse">
              <a:avLst/>
            </a:prstGeom>
            <a:solidFill>
              <a:srgbClr val="006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txBox="1"/>
            <p:nvPr/>
          </p:nvSpPr>
          <p:spPr>
            <a:xfrm>
              <a:off x="3012800" y="1022197"/>
              <a:ext cx="762600" cy="732300"/>
            </a:xfrm>
            <a:prstGeom prst="rect">
              <a:avLst/>
            </a:prstGeom>
            <a:solidFill>
              <a:srgbClr val="0066C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latin typeface="Lato"/>
                  <a:ea typeface="Lato"/>
                  <a:cs typeface="Lato"/>
                  <a:sym typeface="Lato"/>
                </a:rPr>
                <a:t>WISEdata</a:t>
              </a:r>
              <a:endParaRPr sz="800" b="1">
                <a:solidFill>
                  <a:srgbClr val="FFFFFF"/>
                </a:solidFill>
                <a:latin typeface="Lato"/>
                <a:ea typeface="Lato"/>
                <a:cs typeface="Lato"/>
                <a:sym typeface="Lato"/>
              </a:endParaRPr>
            </a:p>
          </p:txBody>
        </p:sp>
      </p:grpSp>
      <p:grpSp>
        <p:nvGrpSpPr>
          <p:cNvPr id="235" name="Google Shape;235;p33">
            <a:extLst>
              <a:ext uri="{C183D7F6-B498-43B3-948B-1728B52AA6E4}">
                <adec:decorative xmlns:adec="http://schemas.microsoft.com/office/drawing/2017/decorative" val="1"/>
              </a:ext>
            </a:extLst>
          </p:cNvPr>
          <p:cNvGrpSpPr/>
          <p:nvPr/>
        </p:nvGrpSpPr>
        <p:grpSpPr>
          <a:xfrm>
            <a:off x="7864843" y="3462738"/>
            <a:ext cx="1068600" cy="1068600"/>
            <a:chOff x="5214448" y="3234278"/>
            <a:chExt cx="1068600" cy="1068600"/>
          </a:xfrm>
        </p:grpSpPr>
        <p:sp>
          <p:nvSpPr>
            <p:cNvPr id="236" name="Google Shape;236;p33"/>
            <p:cNvSpPr/>
            <p:nvPr/>
          </p:nvSpPr>
          <p:spPr>
            <a:xfrm>
              <a:off x="5214448" y="3234278"/>
              <a:ext cx="1068600" cy="1068600"/>
            </a:xfrm>
            <a:prstGeom prst="ellipse">
              <a:avLst/>
            </a:prstGeom>
            <a:solidFill>
              <a:srgbClr val="038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p:nvPr/>
          </p:nvSpPr>
          <p:spPr>
            <a:xfrm>
              <a:off x="5367375" y="3402503"/>
              <a:ext cx="762600" cy="732300"/>
            </a:xfrm>
            <a:prstGeom prst="rect">
              <a:avLst/>
            </a:prstGeom>
            <a:solidFill>
              <a:srgbClr val="03819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latin typeface="Lato"/>
                  <a:ea typeface="Lato"/>
                  <a:cs typeface="Lato"/>
                  <a:sym typeface="Lato"/>
                </a:rPr>
                <a:t>Assessment Vendor</a:t>
              </a:r>
              <a:endParaRPr sz="800" b="1">
                <a:solidFill>
                  <a:srgbClr val="FFFFFF"/>
                </a:solidFill>
                <a:latin typeface="Lato"/>
                <a:ea typeface="Lato"/>
                <a:cs typeface="Lato"/>
                <a:sym typeface="Lato"/>
              </a:endParaRPr>
            </a:p>
          </p:txBody>
        </p:sp>
      </p:gr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Forward Exam ELA Test Design Changes</a:t>
            </a:r>
          </a:p>
        </p:txBody>
      </p:sp>
      <p:sp>
        <p:nvSpPr>
          <p:cNvPr id="243" name="Google Shape;243;p34"/>
          <p:cNvSpPr txBox="1">
            <a:spLocks noGrp="1"/>
          </p:cNvSpPr>
          <p:nvPr>
            <p:ph type="body" idx="2"/>
          </p:nvPr>
        </p:nvSpPr>
        <p:spPr>
          <a:xfrm>
            <a:off x="469127" y="1480250"/>
            <a:ext cx="7718023" cy="1793400"/>
          </a:xfrm>
          <a:prstGeom prst="rect">
            <a:avLst/>
          </a:prstGeom>
        </p:spPr>
        <p:txBody>
          <a:bodyPr spcFirstLastPara="1" wrap="square" lIns="91425" tIns="45700" rIns="91425" bIns="45700" anchor="t" anchorCtr="0">
            <a:noAutofit/>
          </a:bodyPr>
          <a:lstStyle/>
          <a:p>
            <a:pPr marL="164592" lvl="0" indent="-164592" algn="l" rtl="0">
              <a:spcBef>
                <a:spcPts val="0"/>
              </a:spcBef>
              <a:spcAft>
                <a:spcPts val="180"/>
              </a:spcAft>
              <a:buSzPct val="100000"/>
              <a:buFont typeface="Lato"/>
              <a:buChar char="•"/>
            </a:pPr>
            <a:r>
              <a:rPr lang="en" sz="1800" dirty="0"/>
              <a:t>Removal of listening session</a:t>
            </a:r>
            <a:endParaRPr sz="1800" dirty="0"/>
          </a:p>
          <a:p>
            <a:pPr marL="164592" lvl="0" indent="-164592" algn="l" rtl="0">
              <a:spcBef>
                <a:spcPts val="0"/>
              </a:spcBef>
              <a:spcAft>
                <a:spcPts val="180"/>
              </a:spcAft>
              <a:buSzPct val="100000"/>
              <a:buFont typeface="Lato"/>
              <a:buChar char="•"/>
            </a:pPr>
            <a:r>
              <a:rPr lang="en" sz="1800" dirty="0"/>
              <a:t>Three sessions instead of four</a:t>
            </a:r>
            <a:endParaRPr sz="1800" dirty="0"/>
          </a:p>
          <a:p>
            <a:pPr marL="164592" lvl="0" indent="-164592" algn="l" rtl="0">
              <a:spcBef>
                <a:spcPts val="0"/>
              </a:spcBef>
              <a:spcAft>
                <a:spcPts val="180"/>
              </a:spcAft>
              <a:buSzPct val="100000"/>
              <a:buFont typeface="Lato"/>
              <a:buChar char="•"/>
            </a:pPr>
            <a:r>
              <a:rPr lang="en" sz="1800" dirty="0"/>
              <a:t>Removal of Text Dependent Analysis (TDA) </a:t>
            </a:r>
            <a:endParaRPr sz="1800" dirty="0"/>
          </a:p>
          <a:p>
            <a:pPr marL="164592" lvl="0" indent="-164592" algn="l" rtl="0">
              <a:spcBef>
                <a:spcPts val="0"/>
              </a:spcBef>
              <a:spcAft>
                <a:spcPts val="180"/>
              </a:spcAft>
              <a:buSzPct val="100000"/>
              <a:buFont typeface="Lato"/>
              <a:buChar char="•"/>
            </a:pPr>
            <a:r>
              <a:rPr lang="en" sz="1800" dirty="0"/>
              <a:t>Two new short-write tasks</a:t>
            </a:r>
            <a:endParaRPr sz="1800" dirty="0"/>
          </a:p>
        </p:txBody>
      </p:sp>
      <p:sp>
        <p:nvSpPr>
          <p:cNvPr id="244" name="Google Shape;244;p34"/>
          <p:cNvSpPr txBox="1"/>
          <p:nvPr/>
        </p:nvSpPr>
        <p:spPr>
          <a:xfrm>
            <a:off x="3340675" y="3649975"/>
            <a:ext cx="53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https://dpi.wi.gov/assessment/forward/resources#development</a:t>
            </a:r>
            <a:r>
              <a:rPr lang="en" b="1">
                <a:solidFill>
                  <a:srgbClr val="2D2D86"/>
                </a:solidFill>
                <a:latin typeface="Lato"/>
                <a:ea typeface="Lato"/>
                <a:cs typeface="Lato"/>
                <a:sym typeface="Lato"/>
              </a:rPr>
              <a:t> </a:t>
            </a:r>
            <a:endParaRPr b="1">
              <a:solidFill>
                <a:srgbClr val="2D2D86"/>
              </a:solidFill>
              <a:latin typeface="Lato"/>
              <a:ea typeface="Lato"/>
              <a:cs typeface="Lato"/>
              <a:sym typeface="Lato"/>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Standard Settings</a:t>
            </a:r>
          </a:p>
        </p:txBody>
      </p:sp>
      <p:sp>
        <p:nvSpPr>
          <p:cNvPr id="250" name="Google Shape;250;p35"/>
          <p:cNvSpPr txBox="1">
            <a:spLocks noGrp="1"/>
          </p:cNvSpPr>
          <p:nvPr>
            <p:ph type="body" idx="2"/>
          </p:nvPr>
        </p:nvSpPr>
        <p:spPr>
          <a:xfrm>
            <a:off x="440275" y="1055800"/>
            <a:ext cx="8242200" cy="2760900"/>
          </a:xfrm>
          <a:prstGeom prst="rect">
            <a:avLst/>
          </a:prstGeom>
        </p:spPr>
        <p:txBody>
          <a:bodyPr spcFirstLastPara="1" wrap="square" lIns="91425" tIns="45700" rIns="91425" bIns="45700" anchor="t" anchorCtr="0">
            <a:noAutofit/>
          </a:bodyPr>
          <a:lstStyle/>
          <a:p>
            <a:pPr marL="164592" lvl="0" indent="-164592" algn="l" rtl="0">
              <a:spcBef>
                <a:spcPts val="0"/>
              </a:spcBef>
              <a:spcAft>
                <a:spcPts val="180"/>
              </a:spcAft>
              <a:buSzPct val="100000"/>
              <a:buFont typeface="Lato"/>
              <a:buChar char="•"/>
            </a:pPr>
            <a:r>
              <a:rPr lang="en" sz="1800" dirty="0"/>
              <a:t>In June, Wisconsin educators will recommend cut scores for the Forward Exam in English Language Arts (ELA) and Mathematics.</a:t>
            </a:r>
            <a:endParaRPr sz="1800" dirty="0"/>
          </a:p>
          <a:p>
            <a:pPr marL="164592" lvl="0" indent="-164592" algn="l" rtl="0">
              <a:spcBef>
                <a:spcPts val="1000"/>
              </a:spcBef>
              <a:spcAft>
                <a:spcPts val="180"/>
              </a:spcAft>
              <a:buSzPct val="100000"/>
              <a:buFont typeface="Lato"/>
              <a:buChar char="•"/>
            </a:pPr>
            <a:r>
              <a:rPr lang="en" sz="1800" dirty="0"/>
              <a:t>In July, Wisconsin educators will recommend cut scores for the ACT ELA, Mathematics, and Science.</a:t>
            </a:r>
            <a:endParaRPr sz="1800" dirty="0"/>
          </a:p>
          <a:p>
            <a:pPr marL="164592" lvl="0" indent="-164592" algn="l" rtl="0">
              <a:spcBef>
                <a:spcPts val="1000"/>
              </a:spcBef>
              <a:spcAft>
                <a:spcPts val="180"/>
              </a:spcAft>
              <a:buSzPct val="100000"/>
              <a:buFont typeface="Lato"/>
              <a:buChar char="•"/>
            </a:pPr>
            <a:r>
              <a:rPr lang="en" sz="1800" dirty="0"/>
              <a:t>The standard settings will require starting new trendlines.</a:t>
            </a:r>
            <a:endParaRPr sz="18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Reporting Timeline</a:t>
            </a:r>
          </a:p>
        </p:txBody>
      </p:sp>
      <p:sp>
        <p:nvSpPr>
          <p:cNvPr id="256" name="Google Shape;256;p36"/>
          <p:cNvSpPr txBox="1">
            <a:spLocks noGrp="1"/>
          </p:cNvSpPr>
          <p:nvPr>
            <p:ph type="body" idx="2"/>
          </p:nvPr>
        </p:nvSpPr>
        <p:spPr>
          <a:xfrm>
            <a:off x="461625" y="1815000"/>
            <a:ext cx="6853575" cy="1513500"/>
          </a:xfrm>
          <a:prstGeom prst="rect">
            <a:avLst/>
          </a:prstGeom>
        </p:spPr>
        <p:txBody>
          <a:bodyPr spcFirstLastPara="1" wrap="square" lIns="91425" tIns="45700" rIns="91425" bIns="45700" anchor="t" anchorCtr="0">
            <a:normAutofit/>
          </a:bodyPr>
          <a:lstStyle/>
          <a:p>
            <a:pPr marL="164592" indent="-164592">
              <a:spcAft>
                <a:spcPts val="180"/>
              </a:spcAft>
              <a:buSzPct val="100000"/>
            </a:pPr>
            <a:r>
              <a:rPr lang="en" sz="2200" dirty="0"/>
              <a:t>Standard settings will impact some of the reporting timeline.</a:t>
            </a:r>
            <a:endParaRPr sz="2200" dirty="0"/>
          </a:p>
        </p:txBody>
      </p:sp>
      <p:pic>
        <p:nvPicPr>
          <p:cNvPr id="257" name="Google Shape;257;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53625" y="1815000"/>
            <a:ext cx="1428750" cy="1428750"/>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Wisconsin Student Assessment System</a:t>
            </a:r>
          </a:p>
        </p:txBody>
      </p:sp>
      <p:sp>
        <p:nvSpPr>
          <p:cNvPr id="57" name="Google Shape;57;p10"/>
          <p:cNvSpPr txBox="1">
            <a:spLocks noGrp="1"/>
          </p:cNvSpPr>
          <p:nvPr>
            <p:ph type="body" idx="2"/>
          </p:nvPr>
        </p:nvSpPr>
        <p:spPr>
          <a:xfrm>
            <a:off x="440275" y="1197425"/>
            <a:ext cx="8283900" cy="2512800"/>
          </a:xfrm>
          <a:prstGeom prst="rect">
            <a:avLst/>
          </a:prstGeom>
        </p:spPr>
        <p:txBody>
          <a:bodyPr spcFirstLastPara="1" wrap="square" lIns="91425" tIns="45700" rIns="91425" bIns="45700" anchor="t" anchorCtr="0">
            <a:normAutofit/>
          </a:bodyPr>
          <a:lstStyle/>
          <a:p>
            <a:pPr marL="164592" indent="-164592">
              <a:spcAft>
                <a:spcPts val="180"/>
              </a:spcAft>
              <a:buSzPts val="2200"/>
            </a:pPr>
            <a:r>
              <a:rPr lang="en-US" sz="1800" dirty="0"/>
              <a:t>Forward Exam</a:t>
            </a:r>
          </a:p>
          <a:p>
            <a:pPr marL="164592" indent="-164592">
              <a:spcAft>
                <a:spcPts val="180"/>
              </a:spcAft>
              <a:buSzPts val="2200"/>
            </a:pPr>
            <a:r>
              <a:rPr lang="en-US" sz="1800" dirty="0"/>
              <a:t>Dynamic Learning Maps (DLM)</a:t>
            </a:r>
          </a:p>
          <a:p>
            <a:pPr marL="164592" indent="-164592">
              <a:spcAft>
                <a:spcPts val="180"/>
              </a:spcAft>
              <a:buSzPts val="2200"/>
            </a:pPr>
            <a:r>
              <a:rPr lang="en-US" sz="1800" dirty="0" err="1"/>
              <a:t>PreACT</a:t>
            </a:r>
            <a:r>
              <a:rPr lang="en-US" sz="1800" dirty="0"/>
              <a:t> Secure</a:t>
            </a:r>
          </a:p>
          <a:p>
            <a:pPr marL="164592" indent="-164592">
              <a:spcAft>
                <a:spcPts val="180"/>
              </a:spcAft>
              <a:buSzPts val="2200"/>
            </a:pPr>
            <a:r>
              <a:rPr lang="en-US" sz="1800" dirty="0"/>
              <a:t>ACT with writing</a:t>
            </a:r>
            <a:endParaRPr sz="18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Educator Involvement Opportunities</a:t>
            </a:r>
          </a:p>
        </p:txBody>
      </p:sp>
      <p:sp>
        <p:nvSpPr>
          <p:cNvPr id="263" name="Google Shape;263;p37"/>
          <p:cNvSpPr txBox="1"/>
          <p:nvPr/>
        </p:nvSpPr>
        <p:spPr>
          <a:xfrm>
            <a:off x="440275" y="1079825"/>
            <a:ext cx="8242200" cy="22241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chemeClr val="dk1"/>
                </a:solidFill>
                <a:latin typeface="Lato"/>
                <a:ea typeface="Lato"/>
                <a:cs typeface="Lato"/>
                <a:sym typeface="Lato"/>
                <a:hlinkClick r:id="rId4"/>
              </a:rPr>
              <a:t>Forward Exam</a:t>
            </a:r>
            <a:endParaRPr sz="1800" b="1" dirty="0">
              <a:solidFill>
                <a:schemeClr val="dk1"/>
              </a:solidFill>
              <a:latin typeface="Lato"/>
              <a:ea typeface="Lato"/>
              <a:cs typeface="Lato"/>
              <a:sym typeface="Lato"/>
            </a:endParaRPr>
          </a:p>
          <a:p>
            <a:pPr marL="457200" lvl="0" indent="-368300" algn="l" rtl="0">
              <a:lnSpc>
                <a:spcPct val="115000"/>
              </a:lnSpc>
              <a:spcBef>
                <a:spcPts val="0"/>
              </a:spcBef>
              <a:spcAft>
                <a:spcPts val="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Range finding - April 15-18 (apply by March 15)</a:t>
            </a:r>
            <a:endParaRPr sz="1800" b="1" dirty="0">
              <a:solidFill>
                <a:schemeClr val="dk1"/>
              </a:solidFill>
              <a:latin typeface="Lato"/>
              <a:ea typeface="Lato"/>
              <a:cs typeface="Lato"/>
              <a:sym typeface="Lato"/>
            </a:endParaRPr>
          </a:p>
          <a:p>
            <a:pPr marL="457200" lvl="0" indent="-368300" algn="l" rtl="0">
              <a:lnSpc>
                <a:spcPct val="115000"/>
              </a:lnSpc>
              <a:spcBef>
                <a:spcPts val="0"/>
              </a:spcBef>
              <a:spcAft>
                <a:spcPts val="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Standard setting - June 11-14 (apply by April 19)</a:t>
            </a:r>
            <a:endParaRPr sz="1800" b="1" dirty="0">
              <a:solidFill>
                <a:schemeClr val="dk1"/>
              </a:solidFill>
              <a:latin typeface="Lato"/>
              <a:ea typeface="Lato"/>
              <a:cs typeface="Lato"/>
              <a:sym typeface="Lato"/>
            </a:endParaRPr>
          </a:p>
          <a:p>
            <a:pPr marL="457200" lvl="0" indent="-368300" algn="l" rtl="0">
              <a:lnSpc>
                <a:spcPct val="115000"/>
              </a:lnSpc>
              <a:spcBef>
                <a:spcPts val="0"/>
              </a:spcBef>
              <a:spcAft>
                <a:spcPts val="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Item review - July/August (apply by May 10)</a:t>
            </a:r>
            <a:endParaRPr sz="1800" b="1" dirty="0">
              <a:solidFill>
                <a:schemeClr val="dk1"/>
              </a:solidFill>
              <a:latin typeface="Lato"/>
              <a:ea typeface="Lato"/>
              <a:cs typeface="Lato"/>
              <a:sym typeface="Lato"/>
            </a:endParaRPr>
          </a:p>
          <a:p>
            <a:pPr marL="0" lvl="0" indent="0" algn="l" rtl="0">
              <a:lnSpc>
                <a:spcPct val="115000"/>
              </a:lnSpc>
              <a:spcBef>
                <a:spcPts val="1000"/>
              </a:spcBef>
              <a:spcAft>
                <a:spcPts val="0"/>
              </a:spcAft>
              <a:buNone/>
            </a:pPr>
            <a:r>
              <a:rPr lang="en" sz="1800" b="1" dirty="0">
                <a:solidFill>
                  <a:schemeClr val="dk1"/>
                </a:solidFill>
                <a:latin typeface="Lato"/>
                <a:ea typeface="Lato"/>
                <a:cs typeface="Lato"/>
                <a:sym typeface="Lato"/>
                <a:hlinkClick r:id="rId5"/>
              </a:rPr>
              <a:t>ACT</a:t>
            </a:r>
            <a:endParaRPr sz="1800" b="1" dirty="0">
              <a:solidFill>
                <a:srgbClr val="2D2D86"/>
              </a:solidFill>
              <a:latin typeface="Lato"/>
              <a:ea typeface="Lato"/>
              <a:cs typeface="Lato"/>
              <a:sym typeface="Lato"/>
            </a:endParaRPr>
          </a:p>
          <a:p>
            <a:pPr marL="457200" lvl="0" indent="-368300" algn="l" rtl="0">
              <a:lnSpc>
                <a:spcPct val="115000"/>
              </a:lnSpc>
              <a:spcBef>
                <a:spcPts val="0"/>
              </a:spcBef>
              <a:spcAft>
                <a:spcPts val="0"/>
              </a:spcAft>
              <a:buClr>
                <a:schemeClr val="dk1"/>
              </a:buClr>
              <a:buSzPct val="100000"/>
              <a:buFont typeface="Arial" panose="020B0604020202020204" pitchFamily="34" charset="0"/>
              <a:buChar char="•"/>
            </a:pPr>
            <a:r>
              <a:rPr lang="en" sz="1800" b="1" dirty="0">
                <a:solidFill>
                  <a:schemeClr val="dk1"/>
                </a:solidFill>
                <a:latin typeface="Lato"/>
                <a:ea typeface="Lato"/>
                <a:cs typeface="Lato"/>
                <a:sym typeface="Lato"/>
              </a:rPr>
              <a:t>Standard setting - July</a:t>
            </a:r>
            <a:endParaRPr sz="1800" b="1" dirty="0">
              <a:solidFill>
                <a:schemeClr val="dk1"/>
              </a:solidFill>
              <a:latin typeface="Lato"/>
              <a:ea typeface="Lato"/>
              <a:cs typeface="Lato"/>
              <a:sym typeface="Lato"/>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Thank You!</a:t>
            </a:r>
          </a:p>
        </p:txBody>
      </p:sp>
      <p:sp>
        <p:nvSpPr>
          <p:cNvPr id="269" name="Google Shape;269;p38"/>
          <p:cNvSpPr txBox="1"/>
          <p:nvPr/>
        </p:nvSpPr>
        <p:spPr>
          <a:xfrm>
            <a:off x="450900" y="998375"/>
            <a:ext cx="8242200" cy="37417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Viji Somasundaram (Director) </a:t>
            </a:r>
            <a:r>
              <a:rPr lang="en" sz="1800" b="1" u="sng" dirty="0">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visalakshi.somasundaram@dpi.wi.gov</a:t>
            </a:r>
            <a:r>
              <a:rPr lang="en" sz="1800" b="1" dirty="0">
                <a:solidFill>
                  <a:schemeClr val="dk1"/>
                </a:solidFill>
                <a:latin typeface="Lato"/>
                <a:ea typeface="Lato"/>
                <a:cs typeface="Lato"/>
                <a:sym typeface="Lato"/>
              </a:rPr>
              <a:t> </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Phil Olsen (Assistant Director) </a:t>
            </a:r>
            <a:r>
              <a:rPr lang="en" sz="1800" b="1" u="sng" dirty="0">
                <a:solidFill>
                  <a:srgbClr val="2D2D86"/>
                </a:solidFill>
                <a:latin typeface="Lato"/>
                <a:ea typeface="Lato"/>
                <a:cs typeface="Lato"/>
                <a:sym typeface="Lato"/>
                <a:hlinkClick r:id="rId5">
                  <a:extLst>
                    <a:ext uri="{A12FA001-AC4F-418D-AE19-62706E023703}">
                      <ahyp:hlinkClr xmlns:ahyp="http://schemas.microsoft.com/office/drawing/2018/hyperlinkcolor" val="tx"/>
                    </a:ext>
                  </a:extLst>
                </a:hlinkClick>
              </a:rPr>
              <a:t>philip.olsen@dpi.wi.gov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Nikki Braconier (ACT/PreACT Secure) </a:t>
            </a:r>
            <a:r>
              <a:rPr lang="en" sz="1800" b="1" u="sng" dirty="0">
                <a:solidFill>
                  <a:srgbClr val="2D2D86"/>
                </a:solidFill>
                <a:latin typeface="Lato"/>
                <a:ea typeface="Lato"/>
                <a:cs typeface="Lato"/>
                <a:sym typeface="Lato"/>
                <a:hlinkClick r:id="rId6">
                  <a:extLst>
                    <a:ext uri="{A12FA001-AC4F-418D-AE19-62706E023703}">
                      <ahyp:hlinkClr xmlns:ahyp="http://schemas.microsoft.com/office/drawing/2018/hyperlinkcolor" val="tx"/>
                    </a:ext>
                  </a:extLst>
                </a:hlinkClick>
              </a:rPr>
              <a:t>nicole.braconier@dpi.wi.gov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Phil Cranley (data) </a:t>
            </a:r>
            <a:r>
              <a:rPr lang="en" sz="1800" b="1" u="sng" dirty="0">
                <a:solidFill>
                  <a:srgbClr val="2D2D86"/>
                </a:solidFill>
                <a:latin typeface="Lato"/>
                <a:ea typeface="Lato"/>
                <a:cs typeface="Lato"/>
                <a:sym typeface="Lato"/>
                <a:hlinkClick r:id="rId7">
                  <a:extLst>
                    <a:ext uri="{A12FA001-AC4F-418D-AE19-62706E023703}">
                      <ahyp:hlinkClr xmlns:ahyp="http://schemas.microsoft.com/office/drawing/2018/hyperlinkcolor" val="tx"/>
                    </a:ext>
                  </a:extLst>
                </a:hlinkClick>
              </a:rPr>
              <a:t>philip.cranley@dpi.wi.gov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None/>
            </a:pPr>
            <a:r>
              <a:rPr lang="en" sz="1800" b="1" dirty="0">
                <a:solidFill>
                  <a:schemeClr val="dk1"/>
                </a:solidFill>
                <a:latin typeface="Lato"/>
                <a:ea typeface="Lato"/>
                <a:cs typeface="Lato"/>
                <a:sym typeface="Lato"/>
              </a:rPr>
              <a:t>Duane Dorn (test security) </a:t>
            </a:r>
            <a:r>
              <a:rPr lang="en" sz="1800" b="1" u="sng" dirty="0">
                <a:solidFill>
                  <a:srgbClr val="2D2D86"/>
                </a:solidFill>
                <a:latin typeface="Lato"/>
                <a:ea typeface="Lato"/>
                <a:cs typeface="Lato"/>
                <a:sym typeface="Lato"/>
                <a:hlinkClick r:id="rId8">
                  <a:extLst>
                    <a:ext uri="{A12FA001-AC4F-418D-AE19-62706E023703}">
                      <ahyp:hlinkClr xmlns:ahyp="http://schemas.microsoft.com/office/drawing/2018/hyperlinkcolor" val="tx"/>
                    </a:ext>
                  </a:extLst>
                </a:hlinkClick>
              </a:rPr>
              <a:t>duane.dorn@dpi.wi.gov</a:t>
            </a:r>
            <a:r>
              <a:rPr lang="en" sz="1800" b="1" dirty="0">
                <a:solidFill>
                  <a:srgbClr val="2D2D86"/>
                </a:solidFill>
                <a:latin typeface="Lato"/>
                <a:ea typeface="Lato"/>
                <a:cs typeface="Lato"/>
                <a:sym typeface="Lato"/>
              </a:rPr>
              <a:t> </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Angela Dugas (NAEP) </a:t>
            </a:r>
            <a:r>
              <a:rPr lang="en" sz="1800" b="1" u="sng" dirty="0">
                <a:solidFill>
                  <a:srgbClr val="2D2D86"/>
                </a:solidFill>
                <a:latin typeface="Lato"/>
                <a:ea typeface="Lato"/>
                <a:cs typeface="Lato"/>
                <a:sym typeface="Lato"/>
                <a:hlinkClick r:id="rId9">
                  <a:extLst>
                    <a:ext uri="{A12FA001-AC4F-418D-AE19-62706E023703}">
                      <ahyp:hlinkClr xmlns:ahyp="http://schemas.microsoft.com/office/drawing/2018/hyperlinkcolor" val="tx"/>
                    </a:ext>
                  </a:extLst>
                </a:hlinkClick>
              </a:rPr>
              <a:t>angela.dugas@dpi.wi.gov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Alison O’Hara (Forward Exam) </a:t>
            </a:r>
            <a:r>
              <a:rPr lang="en" sz="1800" b="1" u="sng" dirty="0">
                <a:solidFill>
                  <a:srgbClr val="2D2D86"/>
                </a:solidFill>
                <a:latin typeface="Lato"/>
                <a:ea typeface="Lato"/>
                <a:cs typeface="Lato"/>
                <a:sym typeface="Lato"/>
                <a:hlinkClick r:id="rId10">
                  <a:extLst>
                    <a:ext uri="{A12FA001-AC4F-418D-AE19-62706E023703}">
                      <ahyp:hlinkClr xmlns:ahyp="http://schemas.microsoft.com/office/drawing/2018/hyperlinkcolor" val="tx"/>
                    </a:ext>
                  </a:extLst>
                </a:hlinkClick>
              </a:rPr>
              <a:t>alison.ohara@dpi.wi.gov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None/>
            </a:pPr>
            <a:r>
              <a:rPr lang="en" sz="1800" b="1" dirty="0">
                <a:solidFill>
                  <a:schemeClr val="dk1"/>
                </a:solidFill>
                <a:latin typeface="Lato"/>
                <a:ea typeface="Lato"/>
                <a:cs typeface="Lato"/>
                <a:sym typeface="Lato"/>
              </a:rPr>
              <a:t>Mike Peacy (DLM) </a:t>
            </a:r>
            <a:r>
              <a:rPr lang="en" sz="1800" b="1" u="sng" dirty="0">
                <a:solidFill>
                  <a:srgbClr val="2D2D86"/>
                </a:solidFill>
                <a:latin typeface="Lato"/>
                <a:ea typeface="Lato"/>
                <a:cs typeface="Lato"/>
                <a:sym typeface="Lato"/>
                <a:hlinkClick r:id="rId11">
                  <a:extLst>
                    <a:ext uri="{A12FA001-AC4F-418D-AE19-62706E023703}">
                      <ahyp:hlinkClr xmlns:ahyp="http://schemas.microsoft.com/office/drawing/2018/hyperlinkcolor" val="tx"/>
                    </a:ext>
                  </a:extLst>
                </a:hlinkClick>
              </a:rPr>
              <a:t>michael.peacy@dpi.wi.gov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None/>
            </a:pPr>
            <a:r>
              <a:rPr lang="en" sz="1800" b="1" dirty="0">
                <a:solidFill>
                  <a:schemeClr val="dk1"/>
                </a:solidFill>
                <a:latin typeface="Lato"/>
                <a:ea typeface="Lato"/>
                <a:cs typeface="Lato"/>
                <a:sym typeface="Lato"/>
              </a:rPr>
              <a:t>Jesse Roberts (ACCESS for ELLs) </a:t>
            </a:r>
            <a:r>
              <a:rPr lang="en" sz="1800" b="1" u="sng" dirty="0">
                <a:solidFill>
                  <a:srgbClr val="2D2D86"/>
                </a:solidFill>
                <a:latin typeface="Lato"/>
                <a:ea typeface="Lato"/>
                <a:cs typeface="Lato"/>
                <a:sym typeface="Lato"/>
                <a:hlinkClick r:id="rId12">
                  <a:extLst>
                    <a:ext uri="{A12FA001-AC4F-418D-AE19-62706E023703}">
                      <ahyp:hlinkClr xmlns:ahyp="http://schemas.microsoft.com/office/drawing/2018/hyperlinkcolor" val="tx"/>
                    </a:ext>
                  </a:extLst>
                </a:hlinkClick>
              </a:rPr>
              <a:t>jesse.roberts@dpi.wi.gov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latin typeface="Lato"/>
                <a:ea typeface="Lato"/>
                <a:cs typeface="Lato"/>
                <a:sym typeface="Lato"/>
              </a:rPr>
              <a:t>Jennie Teasdale (Forward Exam) </a:t>
            </a:r>
            <a:r>
              <a:rPr lang="en" sz="1800" b="1" u="sng" dirty="0">
                <a:solidFill>
                  <a:srgbClr val="2D2D86"/>
                </a:solidFill>
                <a:latin typeface="Lato"/>
                <a:ea typeface="Lato"/>
                <a:cs typeface="Lato"/>
                <a:sym typeface="Lato"/>
                <a:hlinkClick r:id="rId13">
                  <a:extLst>
                    <a:ext uri="{A12FA001-AC4F-418D-AE19-62706E023703}">
                      <ahyp:hlinkClr xmlns:ahyp="http://schemas.microsoft.com/office/drawing/2018/hyperlinkcolor" val="tx"/>
                    </a:ext>
                  </a:extLst>
                </a:hlinkClick>
              </a:rPr>
              <a:t>jennifer.teasdale@dpi.wi.gov</a:t>
            </a:r>
            <a:endParaRPr sz="1800" b="1" dirty="0">
              <a:solidFill>
                <a:srgbClr val="2D2D86"/>
              </a:solidFill>
              <a:latin typeface="Lato"/>
              <a:ea typeface="Lato"/>
              <a:cs typeface="Lato"/>
              <a:sym typeface="Lato"/>
            </a:endParaRPr>
          </a:p>
          <a:p>
            <a:pPr marL="0" lvl="0" indent="0" algn="l" rtl="0">
              <a:lnSpc>
                <a:spcPct val="115000"/>
              </a:lnSpc>
              <a:spcBef>
                <a:spcPts val="0"/>
              </a:spcBef>
              <a:spcAft>
                <a:spcPts val="0"/>
              </a:spcAft>
              <a:buNone/>
            </a:pPr>
            <a:endParaRPr sz="2100" b="1" dirty="0">
              <a:solidFill>
                <a:srgbClr val="2D2D86"/>
              </a:solidFill>
              <a:latin typeface="Lato"/>
              <a:ea typeface="Lato"/>
              <a:cs typeface="Lato"/>
              <a:sym typeface="Lato"/>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a:t>
            </a: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Statewide Assessments - Purposes</a:t>
            </a:r>
          </a:p>
        </p:txBody>
      </p:sp>
      <p:sp>
        <p:nvSpPr>
          <p:cNvPr id="63" name="Google Shape;63;p11"/>
          <p:cNvSpPr txBox="1"/>
          <p:nvPr/>
        </p:nvSpPr>
        <p:spPr>
          <a:xfrm>
            <a:off x="430200" y="998238"/>
            <a:ext cx="8283600" cy="30331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800" b="1" dirty="0">
                <a:solidFill>
                  <a:schemeClr val="dk1"/>
                </a:solidFill>
                <a:latin typeface="Lato"/>
                <a:ea typeface="Lato"/>
                <a:cs typeface="Lato"/>
                <a:sym typeface="Lato"/>
              </a:rPr>
              <a:t>Statewide test results provide data that is comparable across districts and across time. The test results must be used along with other data for a more complete picture to inform, for example:</a:t>
            </a:r>
            <a:endParaRPr sz="1800" b="1" dirty="0">
              <a:solidFill>
                <a:schemeClr val="dk1"/>
              </a:solidFill>
              <a:latin typeface="Lato"/>
              <a:ea typeface="Lato"/>
              <a:cs typeface="Lato"/>
              <a:sym typeface="Lato"/>
            </a:endParaRPr>
          </a:p>
          <a:p>
            <a:pPr marL="164592" lvl="0" indent="-164592" algn="l" rtl="0">
              <a:lnSpc>
                <a:spcPct val="150000"/>
              </a:lnSpc>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Accountability</a:t>
            </a:r>
            <a:endParaRPr sz="1800" b="1" dirty="0">
              <a:solidFill>
                <a:schemeClr val="dk1"/>
              </a:solidFill>
              <a:latin typeface="Lato"/>
              <a:ea typeface="Lato"/>
              <a:cs typeface="Lato"/>
              <a:sym typeface="Lato"/>
            </a:endParaRPr>
          </a:p>
          <a:p>
            <a:pPr marL="164592" lvl="0" indent="-164592" algn="l" rtl="0">
              <a:lnSpc>
                <a:spcPct val="150000"/>
              </a:lnSpc>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Improvement efforts</a:t>
            </a:r>
            <a:endParaRPr sz="1800" b="1" dirty="0">
              <a:solidFill>
                <a:schemeClr val="dk1"/>
              </a:solidFill>
              <a:latin typeface="Lato"/>
              <a:ea typeface="Lato"/>
              <a:cs typeface="Lato"/>
              <a:sym typeface="Lato"/>
            </a:endParaRPr>
          </a:p>
          <a:p>
            <a:pPr marL="164592" lvl="0" indent="-164592" algn="l" rtl="0">
              <a:lnSpc>
                <a:spcPct val="150000"/>
              </a:lnSpc>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Curriculum planning and evaluation</a:t>
            </a:r>
            <a:endParaRPr sz="1800" b="1" dirty="0">
              <a:solidFill>
                <a:schemeClr val="dk1"/>
              </a:solidFill>
              <a:latin typeface="Lato"/>
              <a:ea typeface="Lato"/>
              <a:cs typeface="Lato"/>
              <a:sym typeface="Lato"/>
            </a:endParaRPr>
          </a:p>
          <a:p>
            <a:pPr marL="164592" lvl="0" indent="-164592" algn="l" rtl="0">
              <a:lnSpc>
                <a:spcPct val="150000"/>
              </a:lnSpc>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Education research and policy making</a:t>
            </a:r>
            <a:endParaRPr sz="1800" b="1" dirty="0">
              <a:solidFill>
                <a:schemeClr val="dk1"/>
              </a:solidFill>
              <a:latin typeface="Lato"/>
              <a:ea typeface="Lato"/>
              <a:cs typeface="Lato"/>
              <a:sym typeface="Lato"/>
            </a:endParaRPr>
          </a:p>
        </p:txBody>
      </p:sp>
      <p:sp>
        <p:nvSpPr>
          <p:cNvPr id="64" name="Google Shape;64;p11"/>
          <p:cNvSpPr txBox="1"/>
          <p:nvPr/>
        </p:nvSpPr>
        <p:spPr>
          <a:xfrm>
            <a:off x="4147650" y="4447775"/>
            <a:ext cx="456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https://dpi.wi.gov/assessment/forward/data#purpose</a:t>
            </a:r>
            <a:r>
              <a:rPr lang="en">
                <a:solidFill>
                  <a:schemeClr val="dk1"/>
                </a:solidFill>
                <a:latin typeface="Lato"/>
                <a:ea typeface="Lato"/>
                <a:cs typeface="Lato"/>
                <a:sym typeface="Lato"/>
              </a:rPr>
              <a:t> </a:t>
            </a:r>
            <a:endParaRPr>
              <a:solidFill>
                <a:schemeClr val="dk1"/>
              </a:solidFill>
              <a:latin typeface="Lato"/>
              <a:ea typeface="Lato"/>
              <a:cs typeface="Lato"/>
              <a:sym typeface="Lato"/>
            </a:endParaRPr>
          </a:p>
        </p:txBody>
      </p:sp>
      <p:pic>
        <p:nvPicPr>
          <p:cNvPr id="65" name="Google Shape;65;p1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13963" y="2351750"/>
            <a:ext cx="2676525" cy="1390650"/>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Standards and Assessment</a:t>
            </a:r>
          </a:p>
        </p:txBody>
      </p:sp>
      <p:pic>
        <p:nvPicPr>
          <p:cNvPr id="71" name="Google Shape;71;p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32575" y="1497393"/>
            <a:ext cx="4248121" cy="1664243"/>
          </a:xfrm>
          <a:prstGeom prst="rect">
            <a:avLst/>
          </a:prstGeom>
          <a:noFill/>
          <a:ln>
            <a:noFill/>
          </a:ln>
        </p:spPr>
      </p:pic>
      <p:pic>
        <p:nvPicPr>
          <p:cNvPr id="72" name="Google Shape;72;p1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12469" y="1497393"/>
            <a:ext cx="2270535" cy="1664243"/>
          </a:xfrm>
          <a:prstGeom prst="rect">
            <a:avLst/>
          </a:prstGeom>
          <a:noFill/>
          <a:ln w="9525" cap="flat" cmpd="sng">
            <a:solidFill>
              <a:srgbClr val="9E9E9E"/>
            </a:solidFill>
            <a:prstDash val="solid"/>
            <a:round/>
            <a:headEnd type="none" w="sm" len="sm"/>
            <a:tailEnd type="none" w="sm" len="sm"/>
          </a:ln>
        </p:spPr>
      </p:pic>
      <p:pic>
        <p:nvPicPr>
          <p:cNvPr id="73" name="Google Shape;73;p1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830267" y="1497400"/>
            <a:ext cx="2210140" cy="1664236"/>
          </a:xfrm>
          <a:prstGeom prst="rect">
            <a:avLst/>
          </a:prstGeom>
          <a:noFill/>
          <a:ln w="9525" cap="flat" cmpd="sng">
            <a:solidFill>
              <a:srgbClr val="9E9E9E"/>
            </a:solidFill>
            <a:prstDash val="solid"/>
            <a:round/>
            <a:headEnd type="none" w="sm" len="sm"/>
            <a:tailEnd type="none" w="sm" len="sm"/>
          </a:ln>
        </p:spPr>
      </p:pic>
      <p:sp>
        <p:nvSpPr>
          <p:cNvPr id="74" name="Google Shape;74;p12"/>
          <p:cNvSpPr txBox="1"/>
          <p:nvPr/>
        </p:nvSpPr>
        <p:spPr>
          <a:xfrm>
            <a:off x="466739" y="1044071"/>
            <a:ext cx="8210521" cy="5742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1"/>
                </a:solidFill>
                <a:latin typeface="Lato"/>
                <a:ea typeface="Lato"/>
                <a:cs typeface="Lato"/>
                <a:sym typeface="Lato"/>
                <a:hlinkClick r:id="rId7"/>
              </a:rPr>
              <a:t>Standards</a:t>
            </a:r>
            <a:r>
              <a:rPr lang="en" sz="2200" b="1" dirty="0">
                <a:solidFill>
                  <a:schemeClr val="dk1"/>
                </a:solidFill>
                <a:latin typeface="Lato"/>
                <a:ea typeface="Lato"/>
                <a:cs typeface="Lato"/>
                <a:sym typeface="Lato"/>
              </a:rPr>
              <a:t> are the foundation of assessments.</a:t>
            </a:r>
            <a:endParaRPr sz="2200" b="1" strike="sngStrike" dirty="0">
              <a:solidFill>
                <a:schemeClr val="dk1"/>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Test and Item Development</a:t>
            </a:r>
          </a:p>
        </p:txBody>
      </p:sp>
      <p:sp>
        <p:nvSpPr>
          <p:cNvPr id="81" name="Google Shape;81;p13"/>
          <p:cNvSpPr txBox="1"/>
          <p:nvPr/>
        </p:nvSpPr>
        <p:spPr>
          <a:xfrm>
            <a:off x="450700" y="1111975"/>
            <a:ext cx="8210700" cy="1610667"/>
          </a:xfrm>
          <a:prstGeom prst="rect">
            <a:avLst/>
          </a:prstGeom>
          <a:noFill/>
          <a:ln>
            <a:noFill/>
          </a:ln>
        </p:spPr>
        <p:txBody>
          <a:bodyPr spcFirstLastPara="1" wrap="square" lIns="91425" tIns="91425" rIns="91425" bIns="91425" anchor="t" anchorCtr="0">
            <a:spAutoFit/>
          </a:bodyPr>
          <a:lstStyle/>
          <a:p>
            <a:pPr marL="164592" lvl="0" indent="-164592" algn="l" rtl="0">
              <a:lnSpc>
                <a:spcPct val="150000"/>
              </a:lnSpc>
              <a:spcBef>
                <a:spcPts val="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Test designs and blueprints are developed to assess student knowledge of the Wisconsin Academic Standards.</a:t>
            </a:r>
            <a:endParaRPr sz="1800" b="1" dirty="0">
              <a:solidFill>
                <a:schemeClr val="dk1"/>
              </a:solidFill>
              <a:latin typeface="Lato"/>
              <a:ea typeface="Lato"/>
              <a:cs typeface="Lato"/>
              <a:sym typeface="Lato"/>
            </a:endParaRPr>
          </a:p>
          <a:p>
            <a:pPr marL="164592" lvl="0" indent="-164592" algn="l" rtl="0">
              <a:lnSpc>
                <a:spcPct val="150000"/>
              </a:lnSpc>
              <a:spcBef>
                <a:spcPts val="1000"/>
              </a:spcBef>
              <a:spcAft>
                <a:spcPts val="180"/>
              </a:spcAft>
              <a:buClr>
                <a:schemeClr val="dk1"/>
              </a:buClr>
              <a:buSzPts val="2200"/>
              <a:buFont typeface="Arial" panose="020B0604020202020204" pitchFamily="34" charset="0"/>
              <a:buChar char="•"/>
            </a:pPr>
            <a:r>
              <a:rPr lang="en" sz="1800" b="1" dirty="0">
                <a:solidFill>
                  <a:schemeClr val="dk1"/>
                </a:solidFill>
                <a:latin typeface="Lato"/>
                <a:ea typeface="Lato"/>
                <a:cs typeface="Lato"/>
                <a:sym typeface="Lato"/>
              </a:rPr>
              <a:t>Items are developed to meet the test designs and blueprint.</a:t>
            </a:r>
            <a:endParaRPr sz="1800" b="1" dirty="0">
              <a:solidFill>
                <a:schemeClr val="dk1"/>
              </a:solidFill>
              <a:latin typeface="Lato"/>
              <a:ea typeface="Lato"/>
              <a:cs typeface="Lato"/>
              <a:sym typeface="Lato"/>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Wisconsin Standards for Mathematics</a:t>
            </a:r>
          </a:p>
        </p:txBody>
      </p:sp>
      <p:pic>
        <p:nvPicPr>
          <p:cNvPr id="87" name="Google Shape;87;p14" descr="This is a screenshot of a graph. Header row displays grade: K, 1, 2, 3, 4, 5, 6, 7, 8, high School. Header column displays: Domains/Conceptual categories. The domains Mathematical Modeling and Geometry span all grades. Counting and cardinality are specific to kindergarten. Grades kindergarten through 5th grade domains are: operations and algebraic thinking, number operations in base ten, and measurement and data. Grades 4 and 5 add the domain number operations and fractions. Grades 6, 7, &amp; 8 switch he domain number operations and fractions over to ratios and proportional relationships. In grades 8 and high school this domain switches over to Functions.  Grades 6, 7, &amp; 8 include Expressions and Equations and The Number System. Grades 6, 7, &amp; 8 as well as high school also includes Statistics and Probability. High school specific domains include Algebra and Numbers and Quantity, and also includes functions, statistics and probability, geometry and mathematical modeling. "/>
          <p:cNvPicPr preferRelativeResize="0"/>
          <p:nvPr/>
        </p:nvPicPr>
        <p:blipFill>
          <a:blip r:embed="rId4">
            <a:alphaModFix/>
          </a:blip>
          <a:stretch>
            <a:fillRect/>
          </a:stretch>
        </p:blipFill>
        <p:spPr>
          <a:xfrm>
            <a:off x="1643050" y="987015"/>
            <a:ext cx="5857899" cy="3771475"/>
          </a:xfrm>
          <a:prstGeom prst="rect">
            <a:avLst/>
          </a:prstGeom>
          <a:noFill/>
          <a:ln>
            <a:noFill/>
          </a:ln>
        </p:spPr>
      </p:pic>
      <p:sp>
        <p:nvSpPr>
          <p:cNvPr id="88" name="Google Shape;88;p14"/>
          <p:cNvSpPr txBox="1"/>
          <p:nvPr/>
        </p:nvSpPr>
        <p:spPr>
          <a:xfrm>
            <a:off x="473347" y="4681921"/>
            <a:ext cx="8670653" cy="40007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b="1" dirty="0">
                <a:solidFill>
                  <a:schemeClr val="dk1"/>
                </a:solidFill>
                <a:latin typeface="Lato"/>
                <a:ea typeface="Lato"/>
                <a:cs typeface="Lato"/>
                <a:sym typeface="Lato"/>
                <a:hlinkClick r:id="rId5"/>
              </a:rPr>
              <a:t>Wisconsin Standards for Mathematics</a:t>
            </a:r>
            <a:r>
              <a:rPr lang="en-US" b="1" dirty="0">
                <a:solidFill>
                  <a:schemeClr val="dk1"/>
                </a:solidFill>
                <a:latin typeface="Lato"/>
                <a:ea typeface="Lato"/>
                <a:cs typeface="Lato"/>
                <a:sym typeface="Lato"/>
              </a:rPr>
              <a:t>, page 15</a:t>
            </a:r>
            <a:endParaRPr dirty="0">
              <a:solidFill>
                <a:schemeClr val="dk1"/>
              </a:solidFill>
              <a:latin typeface="Lato"/>
              <a:ea typeface="Lato"/>
              <a:cs typeface="Lato"/>
              <a:sym typeface="Lato"/>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Test Blueprint - Mathematics Grade 3</a:t>
            </a:r>
          </a:p>
        </p:txBody>
      </p:sp>
      <p:sp>
        <p:nvSpPr>
          <p:cNvPr id="97" name="Google Shape;97;p15"/>
          <p:cNvSpPr txBox="1"/>
          <p:nvPr/>
        </p:nvSpPr>
        <p:spPr>
          <a:xfrm>
            <a:off x="3587425" y="4412325"/>
            <a:ext cx="53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https://dpi.wi.gov/assessment/forward/resources#development</a:t>
            </a:r>
            <a:r>
              <a:rPr lang="en" b="1">
                <a:solidFill>
                  <a:srgbClr val="2D2D86"/>
                </a:solidFill>
                <a:latin typeface="Lato"/>
                <a:ea typeface="Lato"/>
                <a:cs typeface="Lato"/>
                <a:sym typeface="Lato"/>
              </a:rPr>
              <a:t> </a:t>
            </a:r>
            <a:endParaRPr b="1">
              <a:solidFill>
                <a:srgbClr val="2D2D86"/>
              </a:solidFill>
              <a:latin typeface="Lato"/>
              <a:ea typeface="Lato"/>
              <a:cs typeface="Lato"/>
              <a:sym typeface="Lato"/>
            </a:endParaRPr>
          </a:p>
        </p:txBody>
      </p:sp>
      <p:graphicFrame>
        <p:nvGraphicFramePr>
          <p:cNvPr id="2" name="Table 1">
            <a:extLst>
              <a:ext uri="{FF2B5EF4-FFF2-40B4-BE49-F238E27FC236}">
                <a16:creationId xmlns:a16="http://schemas.microsoft.com/office/drawing/2014/main" id="{A4EA3155-467A-36FD-76E0-7124C36E6ABC}"/>
              </a:ext>
            </a:extLst>
          </p:cNvPr>
          <p:cNvGraphicFramePr>
            <a:graphicFrameLocks noGrp="1"/>
          </p:cNvGraphicFramePr>
          <p:nvPr>
            <p:extLst>
              <p:ext uri="{D42A27DB-BD31-4B8C-83A1-F6EECF244321}">
                <p14:modId xmlns:p14="http://schemas.microsoft.com/office/powerpoint/2010/main" val="3312767265"/>
              </p:ext>
            </p:extLst>
          </p:nvPr>
        </p:nvGraphicFramePr>
        <p:xfrm>
          <a:off x="457200" y="1112202"/>
          <a:ext cx="7674429" cy="2908398"/>
        </p:xfrm>
        <a:graphic>
          <a:graphicData uri="http://schemas.openxmlformats.org/drawingml/2006/table">
            <a:tbl>
              <a:tblPr firstRow="1" bandRow="1">
                <a:tableStyleId>{35758FB7-9AC5-4552-8A53-C91805E547FA}</a:tableStyleId>
              </a:tblPr>
              <a:tblGrid>
                <a:gridCol w="5128021">
                  <a:extLst>
                    <a:ext uri="{9D8B030D-6E8A-4147-A177-3AD203B41FA5}">
                      <a16:colId xmlns:a16="http://schemas.microsoft.com/office/drawing/2014/main" val="2066674296"/>
                    </a:ext>
                  </a:extLst>
                </a:gridCol>
                <a:gridCol w="1118698">
                  <a:extLst>
                    <a:ext uri="{9D8B030D-6E8A-4147-A177-3AD203B41FA5}">
                      <a16:colId xmlns:a16="http://schemas.microsoft.com/office/drawing/2014/main" val="4192232627"/>
                    </a:ext>
                  </a:extLst>
                </a:gridCol>
                <a:gridCol w="1427710">
                  <a:extLst>
                    <a:ext uri="{9D8B030D-6E8A-4147-A177-3AD203B41FA5}">
                      <a16:colId xmlns:a16="http://schemas.microsoft.com/office/drawing/2014/main" val="1198689288"/>
                    </a:ext>
                  </a:extLst>
                </a:gridCol>
              </a:tblGrid>
              <a:tr h="448359">
                <a:tc>
                  <a:txBody>
                    <a:bodyPr/>
                    <a:lstStyle/>
                    <a:p>
                      <a:pPr algn="l"/>
                      <a:r>
                        <a:rPr lang="en-US" sz="1800" dirty="0">
                          <a:latin typeface="Lato" panose="020F0502020204030203" pitchFamily="34" charset="0"/>
                        </a:rPr>
                        <a:t>Domain and Cluster Statements</a:t>
                      </a:r>
                    </a:p>
                  </a:txBody>
                  <a:tcPr anchor="ctr">
                    <a:lnR w="12700" cap="flat" cmpd="sng" algn="ctr">
                      <a:solidFill>
                        <a:schemeClr val="bg1"/>
                      </a:solidFill>
                      <a:prstDash val="solid"/>
                      <a:round/>
                      <a:headEnd type="none" w="med" len="med"/>
                      <a:tailEnd type="none" w="med" len="med"/>
                    </a:lnR>
                    <a:solidFill>
                      <a:srgbClr val="333399"/>
                    </a:solidFill>
                  </a:tcPr>
                </a:tc>
                <a:tc>
                  <a:txBody>
                    <a:bodyPr/>
                    <a:lstStyle/>
                    <a:p>
                      <a:pPr algn="l"/>
                      <a:r>
                        <a:rPr lang="en-US" sz="1800" dirty="0">
                          <a:latin typeface="Lato" panose="020F0502020204030203" pitchFamily="34" charset="0"/>
                        </a:rPr>
                        <a:t>Focus</a:t>
                      </a:r>
                      <a:endParaRPr lang="en-US" sz="1600" dirty="0">
                        <a:latin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33399"/>
                    </a:solidFill>
                  </a:tcPr>
                </a:tc>
                <a:tc>
                  <a:txBody>
                    <a:bodyPr/>
                    <a:lstStyle/>
                    <a:p>
                      <a:pPr algn="l"/>
                      <a:r>
                        <a:rPr lang="en-US" sz="1800" dirty="0">
                          <a:latin typeface="Lato" panose="020F0502020204030203" pitchFamily="34" charset="0"/>
                        </a:rPr>
                        <a:t>Possible Points</a:t>
                      </a:r>
                    </a:p>
                  </a:txBody>
                  <a:tcPr anchor="ctr">
                    <a:lnL w="12700" cap="flat" cmpd="sng" algn="ctr">
                      <a:solidFill>
                        <a:schemeClr val="bg1"/>
                      </a:solidFill>
                      <a:prstDash val="solid"/>
                      <a:round/>
                      <a:headEnd type="none" w="med" len="med"/>
                      <a:tailEnd type="none" w="med" len="med"/>
                    </a:lnL>
                    <a:solidFill>
                      <a:srgbClr val="333399"/>
                    </a:solidFill>
                  </a:tcPr>
                </a:tc>
                <a:extLst>
                  <a:ext uri="{0D108BD9-81ED-4DB2-BD59-A6C34878D82A}">
                    <a16:rowId xmlns:a16="http://schemas.microsoft.com/office/drawing/2014/main" val="3651483965"/>
                  </a:ext>
                </a:extLst>
              </a:tr>
              <a:tr h="448359">
                <a:tc>
                  <a:txBody>
                    <a:bodyPr/>
                    <a:lstStyle/>
                    <a:p>
                      <a:pPr algn="l"/>
                      <a:r>
                        <a:rPr lang="en-US" sz="1800" b="1" dirty="0">
                          <a:latin typeface="Lato" panose="020F0502020204030203" pitchFamily="34" charset="0"/>
                        </a:rPr>
                        <a:t>Measurement and Data (Reporting Category)</a:t>
                      </a:r>
                    </a:p>
                  </a:txBody>
                  <a:tcPr anchor="ctr">
                    <a:solidFill>
                      <a:srgbClr val="7272D0"/>
                    </a:solidFill>
                  </a:tcPr>
                </a:tc>
                <a:tc>
                  <a:txBody>
                    <a:bodyPr/>
                    <a:lstStyle/>
                    <a:p>
                      <a:pPr algn="l"/>
                      <a:endParaRPr lang="en-US" sz="1600" b="1" dirty="0">
                        <a:latin typeface="Lato" panose="020F0502020204030203" pitchFamily="34" charset="0"/>
                      </a:endParaRPr>
                    </a:p>
                  </a:txBody>
                  <a:tcPr anchor="ctr">
                    <a:solidFill>
                      <a:srgbClr val="7272D0"/>
                    </a:solidFill>
                  </a:tcPr>
                </a:tc>
                <a:tc>
                  <a:txBody>
                    <a:bodyPr/>
                    <a:lstStyle/>
                    <a:p>
                      <a:pPr algn="l"/>
                      <a:r>
                        <a:rPr lang="en-US" sz="1600" b="1" dirty="0">
                          <a:latin typeface="Lato" panose="020F0502020204030203" pitchFamily="34" charset="0"/>
                        </a:rPr>
                        <a:t>10-12</a:t>
                      </a:r>
                    </a:p>
                  </a:txBody>
                  <a:tcPr anchor="ctr">
                    <a:solidFill>
                      <a:srgbClr val="7272D0"/>
                    </a:solidFill>
                  </a:tcPr>
                </a:tc>
                <a:extLst>
                  <a:ext uri="{0D108BD9-81ED-4DB2-BD59-A6C34878D82A}">
                    <a16:rowId xmlns:a16="http://schemas.microsoft.com/office/drawing/2014/main" val="2595660613"/>
                  </a:ext>
                </a:extLst>
              </a:tr>
              <a:tr h="448359">
                <a:tc>
                  <a:txBody>
                    <a:bodyPr/>
                    <a:lstStyle/>
                    <a:p>
                      <a:pPr algn="l"/>
                      <a:r>
                        <a:rPr lang="en-US" sz="1200" dirty="0">
                          <a:latin typeface="Lato" panose="020F0502020204030203" pitchFamily="34" charset="0"/>
                        </a:rPr>
                        <a:t>A. Solve problems involving measurement and estimation of intervals of time, liquid volume and masses of objects.</a:t>
                      </a:r>
                    </a:p>
                  </a:txBody>
                  <a:tcPr anchor="ctr">
                    <a:solidFill>
                      <a:srgbClr val="D6D6F2"/>
                    </a:solidFill>
                  </a:tcPr>
                </a:tc>
                <a:tc>
                  <a:txBody>
                    <a:bodyPr/>
                    <a:lstStyle/>
                    <a:p>
                      <a:pPr algn="ctr"/>
                      <a:r>
                        <a:rPr lang="en-US" sz="1800" b="1" dirty="0">
                          <a:latin typeface="Lato" panose="020F0502020204030203" pitchFamily="34" charset="0"/>
                        </a:rPr>
                        <a:t>M</a:t>
                      </a:r>
                    </a:p>
                  </a:txBody>
                  <a:tcPr anchor="ctr">
                    <a:solidFill>
                      <a:srgbClr val="D6D6F2"/>
                    </a:solidFill>
                  </a:tcPr>
                </a:tc>
                <a:tc>
                  <a:txBody>
                    <a:bodyPr/>
                    <a:lstStyle/>
                    <a:p>
                      <a:pPr algn="l"/>
                      <a:endParaRPr lang="en-US" sz="1600" dirty="0">
                        <a:latin typeface="Lato" panose="020F0502020204030203" pitchFamily="34" charset="0"/>
                      </a:endParaRPr>
                    </a:p>
                  </a:txBody>
                  <a:tcPr anchor="ctr">
                    <a:lnB w="12700" cap="flat" cmpd="sng" algn="ctr">
                      <a:solidFill>
                        <a:srgbClr val="D6D6F2"/>
                      </a:solidFill>
                      <a:prstDash val="solid"/>
                      <a:round/>
                      <a:headEnd type="none" w="med" len="med"/>
                      <a:tailEnd type="none" w="med" len="med"/>
                    </a:lnB>
                    <a:solidFill>
                      <a:srgbClr val="D6D6F2"/>
                    </a:solidFill>
                  </a:tcPr>
                </a:tc>
                <a:extLst>
                  <a:ext uri="{0D108BD9-81ED-4DB2-BD59-A6C34878D82A}">
                    <a16:rowId xmlns:a16="http://schemas.microsoft.com/office/drawing/2014/main" val="1154155686"/>
                  </a:ext>
                </a:extLst>
              </a:tr>
              <a:tr h="448359">
                <a:tc>
                  <a:txBody>
                    <a:bodyPr/>
                    <a:lstStyle/>
                    <a:p>
                      <a:pPr algn="l"/>
                      <a:r>
                        <a:rPr lang="en-US" sz="1200" dirty="0">
                          <a:latin typeface="Lato" panose="020F0502020204030203" pitchFamily="34" charset="0"/>
                        </a:rPr>
                        <a:t>B. Represent and Interpret Data</a:t>
                      </a:r>
                    </a:p>
                  </a:txBody>
                  <a:tcPr anchor="ctr">
                    <a:solidFill>
                      <a:srgbClr val="7272D0"/>
                    </a:solidFill>
                  </a:tcPr>
                </a:tc>
                <a:tc>
                  <a:txBody>
                    <a:bodyPr/>
                    <a:lstStyle/>
                    <a:p>
                      <a:pPr algn="ctr"/>
                      <a:r>
                        <a:rPr lang="en-US" sz="1800" b="1" dirty="0">
                          <a:latin typeface="Lato" panose="020F0502020204030203" pitchFamily="34" charset="0"/>
                        </a:rPr>
                        <a:t>S</a:t>
                      </a:r>
                    </a:p>
                  </a:txBody>
                  <a:tcPr anchor="ctr">
                    <a:solidFill>
                      <a:srgbClr val="7272D0"/>
                    </a:solidFill>
                  </a:tcPr>
                </a:tc>
                <a:tc>
                  <a:txBody>
                    <a:bodyPr/>
                    <a:lstStyle/>
                    <a:p>
                      <a:pPr algn="l"/>
                      <a:endParaRPr lang="en-US" sz="1600" dirty="0">
                        <a:latin typeface="Lato" panose="020F0502020204030203" pitchFamily="34" charset="0"/>
                      </a:endParaRPr>
                    </a:p>
                  </a:txBody>
                  <a:tcPr anchor="ctr">
                    <a:lnT w="12700" cap="flat" cmpd="sng" algn="ctr">
                      <a:solidFill>
                        <a:srgbClr val="D6D6F2"/>
                      </a:solidFill>
                      <a:prstDash val="solid"/>
                      <a:round/>
                      <a:headEnd type="none" w="med" len="med"/>
                      <a:tailEnd type="none" w="med" len="med"/>
                    </a:lnT>
                    <a:lnB w="12700" cap="flat" cmpd="sng" algn="ctr">
                      <a:solidFill>
                        <a:srgbClr val="D6D6F2"/>
                      </a:solidFill>
                      <a:prstDash val="solid"/>
                      <a:round/>
                      <a:headEnd type="none" w="med" len="med"/>
                      <a:tailEnd type="none" w="med" len="med"/>
                    </a:lnB>
                    <a:solidFill>
                      <a:srgbClr val="D6D6F2"/>
                    </a:solidFill>
                  </a:tcPr>
                </a:tc>
                <a:extLst>
                  <a:ext uri="{0D108BD9-81ED-4DB2-BD59-A6C34878D82A}">
                    <a16:rowId xmlns:a16="http://schemas.microsoft.com/office/drawing/2014/main" val="4219585010"/>
                  </a:ext>
                </a:extLst>
              </a:tr>
              <a:tr h="448359">
                <a:tc>
                  <a:txBody>
                    <a:bodyPr/>
                    <a:lstStyle/>
                    <a:p>
                      <a:pPr algn="l"/>
                      <a:r>
                        <a:rPr lang="en-US" sz="1200" dirty="0">
                          <a:latin typeface="Lato" panose="020F0502020204030203" pitchFamily="34" charset="0"/>
                        </a:rPr>
                        <a:t>C. Geometric measurement: understand concepts of area and relate area to multiplication and to addition. </a:t>
                      </a:r>
                    </a:p>
                  </a:txBody>
                  <a:tcPr anchor="ctr">
                    <a:solidFill>
                      <a:srgbClr val="D6D6F2"/>
                    </a:solidFill>
                  </a:tcPr>
                </a:tc>
                <a:tc>
                  <a:txBody>
                    <a:bodyPr/>
                    <a:lstStyle/>
                    <a:p>
                      <a:pPr algn="ctr"/>
                      <a:r>
                        <a:rPr lang="en-US" sz="1800" b="1" dirty="0">
                          <a:latin typeface="Lato" panose="020F0502020204030203" pitchFamily="34" charset="0"/>
                        </a:rPr>
                        <a:t>M</a:t>
                      </a:r>
                    </a:p>
                  </a:txBody>
                  <a:tcPr anchor="ctr">
                    <a:solidFill>
                      <a:srgbClr val="D6D6F2"/>
                    </a:solidFill>
                  </a:tcPr>
                </a:tc>
                <a:tc>
                  <a:txBody>
                    <a:bodyPr/>
                    <a:lstStyle/>
                    <a:p>
                      <a:pPr algn="l"/>
                      <a:endParaRPr lang="en-US" sz="1600" dirty="0">
                        <a:latin typeface="Lato" panose="020F0502020204030203" pitchFamily="34" charset="0"/>
                      </a:endParaRPr>
                    </a:p>
                  </a:txBody>
                  <a:tcPr anchor="ctr">
                    <a:lnT w="12700" cap="flat" cmpd="sng" algn="ctr">
                      <a:solidFill>
                        <a:srgbClr val="D6D6F2"/>
                      </a:solidFill>
                      <a:prstDash val="solid"/>
                      <a:round/>
                      <a:headEnd type="none" w="med" len="med"/>
                      <a:tailEnd type="none" w="med" len="med"/>
                    </a:lnT>
                    <a:lnB w="12700" cap="flat" cmpd="sng" algn="ctr">
                      <a:solidFill>
                        <a:srgbClr val="D6D6F2"/>
                      </a:solidFill>
                      <a:prstDash val="solid"/>
                      <a:round/>
                      <a:headEnd type="none" w="med" len="med"/>
                      <a:tailEnd type="none" w="med" len="med"/>
                    </a:lnB>
                    <a:solidFill>
                      <a:srgbClr val="D6D6F2"/>
                    </a:solidFill>
                  </a:tcPr>
                </a:tc>
                <a:extLst>
                  <a:ext uri="{0D108BD9-81ED-4DB2-BD59-A6C34878D82A}">
                    <a16:rowId xmlns:a16="http://schemas.microsoft.com/office/drawing/2014/main" val="3575862839"/>
                  </a:ext>
                </a:extLst>
              </a:tr>
              <a:tr h="4483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Lato" panose="020F0502020204030203" pitchFamily="34" charset="0"/>
                        </a:rPr>
                        <a:t>D. Geometric measurement: understand perimeter as an attribute of plane figures and distinguish between linear and area measures. </a:t>
                      </a:r>
                    </a:p>
                  </a:txBody>
                  <a:tcPr anchor="ctr">
                    <a:solidFill>
                      <a:srgbClr val="7272D0"/>
                    </a:solidFill>
                  </a:tcPr>
                </a:tc>
                <a:tc>
                  <a:txBody>
                    <a:bodyPr/>
                    <a:lstStyle/>
                    <a:p>
                      <a:pPr algn="ctr"/>
                      <a:r>
                        <a:rPr lang="en-US" sz="1800" b="1" dirty="0">
                          <a:latin typeface="Lato" panose="020F0502020204030203" pitchFamily="34" charset="0"/>
                        </a:rPr>
                        <a:t>A</a:t>
                      </a:r>
                    </a:p>
                  </a:txBody>
                  <a:tcPr anchor="ctr">
                    <a:solidFill>
                      <a:srgbClr val="7272D0"/>
                    </a:solidFill>
                  </a:tcPr>
                </a:tc>
                <a:tc>
                  <a:txBody>
                    <a:bodyPr/>
                    <a:lstStyle/>
                    <a:p>
                      <a:pPr algn="l"/>
                      <a:endParaRPr lang="en-US" sz="1600" dirty="0">
                        <a:latin typeface="Lato" panose="020F0502020204030203" pitchFamily="34" charset="0"/>
                      </a:endParaRPr>
                    </a:p>
                  </a:txBody>
                  <a:tcPr anchor="ctr">
                    <a:lnT w="12700" cap="flat" cmpd="sng" algn="ctr">
                      <a:solidFill>
                        <a:srgbClr val="D6D6F2"/>
                      </a:solidFill>
                      <a:prstDash val="solid"/>
                      <a:round/>
                      <a:headEnd type="none" w="med" len="med"/>
                      <a:tailEnd type="none" w="med" len="med"/>
                    </a:lnT>
                    <a:lnB w="12700" cap="flat" cmpd="sng" algn="ctr">
                      <a:solidFill>
                        <a:srgbClr val="D6D6F2"/>
                      </a:solidFill>
                      <a:prstDash val="solid"/>
                      <a:round/>
                      <a:headEnd type="none" w="med" len="med"/>
                      <a:tailEnd type="none" w="med" len="med"/>
                    </a:lnB>
                    <a:solidFill>
                      <a:srgbClr val="D6D6F2"/>
                    </a:solidFill>
                  </a:tcPr>
                </a:tc>
                <a:extLst>
                  <a:ext uri="{0D108BD9-81ED-4DB2-BD59-A6C34878D82A}">
                    <a16:rowId xmlns:a16="http://schemas.microsoft.com/office/drawing/2014/main" val="151036880"/>
                  </a:ext>
                </a:extLst>
              </a:tr>
            </a:tbl>
          </a:graphicData>
        </a:graphic>
      </p:graphicFrame>
    </p:spTree>
    <p:custDataLst>
      <p:tags r:id="rId1"/>
    </p:custDataLst>
    <p:extLst>
      <p:ext uri="{BB962C8B-B14F-4D97-AF65-F5344CB8AC3E}">
        <p14:creationId xmlns:p14="http://schemas.microsoft.com/office/powerpoint/2010/main" val="63019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018"/>
              <a:buFont typeface="Arial"/>
              <a:buNone/>
              <a:tabLst/>
              <a:defRPr/>
            </a:pPr>
            <a:r>
              <a:rPr kumimoji="0" lang="en-US" sz="3430" b="1" i="0" u="none" strike="noStrike" kern="0" cap="none" spc="0" normalizeH="0" baseline="0" noProof="0" dirty="0">
                <a:ln>
                  <a:noFill/>
                </a:ln>
                <a:solidFill>
                  <a:schemeClr val="lt1"/>
                </a:solidFill>
                <a:effectLst/>
                <a:uLnTx/>
                <a:uFillTx/>
                <a:latin typeface="Lato Black"/>
                <a:ea typeface="Lato Black"/>
                <a:cs typeface="Lato Black"/>
                <a:sym typeface="Lato Black"/>
              </a:rPr>
              <a:t>Wisconsin Mathematics Standards Notation</a:t>
            </a:r>
          </a:p>
        </p:txBody>
      </p:sp>
      <p:pic>
        <p:nvPicPr>
          <p:cNvPr id="103" name="Google Shape;103;p16" descr="A diagram of standards coding: alpha, numeric, alpha, alpha, numeric. &#10;The 1st descriptor tells the discipline.&#10;The 2nd descriptor tells the grade.&#10;The 3rd descriptor tells which domain within the discipline.&#10;The 4th descriptor tells which cluster statement (from previous slide).&#10;The 5th descriptor  tells the standard number. &#10;&#10;So the example shown: M.3.OA.A.1 represents a 3rd grade math standard in the operations and algebraic thinking domain, Cluster statement A, standard 1. "/>
          <p:cNvPicPr preferRelativeResize="0"/>
          <p:nvPr/>
        </p:nvPicPr>
        <p:blipFill>
          <a:blip r:embed="rId4">
            <a:alphaModFix/>
          </a:blip>
          <a:stretch>
            <a:fillRect/>
          </a:stretch>
        </p:blipFill>
        <p:spPr>
          <a:xfrm>
            <a:off x="2630800" y="1128713"/>
            <a:ext cx="3324225" cy="2886075"/>
          </a:xfrm>
          <a:prstGeom prst="rect">
            <a:avLst/>
          </a:prstGeom>
          <a:noFill/>
          <a:ln>
            <a:noFill/>
          </a:ln>
        </p:spPr>
      </p:pic>
      <p:sp>
        <p:nvSpPr>
          <p:cNvPr id="2" name="Google Shape;88;p14">
            <a:extLst>
              <a:ext uri="{FF2B5EF4-FFF2-40B4-BE49-F238E27FC236}">
                <a16:creationId xmlns:a16="http://schemas.microsoft.com/office/drawing/2014/main" id="{E9CF26CA-D55C-36D2-4508-E8757DA6026C}"/>
              </a:ext>
            </a:extLst>
          </p:cNvPr>
          <p:cNvSpPr txBox="1"/>
          <p:nvPr/>
        </p:nvSpPr>
        <p:spPr>
          <a:xfrm>
            <a:off x="473347" y="4326321"/>
            <a:ext cx="8670653" cy="400079"/>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b="1" dirty="0">
                <a:solidFill>
                  <a:schemeClr val="dk1"/>
                </a:solidFill>
                <a:latin typeface="Lato"/>
                <a:ea typeface="Lato"/>
                <a:cs typeface="Lato"/>
                <a:sym typeface="Lato"/>
                <a:hlinkClick r:id="rId5"/>
              </a:rPr>
              <a:t>Wisconsin Standards for Mathematics</a:t>
            </a:r>
            <a:r>
              <a:rPr lang="en-US" b="1" dirty="0">
                <a:solidFill>
                  <a:schemeClr val="dk1"/>
                </a:solidFill>
                <a:latin typeface="Lato"/>
                <a:ea typeface="Lato"/>
                <a:cs typeface="Lato"/>
                <a:sym typeface="Lato"/>
              </a:rPr>
              <a:t>, page 14</a:t>
            </a:r>
            <a:endParaRPr dirty="0">
              <a:solidFill>
                <a:schemeClr val="dk1"/>
              </a:solidFill>
              <a:latin typeface="Lato"/>
              <a:ea typeface="Lato"/>
              <a:cs typeface="Lato"/>
              <a:sym typeface="Lato"/>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3677FDDC-254E-4A81-A61F-35AC504F6874}">
  <ds:schemaRefs>
    <ds:schemaRef ds:uri="http://schemas.microsoft.com/sharepoint/v3/contenttype/forms"/>
  </ds:schemaRefs>
</ds:datastoreItem>
</file>

<file path=customXml/itemProps2.xml><?xml version="1.0" encoding="utf-8"?>
<ds:datastoreItem xmlns:ds="http://schemas.openxmlformats.org/officeDocument/2006/customXml" ds:itemID="{6EE9EA54-58D3-4C4B-9787-EDBB1950A201}"/>
</file>

<file path=customXml/itemProps3.xml><?xml version="1.0" encoding="utf-8"?>
<ds:datastoreItem xmlns:ds="http://schemas.openxmlformats.org/officeDocument/2006/customXml" ds:itemID="{C07368B4-B798-4195-894F-4D0E9B52092C}">
  <ds:schemaRefs>
    <ds:schemaRef ds:uri="2e738f9a-aabc-43fa-ba56-f67ecbb3da8a"/>
    <ds:schemaRef ds:uri="http://purl.org/dc/elements/1.1/"/>
    <ds:schemaRef ds:uri="http://schemas.microsoft.com/office/2006/metadata/properties"/>
    <ds:schemaRef ds:uri="http://purl.org/dc/terms/"/>
    <ds:schemaRef ds:uri="http://schemas.openxmlformats.org/package/2006/metadata/core-properties"/>
    <ds:schemaRef ds:uri="53b6fa66-905b-41bc-bd6d-9745c0971c15"/>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TotalTime>
  <Words>3766</Words>
  <Application>Microsoft Office PowerPoint</Application>
  <PresentationFormat>On-screen Show (16:9)</PresentationFormat>
  <Paragraphs>260</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Montserrat</vt:lpstr>
      <vt:lpstr>Montserrat Medium</vt:lpstr>
      <vt:lpstr>Arial</vt:lpstr>
      <vt:lpstr>Lato Black</vt:lpstr>
      <vt:lpstr>Lato</vt:lpstr>
      <vt:lpstr>Calibri</vt:lpstr>
      <vt:lpstr>Office Theme</vt:lpstr>
      <vt:lpstr>1_Office Theme</vt:lpstr>
      <vt:lpstr>WISEdash - Assessment Data</vt:lpstr>
      <vt:lpstr>Agenda</vt:lpstr>
      <vt:lpstr>Wisconsin Student Assessment System</vt:lpstr>
      <vt:lpstr>Statewide Assessments - Purposes</vt:lpstr>
      <vt:lpstr>Standards and Assessment</vt:lpstr>
      <vt:lpstr>Test and Item Development</vt:lpstr>
      <vt:lpstr>Wisconsin Standards for Mathematics</vt:lpstr>
      <vt:lpstr>Test Blueprint - Mathematics Grade 3</vt:lpstr>
      <vt:lpstr>Wisconsin Mathematics Standards Notation</vt:lpstr>
      <vt:lpstr>Sample Mathematics Standard</vt:lpstr>
      <vt:lpstr>Items Align to Standards</vt:lpstr>
      <vt:lpstr>Depth of Knowledge (DOK) - Mathematics</vt:lpstr>
      <vt:lpstr>Sample Grade 3 Mathematics Item</vt:lpstr>
      <vt:lpstr>Sample Mathematics Grade 3 Item, cont.</vt:lpstr>
      <vt:lpstr>Sample Item Scoring Guide</vt:lpstr>
      <vt:lpstr>Item Review</vt:lpstr>
      <vt:lpstr>Examples of Item Data Review Flags</vt:lpstr>
      <vt:lpstr>Reporting</vt:lpstr>
      <vt:lpstr>New Look for the ISR - Page 1</vt:lpstr>
      <vt:lpstr>New Look for the ISR - Page 2</vt:lpstr>
      <vt:lpstr>Scale Scores</vt:lpstr>
      <vt:lpstr>Percentile Ranks</vt:lpstr>
      <vt:lpstr>How Performance Standards are Established</vt:lpstr>
      <vt:lpstr>Percentile Rank vs. Performance Standard</vt:lpstr>
      <vt:lpstr>New for 2024</vt:lpstr>
      <vt:lpstr>Ed-Fi Applications Programming Interface Pilot </vt:lpstr>
      <vt:lpstr>Forward Exam ELA Test Design Changes</vt:lpstr>
      <vt:lpstr>Standard Settings</vt:lpstr>
      <vt:lpstr>Reporting Timeline</vt:lpstr>
      <vt:lpstr>Educator Involvement Opportunities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Olsen, Philip   DPI</dc:creator>
  <cp:lastModifiedBy>Stringfellow, Kina F. DPI</cp:lastModifiedBy>
  <cp:revision>1</cp:revision>
  <dcterms:modified xsi:type="dcterms:W3CDTF">2024-02-23T18:42:02Z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7128A468-3BAD-469E-BE9A-3DB1BD0310AD</vt:lpwstr>
  </property>
  <property fmtid="{D5CDD505-2E9C-101B-9397-08002B2CF9AE}" pid="4" name="ArticulatePath">
    <vt:lpwstr>https://widpiprd.sharepoint.com/sites/M365CG-WISEdataConference/Shared Documents/General/2024 WISEdata Conference/Slide Decks/WISEdash Assessment Data March 6, 2024</vt:lpwstr>
  </property>
  <property fmtid="{D5CDD505-2E9C-101B-9397-08002B2CF9AE}" pid="5" name="MediaServiceImageTags">
    <vt:lpwstr/>
  </property>
  <property fmtid="{D5CDD505-2E9C-101B-9397-08002B2CF9AE}" pid="6" name="_MarkAsFinal">
    <vt:bool>true</vt:bool>
  </property>
  <property fmtid="{D5CDD505-2E9C-101B-9397-08002B2CF9AE}" pid="7" name="Order">
    <vt:r8>46300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