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41"/>
  </p:notesMasterIdLst>
  <p:sldIdLst>
    <p:sldId id="257" r:id="rId5"/>
    <p:sldId id="258" r:id="rId6"/>
    <p:sldId id="289" r:id="rId7"/>
    <p:sldId id="290" r:id="rId8"/>
    <p:sldId id="293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270" r:id="rId17"/>
    <p:sldId id="272" r:id="rId18"/>
    <p:sldId id="273" r:id="rId19"/>
    <p:sldId id="269" r:id="rId20"/>
    <p:sldId id="271" r:id="rId21"/>
    <p:sldId id="288" r:id="rId22"/>
    <p:sldId id="286" r:id="rId23"/>
    <p:sldId id="285" r:id="rId24"/>
    <p:sldId id="284" r:id="rId25"/>
    <p:sldId id="283" r:id="rId26"/>
    <p:sldId id="282" r:id="rId27"/>
    <p:sldId id="287" r:id="rId28"/>
    <p:sldId id="281" r:id="rId29"/>
    <p:sldId id="280" r:id="rId30"/>
    <p:sldId id="279" r:id="rId31"/>
    <p:sldId id="278" r:id="rId32"/>
    <p:sldId id="299" r:id="rId33"/>
    <p:sldId id="277" r:id="rId34"/>
    <p:sldId id="300" r:id="rId35"/>
    <p:sldId id="276" r:id="rId36"/>
    <p:sldId id="275" r:id="rId37"/>
    <p:sldId id="274" r:id="rId38"/>
    <p:sldId id="263" r:id="rId39"/>
    <p:sldId id="265" r:id="rId40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F1"/>
    <a:srgbClr val="ABABE3"/>
    <a:srgbClr val="333399"/>
    <a:srgbClr val="F2F8EC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18FA2-AC44-4392-803F-9318720EA742}" v="11" dt="2024-02-23T18:11:59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86413"/>
  </p:normalViewPr>
  <p:slideViewPr>
    <p:cSldViewPr snapToGrid="0">
      <p:cViewPr varScale="1">
        <p:scale>
          <a:sx n="135" d="100"/>
          <a:sy n="135" d="100"/>
        </p:scale>
        <p:origin x="492" y="120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-46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gfellow, Kina F. DPI" userId="002858cf-6d8d-4f58-b096-3c8ddc1070aa" providerId="ADAL" clId="{24618FA2-AC44-4392-803F-9318720EA742}"/>
    <pc:docChg chg="undo custSel addSld modSld sldOrd replTag delTag">
      <pc:chgData name="Stringfellow, Kina F. DPI" userId="002858cf-6d8d-4f58-b096-3c8ddc1070aa" providerId="ADAL" clId="{24618FA2-AC44-4392-803F-9318720EA742}" dt="2024-02-23T18:11:40.096" v="9272"/>
      <pc:docMkLst>
        <pc:docMk/>
      </pc:docMkLst>
      <pc:sldChg chg="modSp mod replTag delTag">
        <pc:chgData name="Stringfellow, Kina F. DPI" userId="002858cf-6d8d-4f58-b096-3c8ddc1070aa" providerId="ADAL" clId="{24618FA2-AC44-4392-803F-9318720EA742}" dt="2024-02-23T18:11:40.096" v="9272"/>
        <pc:sldMkLst>
          <pc:docMk/>
          <pc:sldMk cId="4185322060" sldId="257"/>
        </pc:sldMkLst>
        <pc:spChg chg="mod">
          <ac:chgData name="Stringfellow, Kina F. DPI" userId="002858cf-6d8d-4f58-b096-3c8ddc1070aa" providerId="ADAL" clId="{24618FA2-AC44-4392-803F-9318720EA742}" dt="2024-02-19T16:25:54.819" v="9105" actId="20577"/>
          <ac:spMkLst>
            <pc:docMk/>
            <pc:sldMk cId="4185322060" sldId="257"/>
            <ac:spMk id="6" creationId="{F1433EF0-D90D-65ED-388D-65EB4939FDEF}"/>
          </ac:spMkLst>
        </pc:spChg>
      </pc:sldChg>
      <pc:sldChg chg="addSp delSp modSp mod replTag delTag">
        <pc:chgData name="Stringfellow, Kina F. DPI" userId="002858cf-6d8d-4f58-b096-3c8ddc1070aa" providerId="ADAL" clId="{24618FA2-AC44-4392-803F-9318720EA742}" dt="2024-02-19T16:19:53.206" v="8940"/>
        <pc:sldMkLst>
          <pc:docMk/>
          <pc:sldMk cId="835893860" sldId="258"/>
        </pc:sldMkLst>
        <pc:spChg chg="add del mod">
          <ac:chgData name="Stringfellow, Kina F. DPI" userId="002858cf-6d8d-4f58-b096-3c8ddc1070aa" providerId="ADAL" clId="{24618FA2-AC44-4392-803F-9318720EA742}" dt="2024-02-16T15:54:57.006" v="8155" actId="20577"/>
          <ac:spMkLst>
            <pc:docMk/>
            <pc:sldMk cId="835893860" sldId="25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6T15:53:57.167" v="8120"/>
          <ac:spMkLst>
            <pc:docMk/>
            <pc:sldMk cId="835893860" sldId="258"/>
            <ac:spMk id="4" creationId="{E57A723E-00FA-6547-AD66-56F96CF7BE11}"/>
          </ac:spMkLst>
        </pc:spChg>
        <pc:spChg chg="add del mod">
          <ac:chgData name="Stringfellow, Kina F. DPI" userId="002858cf-6d8d-4f58-b096-3c8ddc1070aa" providerId="ADAL" clId="{24618FA2-AC44-4392-803F-9318720EA742}" dt="2024-02-16T15:54:51.336" v="8147" actId="22"/>
          <ac:spMkLst>
            <pc:docMk/>
            <pc:sldMk cId="835893860" sldId="258"/>
            <ac:spMk id="5" creationId="{F00D7302-C27F-8E42-C3CD-807B5FB8A688}"/>
          </ac:spMkLst>
        </pc:spChg>
        <pc:spChg chg="add del mod">
          <ac:chgData name="Stringfellow, Kina F. DPI" userId="002858cf-6d8d-4f58-b096-3c8ddc1070aa" providerId="ADAL" clId="{24618FA2-AC44-4392-803F-9318720EA742}" dt="2024-02-16T15:54:50.023" v="8144" actId="22"/>
          <ac:spMkLst>
            <pc:docMk/>
            <pc:sldMk cId="835893860" sldId="258"/>
            <ac:spMk id="7" creationId="{21C85361-0DB0-FC0D-184D-E90B1CF6A81A}"/>
          </ac:spMkLst>
        </pc:spChg>
        <pc:spChg chg="mod">
          <ac:chgData name="Stringfellow, Kina F. DPI" userId="002858cf-6d8d-4f58-b096-3c8ddc1070aa" providerId="ADAL" clId="{24618FA2-AC44-4392-803F-9318720EA742}" dt="2024-02-19T16:19:52.476" v="8938" actId="113"/>
          <ac:spMkLst>
            <pc:docMk/>
            <pc:sldMk cId="835893860" sldId="258"/>
            <ac:spMk id="8" creationId="{8B900158-A390-E09D-966B-FC60B621A790}"/>
          </ac:spMkLst>
        </pc:spChg>
        <pc:picChg chg="mod">
          <ac:chgData name="Stringfellow, Kina F. DPI" userId="002858cf-6d8d-4f58-b096-3c8ddc1070aa" providerId="ADAL" clId="{24618FA2-AC44-4392-803F-9318720EA742}" dt="2024-02-16T14:25:48.496" v="4" actId="962"/>
          <ac:picMkLst>
            <pc:docMk/>
            <pc:sldMk cId="835893860" sldId="258"/>
            <ac:picMk id="9218" creationId="{5C53DC2F-14B6-E33E-9C87-8A02838035DD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19T16:24:18.377" v="9092"/>
        <pc:sldMkLst>
          <pc:docMk/>
          <pc:sldMk cId="2069058170" sldId="263"/>
        </pc:sldMkLst>
        <pc:spChg chg="mod">
          <ac:chgData name="Stringfellow, Kina F. DPI" userId="002858cf-6d8d-4f58-b096-3c8ddc1070aa" providerId="ADAL" clId="{24618FA2-AC44-4392-803F-9318720EA742}" dt="2024-02-19T16:12:37.027" v="8781" actId="2711"/>
          <ac:spMkLst>
            <pc:docMk/>
            <pc:sldMk cId="2069058170" sldId="26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2:45.456" v="8787" actId="20577"/>
          <ac:spMkLst>
            <pc:docMk/>
            <pc:sldMk cId="2069058170" sldId="263"/>
            <ac:spMk id="3" creationId="{B6785A39-A757-484C-BEF9-4D54DEF628A8}"/>
          </ac:spMkLst>
        </pc:spChg>
        <pc:picChg chg="mod">
          <ac:chgData name="Stringfellow, Kina F. DPI" userId="002858cf-6d8d-4f58-b096-3c8ddc1070aa" providerId="ADAL" clId="{24618FA2-AC44-4392-803F-9318720EA742}" dt="2024-02-16T14:30:36.728" v="589" actId="962"/>
          <ac:picMkLst>
            <pc:docMk/>
            <pc:sldMk cId="2069058170" sldId="263"/>
            <ac:picMk id="8194" creationId="{5BDDF1BF-E9BA-92A6-76E8-674102E97DE3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08:18.928" v="9147"/>
        <pc:sldMkLst>
          <pc:docMk/>
          <pc:sldMk cId="294144282" sldId="265"/>
        </pc:sldMkLst>
        <pc:spChg chg="add del mod">
          <ac:chgData name="Stringfellow, Kina F. DPI" userId="002858cf-6d8d-4f58-b096-3c8ddc1070aa" providerId="ADAL" clId="{24618FA2-AC44-4392-803F-9318720EA742}" dt="2024-02-19T18:34:31.647" v="9131" actId="478"/>
          <ac:spMkLst>
            <pc:docMk/>
            <pc:sldMk cId="294144282" sldId="265"/>
            <ac:spMk id="2" creationId="{6997AD0C-D67E-855A-1593-7AFE714A230E}"/>
          </ac:spMkLst>
        </pc:spChg>
        <pc:spChg chg="del mod">
          <ac:chgData name="Stringfellow, Kina F. DPI" userId="002858cf-6d8d-4f58-b096-3c8ddc1070aa" providerId="ADAL" clId="{24618FA2-AC44-4392-803F-9318720EA742}" dt="2024-02-16T15:50:23.384" v="7736" actId="478"/>
          <ac:spMkLst>
            <pc:docMk/>
            <pc:sldMk cId="294144282" sldId="265"/>
            <ac:spMk id="2" creationId="{F8DB2080-1EEC-A84E-AA07-B8BE52A29F42}"/>
          </ac:spMkLst>
        </pc:spChg>
        <pc:spChg chg="mod">
          <ac:chgData name="Stringfellow, Kina F. DPI" userId="002858cf-6d8d-4f58-b096-3c8ddc1070aa" providerId="ADAL" clId="{24618FA2-AC44-4392-803F-9318720EA742}" dt="2024-02-19T16:13:00.578" v="8806" actId="5793"/>
          <ac:spMkLst>
            <pc:docMk/>
            <pc:sldMk cId="294144282" sldId="265"/>
            <ac:spMk id="3" creationId="{73713874-326F-6643-B809-2077DDBB1C2D}"/>
          </ac:spMkLst>
        </pc:spChg>
        <pc:spChg chg="add mod">
          <ac:chgData name="Stringfellow, Kina F. DPI" userId="002858cf-6d8d-4f58-b096-3c8ddc1070aa" providerId="ADAL" clId="{24618FA2-AC44-4392-803F-9318720EA742}" dt="2024-02-19T16:12:51.426" v="8792" actId="2711"/>
          <ac:spMkLst>
            <pc:docMk/>
            <pc:sldMk cId="294144282" sldId="265"/>
            <ac:spMk id="4" creationId="{85BFF697-9CBB-6138-9F76-17B178B8BA23}"/>
          </ac:spMkLst>
        </pc:spChg>
        <pc:spChg chg="add del mod">
          <ac:chgData name="Stringfellow, Kina F. DPI" userId="002858cf-6d8d-4f58-b096-3c8ddc1070aa" providerId="ADAL" clId="{24618FA2-AC44-4392-803F-9318720EA742}" dt="2024-02-19T16:29:41.773" v="9116" actId="478"/>
          <ac:spMkLst>
            <pc:docMk/>
            <pc:sldMk cId="294144282" sldId="265"/>
            <ac:spMk id="5" creationId="{42B2DF1C-ADA4-28EC-346A-D1C9F9050355}"/>
          </ac:spMkLst>
        </pc:spChg>
        <pc:spChg chg="add mod">
          <ac:chgData name="Stringfellow, Kina F. DPI" userId="002858cf-6d8d-4f58-b096-3c8ddc1070aa" providerId="ADAL" clId="{24618FA2-AC44-4392-803F-9318720EA742}" dt="2024-02-19T16:29:42.153" v="9117"/>
          <ac:spMkLst>
            <pc:docMk/>
            <pc:sldMk cId="294144282" sldId="265"/>
            <ac:spMk id="7" creationId="{7A258307-8556-8C87-CF55-DFEDAD0A0E18}"/>
          </ac:spMkLst>
        </pc:spChg>
        <pc:picChg chg="add mod">
          <ac:chgData name="Stringfellow, Kina F. DPI" userId="002858cf-6d8d-4f58-b096-3c8ddc1070aa" providerId="ADAL" clId="{24618FA2-AC44-4392-803F-9318720EA742}" dt="2024-02-23T18:08:09.472" v="9145" actId="1076"/>
          <ac:picMkLst>
            <pc:docMk/>
            <pc:sldMk cId="294144282" sldId="265"/>
            <ac:picMk id="2" creationId="{0B2F64DD-EA26-E60E-1F5B-26D9A0D8BA03}"/>
          </ac:picMkLst>
        </pc:picChg>
        <pc:picChg chg="add mod">
          <ac:chgData name="Stringfellow, Kina F. DPI" userId="002858cf-6d8d-4f58-b096-3c8ddc1070aa" providerId="ADAL" clId="{24618FA2-AC44-4392-803F-9318720EA742}" dt="2024-02-19T16:29:42.153" v="9117"/>
          <ac:picMkLst>
            <pc:docMk/>
            <pc:sldMk cId="294144282" sldId="265"/>
            <ac:picMk id="6" creationId="{BB976D34-FE98-1A46-853F-755768456A27}"/>
          </ac:picMkLst>
        </pc:picChg>
        <pc:picChg chg="del mod">
          <ac:chgData name="Stringfellow, Kina F. DPI" userId="002858cf-6d8d-4f58-b096-3c8ddc1070aa" providerId="ADAL" clId="{24618FA2-AC44-4392-803F-9318720EA742}" dt="2024-02-19T16:29:41.773" v="9116" actId="478"/>
          <ac:picMkLst>
            <pc:docMk/>
            <pc:sldMk cId="294144282" sldId="265"/>
            <ac:picMk id="10242" creationId="{BBC68ADD-9F3B-7878-866A-EBDFE85F8A3C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10:53.578" v="9235"/>
        <pc:sldMkLst>
          <pc:docMk/>
          <pc:sldMk cId="1765877095" sldId="269"/>
        </pc:sldMkLst>
        <pc:spChg chg="mod">
          <ac:chgData name="Stringfellow, Kina F. DPI" userId="002858cf-6d8d-4f58-b096-3c8ddc1070aa" providerId="ADAL" clId="{24618FA2-AC44-4392-803F-9318720EA742}" dt="2024-02-19T16:04:45.161" v="8497" actId="2711"/>
          <ac:spMkLst>
            <pc:docMk/>
            <pc:sldMk cId="1765877095" sldId="26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4:57.876" v="8502"/>
          <ac:spMkLst>
            <pc:docMk/>
            <pc:sldMk cId="1765877095" sldId="269"/>
            <ac:spMk id="3" creationId="{B6785A39-A757-484C-BEF9-4D54DEF628A8}"/>
          </ac:spMkLst>
        </pc:spChg>
        <pc:graphicFrameChg chg="add mod modGraphic">
          <ac:chgData name="Stringfellow, Kina F. DPI" userId="002858cf-6d8d-4f58-b096-3c8ddc1070aa" providerId="ADAL" clId="{24618FA2-AC44-4392-803F-9318720EA742}" dt="2024-02-16T15:02:51.594" v="2056" actId="1076"/>
          <ac:graphicFrameMkLst>
            <pc:docMk/>
            <pc:sldMk cId="1765877095" sldId="269"/>
            <ac:graphicFrameMk id="4" creationId="{1FCB683F-9780-465B-6FE4-A03230C76D7C}"/>
          </ac:graphicFrameMkLst>
        </pc:graphicFrameChg>
        <pc:picChg chg="mod">
          <ac:chgData name="Stringfellow, Kina F. DPI" userId="002858cf-6d8d-4f58-b096-3c8ddc1070aa" providerId="ADAL" clId="{24618FA2-AC44-4392-803F-9318720EA742}" dt="2024-02-16T14:28:45.027" v="526" actId="962"/>
          <ac:picMkLst>
            <pc:docMk/>
            <pc:sldMk cId="1765877095" sldId="269"/>
            <ac:picMk id="6" creationId="{00F7F8DF-17A3-F051-2DC1-7A888A9BEF0B}"/>
          </ac:picMkLst>
        </pc:picChg>
        <pc:picChg chg="del mod modCrop">
          <ac:chgData name="Stringfellow, Kina F. DPI" userId="002858cf-6d8d-4f58-b096-3c8ddc1070aa" providerId="ADAL" clId="{24618FA2-AC44-4392-803F-9318720EA742}" dt="2024-02-16T15:02:59.088" v="2057" actId="21"/>
          <ac:picMkLst>
            <pc:docMk/>
            <pc:sldMk cId="1765877095" sldId="269"/>
            <ac:picMk id="16" creationId="{6565030D-ECC4-D344-A970-AB288A1AA816}"/>
          </ac:picMkLst>
        </pc:picChg>
        <pc:picChg chg="del mod">
          <ac:chgData name="Stringfellow, Kina F. DPI" userId="002858cf-6d8d-4f58-b096-3c8ddc1070aa" providerId="ADAL" clId="{24618FA2-AC44-4392-803F-9318720EA742}" dt="2024-02-16T15:02:41.876" v="2055" actId="478"/>
          <ac:picMkLst>
            <pc:docMk/>
            <pc:sldMk cId="1765877095" sldId="269"/>
            <ac:picMk id="1026" creationId="{480F08C8-F094-BE5F-D80E-A381DD2521A4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04.525" v="9245"/>
        <pc:sldMkLst>
          <pc:docMk/>
          <pc:sldMk cId="182528363" sldId="270"/>
        </pc:sldMkLst>
        <pc:spChg chg="mod">
          <ac:chgData name="Stringfellow, Kina F. DPI" userId="002858cf-6d8d-4f58-b096-3c8ddc1070aa" providerId="ADAL" clId="{24618FA2-AC44-4392-803F-9318720EA742}" dt="2024-02-19T16:02:56.646" v="8434" actId="2711"/>
          <ac:spMkLst>
            <pc:docMk/>
            <pc:sldMk cId="182528363" sldId="27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3:05.383" v="8437"/>
          <ac:spMkLst>
            <pc:docMk/>
            <pc:sldMk cId="182528363" sldId="270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53:30.345" v="1447" actId="113"/>
          <ac:spMkLst>
            <pc:docMk/>
            <pc:sldMk cId="182528363" sldId="270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4:28:36.152" v="520" actId="962"/>
          <ac:picMkLst>
            <pc:docMk/>
            <pc:sldMk cId="182528363" sldId="270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0:52.104" v="9233"/>
        <pc:sldMkLst>
          <pc:docMk/>
          <pc:sldMk cId="2124908408" sldId="271"/>
        </pc:sldMkLst>
        <pc:spChg chg="mod">
          <ac:chgData name="Stringfellow, Kina F. DPI" userId="002858cf-6d8d-4f58-b096-3c8ddc1070aa" providerId="ADAL" clId="{24618FA2-AC44-4392-803F-9318720EA742}" dt="2024-02-19T16:05:13.850" v="8512" actId="2711"/>
          <ac:spMkLst>
            <pc:docMk/>
            <pc:sldMk cId="2124908408" sldId="27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5:20.865" v="8516" actId="27636"/>
          <ac:spMkLst>
            <pc:docMk/>
            <pc:sldMk cId="2124908408" sldId="271"/>
            <ac:spMk id="3" creationId="{B6785A39-A757-484C-BEF9-4D54DEF628A8}"/>
          </ac:spMkLst>
        </pc:spChg>
        <pc:spChg chg="mod">
          <ac:chgData name="Stringfellow, Kina F. DPI" userId="002858cf-6d8d-4f58-b096-3c8ddc1070aa" providerId="ADAL" clId="{24618FA2-AC44-4392-803F-9318720EA742}" dt="2024-02-23T18:10:19.004" v="9224" actId="14100"/>
          <ac:spMkLst>
            <pc:docMk/>
            <pc:sldMk cId="2124908408" sldId="271"/>
            <ac:spMk id="5" creationId="{E7C78412-7A29-2750-EA08-9A3CC5D62CE2}"/>
          </ac:spMkLst>
        </pc:spChg>
        <pc:picChg chg="mod">
          <ac:chgData name="Stringfellow, Kina F. DPI" userId="002858cf-6d8d-4f58-b096-3c8ddc1070aa" providerId="ADAL" clId="{24618FA2-AC44-4392-803F-9318720EA742}" dt="2024-02-16T14:28:49.172" v="528" actId="962"/>
          <ac:picMkLst>
            <pc:docMk/>
            <pc:sldMk cId="2124908408" sldId="271"/>
            <ac:picMk id="6" creationId="{00F7F8DF-17A3-F051-2DC1-7A888A9BEF0B}"/>
          </ac:picMkLst>
        </pc:picChg>
        <pc:picChg chg="mod">
          <ac:chgData name="Stringfellow, Kina F. DPI" userId="002858cf-6d8d-4f58-b096-3c8ddc1070aa" providerId="ADAL" clId="{24618FA2-AC44-4392-803F-9318720EA742}" dt="2024-02-23T18:10:44.382" v="9229" actId="1076"/>
          <ac:picMkLst>
            <pc:docMk/>
            <pc:sldMk cId="2124908408" sldId="271"/>
            <ac:picMk id="2056" creationId="{896074DF-0285-8EBE-AA9C-38D040A4D089}"/>
          </ac:picMkLst>
        </pc:picChg>
        <pc:picChg chg="mod">
          <ac:chgData name="Stringfellow, Kina F. DPI" userId="002858cf-6d8d-4f58-b096-3c8ddc1070aa" providerId="ADAL" clId="{24618FA2-AC44-4392-803F-9318720EA742}" dt="2024-02-23T18:10:38.464" v="9228" actId="1076"/>
          <ac:picMkLst>
            <pc:docMk/>
            <pc:sldMk cId="2124908408" sldId="271"/>
            <ac:picMk id="2060" creationId="{DBAD83F2-1EBD-8045-D27E-39E5EDAC1E8C}"/>
          </ac:picMkLst>
        </pc:picChg>
        <pc:picChg chg="mod">
          <ac:chgData name="Stringfellow, Kina F. DPI" userId="002858cf-6d8d-4f58-b096-3c8ddc1070aa" providerId="ADAL" clId="{24618FA2-AC44-4392-803F-9318720EA742}" dt="2024-02-23T18:10:49.497" v="9231" actId="1076"/>
          <ac:picMkLst>
            <pc:docMk/>
            <pc:sldMk cId="2124908408" sldId="271"/>
            <ac:picMk id="2062" creationId="{0B19B419-92E9-2FD7-B1D6-1C92D33B7EDC}"/>
          </ac:picMkLst>
        </pc:picChg>
        <pc:picChg chg="mod">
          <ac:chgData name="Stringfellow, Kina F. DPI" userId="002858cf-6d8d-4f58-b096-3c8ddc1070aa" providerId="ADAL" clId="{24618FA2-AC44-4392-803F-9318720EA742}" dt="2024-02-23T18:10:47.718" v="9230" actId="1076"/>
          <ac:picMkLst>
            <pc:docMk/>
            <pc:sldMk cId="2124908408" sldId="271"/>
            <ac:picMk id="2064" creationId="{9A703672-25D4-C1E6-CCAA-9870E6E6946E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01.958" v="9243"/>
        <pc:sldMkLst>
          <pc:docMk/>
          <pc:sldMk cId="2336175738" sldId="272"/>
        </pc:sldMkLst>
        <pc:spChg chg="mod">
          <ac:chgData name="Stringfellow, Kina F. DPI" userId="002858cf-6d8d-4f58-b096-3c8ddc1070aa" providerId="ADAL" clId="{24618FA2-AC44-4392-803F-9318720EA742}" dt="2024-02-19T16:03:54.395" v="8469" actId="114"/>
          <ac:spMkLst>
            <pc:docMk/>
            <pc:sldMk cId="2336175738" sldId="27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5:34.974" v="8532" actId="20577"/>
          <ac:spMkLst>
            <pc:docMk/>
            <pc:sldMk cId="2336175738" sldId="272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53:44.426" v="1457" actId="14100"/>
          <ac:spMkLst>
            <pc:docMk/>
            <pc:sldMk cId="2336175738" sldId="272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4:28:39.255" v="522" actId="962"/>
          <ac:picMkLst>
            <pc:docMk/>
            <pc:sldMk cId="2336175738" sldId="272"/>
            <ac:picMk id="1026" creationId="{693DCEFE-BC8B-DD6C-B00A-D2DC9BBA0095}"/>
          </ac:picMkLst>
        </pc:picChg>
      </pc:sldChg>
      <pc:sldChg chg="addSp modSp mod replTag delTag">
        <pc:chgData name="Stringfellow, Kina F. DPI" userId="002858cf-6d8d-4f58-b096-3c8ddc1070aa" providerId="ADAL" clId="{24618FA2-AC44-4392-803F-9318720EA742}" dt="2024-02-23T18:11:01.175" v="9241"/>
        <pc:sldMkLst>
          <pc:docMk/>
          <pc:sldMk cId="4156250579" sldId="273"/>
        </pc:sldMkLst>
        <pc:spChg chg="mod">
          <ac:chgData name="Stringfellow, Kina F. DPI" userId="002858cf-6d8d-4f58-b096-3c8ddc1070aa" providerId="ADAL" clId="{24618FA2-AC44-4392-803F-9318720EA742}" dt="2024-02-19T16:04:08.055" v="8479" actId="20577"/>
          <ac:spMkLst>
            <pc:docMk/>
            <pc:sldMk cId="4156250579" sldId="27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4:16.535" v="8484" actId="20577"/>
          <ac:spMkLst>
            <pc:docMk/>
            <pc:sldMk cId="4156250579" sldId="273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55:00.039" v="1472" actId="14100"/>
          <ac:spMkLst>
            <pc:docMk/>
            <pc:sldMk cId="4156250579" sldId="273"/>
            <ac:spMk id="10" creationId="{E67FA5B2-4940-580D-0555-B8172291F055}"/>
          </ac:spMkLst>
        </pc:spChg>
        <pc:picChg chg="add mod">
          <ac:chgData name="Stringfellow, Kina F. DPI" userId="002858cf-6d8d-4f58-b096-3c8ddc1070aa" providerId="ADAL" clId="{24618FA2-AC44-4392-803F-9318720EA742}" dt="2024-02-16T15:03:11.182" v="2063" actId="1076"/>
          <ac:picMkLst>
            <pc:docMk/>
            <pc:sldMk cId="4156250579" sldId="273"/>
            <ac:picMk id="4" creationId="{C83C3D71-5942-2383-014B-FFE4A1386215}"/>
          </ac:picMkLst>
        </pc:picChg>
        <pc:picChg chg="mod">
          <ac:chgData name="Stringfellow, Kina F. DPI" userId="002858cf-6d8d-4f58-b096-3c8ddc1070aa" providerId="ADAL" clId="{24618FA2-AC44-4392-803F-9318720EA742}" dt="2024-02-16T14:28:41.659" v="524" actId="962"/>
          <ac:picMkLst>
            <pc:docMk/>
            <pc:sldMk cId="4156250579" sldId="273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08:28.311" v="9153" actId="14100"/>
        <pc:sldMkLst>
          <pc:docMk/>
          <pc:sldMk cId="637380904" sldId="274"/>
        </pc:sldMkLst>
        <pc:spChg chg="mod">
          <ac:chgData name="Stringfellow, Kina F. DPI" userId="002858cf-6d8d-4f58-b096-3c8ddc1070aa" providerId="ADAL" clId="{24618FA2-AC44-4392-803F-9318720EA742}" dt="2024-02-19T16:12:26.047" v="8773" actId="20577"/>
          <ac:spMkLst>
            <pc:docMk/>
            <pc:sldMk cId="637380904" sldId="27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2:30.866" v="8776"/>
          <ac:spMkLst>
            <pc:docMk/>
            <pc:sldMk cId="637380904" sldId="274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23T18:08:28.311" v="9153" actId="14100"/>
          <ac:spMkLst>
            <pc:docMk/>
            <pc:sldMk cId="637380904" sldId="274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4:30:27.888" v="583" actId="962"/>
          <ac:picMkLst>
            <pc:docMk/>
            <pc:sldMk cId="637380904" sldId="274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08:43.460" v="9162"/>
        <pc:sldMkLst>
          <pc:docMk/>
          <pc:sldMk cId="2317095970" sldId="275"/>
        </pc:sldMkLst>
        <pc:spChg chg="mod">
          <ac:chgData name="Stringfellow, Kina F. DPI" userId="002858cf-6d8d-4f58-b096-3c8ddc1070aa" providerId="ADAL" clId="{24618FA2-AC44-4392-803F-9318720EA742}" dt="2024-02-19T16:12:14.774" v="8765" actId="255"/>
          <ac:spMkLst>
            <pc:docMk/>
            <pc:sldMk cId="2317095970" sldId="27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2:01.243" v="8746"/>
          <ac:spMkLst>
            <pc:docMk/>
            <pc:sldMk cId="2317095970" sldId="275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23T18:08:38.142" v="9158" actId="14100"/>
          <ac:spMkLst>
            <pc:docMk/>
            <pc:sldMk cId="2317095970" sldId="275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9T16:24:07.198" v="9080" actId="1582"/>
          <ac:picMkLst>
            <pc:docMk/>
            <pc:sldMk cId="2317095970" sldId="275"/>
            <ac:picMk id="5" creationId="{148663B6-FD23-48F8-E7F9-CB186F93EED8}"/>
          </ac:picMkLst>
        </pc:picChg>
        <pc:picChg chg="mod">
          <ac:chgData name="Stringfellow, Kina F. DPI" userId="002858cf-6d8d-4f58-b096-3c8ddc1070aa" providerId="ADAL" clId="{24618FA2-AC44-4392-803F-9318720EA742}" dt="2024-02-16T14:30:25.162" v="581" actId="962"/>
          <ac:picMkLst>
            <pc:docMk/>
            <pc:sldMk cId="2317095970" sldId="275"/>
            <ac:picMk id="1026" creationId="{693DCEFE-BC8B-DD6C-B00A-D2DC9BBA0095}"/>
          </ac:picMkLst>
        </pc:picChg>
      </pc:sldChg>
      <pc:sldChg chg="delSp modSp mod replTag delTag">
        <pc:chgData name="Stringfellow, Kina F. DPI" userId="002858cf-6d8d-4f58-b096-3c8ddc1070aa" providerId="ADAL" clId="{24618FA2-AC44-4392-803F-9318720EA742}" dt="2024-02-23T18:08:39.427" v="9160"/>
        <pc:sldMkLst>
          <pc:docMk/>
          <pc:sldMk cId="2956607676" sldId="276"/>
        </pc:sldMkLst>
        <pc:spChg chg="mod">
          <ac:chgData name="Stringfellow, Kina F. DPI" userId="002858cf-6d8d-4f58-b096-3c8ddc1070aa" providerId="ADAL" clId="{24618FA2-AC44-4392-803F-9318720EA742}" dt="2024-02-19T16:11:48.904" v="8736" actId="2711"/>
          <ac:spMkLst>
            <pc:docMk/>
            <pc:sldMk cId="2956607676" sldId="276"/>
            <ac:spMk id="2" creationId="{00000000-0000-0000-0000-000000000000}"/>
          </ac:spMkLst>
        </pc:spChg>
        <pc:spChg chg="del mod modVis">
          <ac:chgData name="Stringfellow, Kina F. DPI" userId="002858cf-6d8d-4f58-b096-3c8ddc1070aa" providerId="ADAL" clId="{24618FA2-AC44-4392-803F-9318720EA742}" dt="2024-02-16T15:53:04.935" v="8095" actId="478"/>
          <ac:spMkLst>
            <pc:docMk/>
            <pc:sldMk cId="2956607676" sldId="276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6T15:46:44.684" v="7202" actId="962"/>
          <ac:picMkLst>
            <pc:docMk/>
            <pc:sldMk cId="2956607676" sldId="276"/>
            <ac:picMk id="6" creationId="{0D3FF412-8005-2809-0DAD-B6440F3EEF19}"/>
          </ac:picMkLst>
        </pc:picChg>
        <pc:picChg chg="del mod">
          <ac:chgData name="Stringfellow, Kina F. DPI" userId="002858cf-6d8d-4f58-b096-3c8ddc1070aa" providerId="ADAL" clId="{24618FA2-AC44-4392-803F-9318720EA742}" dt="2024-02-16T15:44:33.545" v="6987" actId="478"/>
          <ac:picMkLst>
            <pc:docMk/>
            <pc:sldMk cId="2956607676" sldId="276"/>
            <ac:picMk id="1026" creationId="{693DCEFE-BC8B-DD6C-B00A-D2DC9BBA0095}"/>
          </ac:picMkLst>
        </pc:picChg>
        <pc:picChg chg="mod">
          <ac:chgData name="Stringfellow, Kina F. DPI" userId="002858cf-6d8d-4f58-b096-3c8ddc1070aa" providerId="ADAL" clId="{24618FA2-AC44-4392-803F-9318720EA742}" dt="2024-02-16T15:48:24.555" v="7508" actId="962"/>
          <ac:picMkLst>
            <pc:docMk/>
            <pc:sldMk cId="2956607676" sldId="276"/>
            <ac:picMk id="4098" creationId="{710D0395-B4F9-2EB4-D3A4-C1739D44412F}"/>
          </ac:picMkLst>
        </pc:picChg>
        <pc:picChg chg="mod">
          <ac:chgData name="Stringfellow, Kina F. DPI" userId="002858cf-6d8d-4f58-b096-3c8ddc1070aa" providerId="ADAL" clId="{24618FA2-AC44-4392-803F-9318720EA742}" dt="2024-02-16T15:53:09.870" v="8096" actId="13244"/>
          <ac:picMkLst>
            <pc:docMk/>
            <pc:sldMk cId="2956607676" sldId="276"/>
            <ac:picMk id="4100" creationId="{C3954545-6FB4-9E93-A79B-FE81E1F06CA7}"/>
          </ac:picMkLst>
        </pc:picChg>
      </pc:sldChg>
      <pc:sldChg chg="delSp modSp mod replTag delTag">
        <pc:chgData name="Stringfellow, Kina F. DPI" userId="002858cf-6d8d-4f58-b096-3c8ddc1070aa" providerId="ADAL" clId="{24618FA2-AC44-4392-803F-9318720EA742}" dt="2024-02-23T18:08:56.933" v="9171"/>
        <pc:sldMkLst>
          <pc:docMk/>
          <pc:sldMk cId="3863062209" sldId="277"/>
        </pc:sldMkLst>
        <pc:spChg chg="mod">
          <ac:chgData name="Stringfellow, Kina F. DPI" userId="002858cf-6d8d-4f58-b096-3c8ddc1070aa" providerId="ADAL" clId="{24618FA2-AC44-4392-803F-9318720EA742}" dt="2024-02-19T16:11:22.173" v="8716" actId="2711"/>
          <ac:spMkLst>
            <pc:docMk/>
            <pc:sldMk cId="3863062209" sldId="27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1:26.538" v="8721"/>
          <ac:spMkLst>
            <pc:docMk/>
            <pc:sldMk cId="3863062209" sldId="277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23T18:08:55.367" v="9169" actId="14100"/>
          <ac:spMkLst>
            <pc:docMk/>
            <pc:sldMk cId="3863062209" sldId="277"/>
            <ac:spMk id="10" creationId="{E67FA5B2-4940-580D-0555-B8172291F055}"/>
          </ac:spMkLst>
        </pc:spChg>
        <pc:picChg chg="del">
          <ac:chgData name="Stringfellow, Kina F. DPI" userId="002858cf-6d8d-4f58-b096-3c8ddc1070aa" providerId="ADAL" clId="{24618FA2-AC44-4392-803F-9318720EA742}" dt="2024-02-16T15:41:41.468" v="6781" actId="478"/>
          <ac:picMkLst>
            <pc:docMk/>
            <pc:sldMk cId="3863062209" sldId="277"/>
            <ac:picMk id="6" creationId="{EFBD3BAD-9E8B-31B0-2195-E6A70BB75D53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09:09.262" v="9181"/>
        <pc:sldMkLst>
          <pc:docMk/>
          <pc:sldMk cId="3107632916" sldId="278"/>
        </pc:sldMkLst>
        <pc:spChg chg="mod">
          <ac:chgData name="Stringfellow, Kina F. DPI" userId="002858cf-6d8d-4f58-b096-3c8ddc1070aa" providerId="ADAL" clId="{24618FA2-AC44-4392-803F-9318720EA742}" dt="2024-02-19T16:10:55.296" v="8702" actId="20577"/>
          <ac:spMkLst>
            <pc:docMk/>
            <pc:sldMk cId="3107632916" sldId="27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4:19.225" v="8860"/>
          <ac:spMkLst>
            <pc:docMk/>
            <pc:sldMk cId="3107632916" sldId="278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5:38:26.386" v="6273" actId="1076"/>
          <ac:spMkLst>
            <pc:docMk/>
            <pc:sldMk cId="3107632916" sldId="278"/>
            <ac:spMk id="10" creationId="{E67FA5B2-4940-580D-0555-B8172291F055}"/>
          </ac:spMkLst>
        </pc:spChg>
        <pc:picChg chg="del mod">
          <ac:chgData name="Stringfellow, Kina F. DPI" userId="002858cf-6d8d-4f58-b096-3c8ddc1070aa" providerId="ADAL" clId="{24618FA2-AC44-4392-803F-9318720EA742}" dt="2024-02-16T15:37:16.268" v="6228" actId="478"/>
          <ac:picMkLst>
            <pc:docMk/>
            <pc:sldMk cId="3107632916" sldId="278"/>
            <ac:picMk id="4" creationId="{50DCA44A-C729-FB0A-8D85-E34BD5B15493}"/>
          </ac:picMkLst>
        </pc:picChg>
        <pc:picChg chg="add mod">
          <ac:chgData name="Stringfellow, Kina F. DPI" userId="002858cf-6d8d-4f58-b096-3c8ddc1070aa" providerId="ADAL" clId="{24618FA2-AC44-4392-803F-9318720EA742}" dt="2024-02-16T15:38:48.993" v="6286"/>
          <ac:picMkLst>
            <pc:docMk/>
            <pc:sldMk cId="3107632916" sldId="278"/>
            <ac:picMk id="5" creationId="{4864DB39-93B0-F920-BB99-8F0E75D7BD89}"/>
          </ac:picMkLst>
        </pc:picChg>
        <pc:picChg chg="del">
          <ac:chgData name="Stringfellow, Kina F. DPI" userId="002858cf-6d8d-4f58-b096-3c8ddc1070aa" providerId="ADAL" clId="{24618FA2-AC44-4392-803F-9318720EA742}" dt="2024-02-16T15:38:12.566" v="6269" actId="478"/>
          <ac:picMkLst>
            <pc:docMk/>
            <pc:sldMk cId="3107632916" sldId="278"/>
            <ac:picMk id="5122" creationId="{9FFFE2C6-EED6-8DE9-C4C3-81148298F9A8}"/>
          </ac:picMkLst>
        </pc:picChg>
        <pc:picChg chg="del">
          <ac:chgData name="Stringfellow, Kina F. DPI" userId="002858cf-6d8d-4f58-b096-3c8ddc1070aa" providerId="ADAL" clId="{24618FA2-AC44-4392-803F-9318720EA742}" dt="2024-02-16T15:38:12.566" v="6269" actId="478"/>
          <ac:picMkLst>
            <pc:docMk/>
            <pc:sldMk cId="3107632916" sldId="278"/>
            <ac:picMk id="5124" creationId="{09AA1142-47EF-2816-DD1E-EF1121E8BF84}"/>
          </ac:picMkLst>
        </pc:picChg>
        <pc:picChg chg="mod">
          <ac:chgData name="Stringfellow, Kina F. DPI" userId="002858cf-6d8d-4f58-b096-3c8ddc1070aa" providerId="ADAL" clId="{24618FA2-AC44-4392-803F-9318720EA742}" dt="2024-02-16T15:51:53.299" v="8067" actId="962"/>
          <ac:picMkLst>
            <pc:docMk/>
            <pc:sldMk cId="3107632916" sldId="278"/>
            <ac:picMk id="5128" creationId="{E14CD156-EA99-6178-1D55-76CE974A6504}"/>
          </ac:picMkLst>
        </pc:picChg>
      </pc:sldChg>
      <pc:sldChg chg="modSp replTag delTag">
        <pc:chgData name="Stringfellow, Kina F. DPI" userId="002858cf-6d8d-4f58-b096-3c8ddc1070aa" providerId="ADAL" clId="{24618FA2-AC44-4392-803F-9318720EA742}" dt="2024-02-23T18:09:10.476" v="9183"/>
        <pc:sldMkLst>
          <pc:docMk/>
          <pc:sldMk cId="3430154954" sldId="279"/>
        </pc:sldMkLst>
        <pc:spChg chg="mod">
          <ac:chgData name="Stringfellow, Kina F. DPI" userId="002858cf-6d8d-4f58-b096-3c8ddc1070aa" providerId="ADAL" clId="{24618FA2-AC44-4392-803F-9318720EA742}" dt="2024-02-19T16:10:16.446" v="8679" actId="2711"/>
          <ac:spMkLst>
            <pc:docMk/>
            <pc:sldMk cId="3430154954" sldId="27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0:18.706" v="8682"/>
          <ac:spMkLst>
            <pc:docMk/>
            <pc:sldMk cId="3430154954" sldId="279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23:38.090" v="9060" actId="1582"/>
          <ac:picMkLst>
            <pc:docMk/>
            <pc:sldMk cId="3430154954" sldId="279"/>
            <ac:picMk id="6146" creationId="{E2AEC6CD-692F-C3FE-5648-C47BBF930E9C}"/>
          </ac:picMkLst>
        </pc:picChg>
        <pc:picChg chg="mod">
          <ac:chgData name="Stringfellow, Kina F. DPI" userId="002858cf-6d8d-4f58-b096-3c8ddc1070aa" providerId="ADAL" clId="{24618FA2-AC44-4392-803F-9318720EA742}" dt="2024-02-19T16:23:38.090" v="9060" actId="1582"/>
          <ac:picMkLst>
            <pc:docMk/>
            <pc:sldMk cId="3430154954" sldId="279"/>
            <ac:picMk id="6148" creationId="{FC6B90A7-C447-EBAB-0D6F-8D25E3B38A13}"/>
          </ac:picMkLst>
        </pc:picChg>
      </pc:sldChg>
      <pc:sldChg chg="modSp replTag delTag">
        <pc:chgData name="Stringfellow, Kina F. DPI" userId="002858cf-6d8d-4f58-b096-3c8ddc1070aa" providerId="ADAL" clId="{24618FA2-AC44-4392-803F-9318720EA742}" dt="2024-02-23T18:09:12.484" v="9185"/>
        <pc:sldMkLst>
          <pc:docMk/>
          <pc:sldMk cId="1355711902" sldId="280"/>
        </pc:sldMkLst>
        <pc:spChg chg="mod">
          <ac:chgData name="Stringfellow, Kina F. DPI" userId="002858cf-6d8d-4f58-b096-3c8ddc1070aa" providerId="ADAL" clId="{24618FA2-AC44-4392-803F-9318720EA742}" dt="2024-02-19T16:10:05.942" v="8670" actId="2711"/>
          <ac:spMkLst>
            <pc:docMk/>
            <pc:sldMk cId="1355711902" sldId="28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0:09.243" v="8674" actId="27636"/>
          <ac:spMkLst>
            <pc:docMk/>
            <pc:sldMk cId="1355711902" sldId="280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23:30.724" v="9052" actId="1582"/>
          <ac:picMkLst>
            <pc:docMk/>
            <pc:sldMk cId="1355711902" sldId="280"/>
            <ac:picMk id="7170" creationId="{192C9CFF-5C40-BFCA-B12D-CCC6C1E99A3D}"/>
          </ac:picMkLst>
        </pc:picChg>
        <pc:picChg chg="mod">
          <ac:chgData name="Stringfellow, Kina F. DPI" userId="002858cf-6d8d-4f58-b096-3c8ddc1070aa" providerId="ADAL" clId="{24618FA2-AC44-4392-803F-9318720EA742}" dt="2024-02-19T16:23:30.724" v="9052" actId="1582"/>
          <ac:picMkLst>
            <pc:docMk/>
            <pc:sldMk cId="1355711902" sldId="280"/>
            <ac:picMk id="7174" creationId="{52583525-C508-6083-7CF0-FF46196DAB74}"/>
          </ac:picMkLst>
        </pc:picChg>
      </pc:sldChg>
      <pc:sldChg chg="delSp modSp mod replTag delTag">
        <pc:chgData name="Stringfellow, Kina F. DPI" userId="002858cf-6d8d-4f58-b096-3c8ddc1070aa" providerId="ADAL" clId="{24618FA2-AC44-4392-803F-9318720EA742}" dt="2024-02-23T18:09:17.238" v="9191"/>
        <pc:sldMkLst>
          <pc:docMk/>
          <pc:sldMk cId="401624881" sldId="281"/>
        </pc:sldMkLst>
        <pc:spChg chg="mod">
          <ac:chgData name="Stringfellow, Kina F. DPI" userId="002858cf-6d8d-4f58-b096-3c8ddc1070aa" providerId="ADAL" clId="{24618FA2-AC44-4392-803F-9318720EA742}" dt="2024-02-19T16:16:01.300" v="8924" actId="114"/>
          <ac:spMkLst>
            <pc:docMk/>
            <pc:sldMk cId="401624881" sldId="281"/>
            <ac:spMk id="2" creationId="{00000000-0000-0000-0000-000000000000}"/>
          </ac:spMkLst>
        </pc:spChg>
        <pc:spChg chg="del mod">
          <ac:chgData name="Stringfellow, Kina F. DPI" userId="002858cf-6d8d-4f58-b096-3c8ddc1070aa" providerId="ADAL" clId="{24618FA2-AC44-4392-803F-9318720EA742}" dt="2024-02-19T16:13:52.076" v="8851" actId="478"/>
          <ac:spMkLst>
            <pc:docMk/>
            <pc:sldMk cId="401624881" sldId="281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5:34:41.044" v="5793" actId="113"/>
          <ac:spMkLst>
            <pc:docMk/>
            <pc:sldMk cId="401624881" sldId="281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4:30:03.770" v="569" actId="962"/>
          <ac:picMkLst>
            <pc:docMk/>
            <pc:sldMk cId="401624881" sldId="281"/>
            <ac:picMk id="1026" creationId="{693DCEFE-BC8B-DD6C-B00A-D2DC9BBA0095}"/>
          </ac:picMkLst>
        </pc:picChg>
      </pc:sldChg>
      <pc:sldChg chg="modSp replTag delTag">
        <pc:chgData name="Stringfellow, Kina F. DPI" userId="002858cf-6d8d-4f58-b096-3c8ddc1070aa" providerId="ADAL" clId="{24618FA2-AC44-4392-803F-9318720EA742}" dt="2024-02-23T18:09:29.739" v="9199"/>
        <pc:sldMkLst>
          <pc:docMk/>
          <pc:sldMk cId="3421408324" sldId="282"/>
        </pc:sldMkLst>
        <pc:spChg chg="mod">
          <ac:chgData name="Stringfellow, Kina F. DPI" userId="002858cf-6d8d-4f58-b096-3c8ddc1070aa" providerId="ADAL" clId="{24618FA2-AC44-4392-803F-9318720EA742}" dt="2024-02-19T16:09:32.401" v="8650" actId="2711"/>
          <ac:spMkLst>
            <pc:docMk/>
            <pc:sldMk cId="3421408324" sldId="28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9:17.514" v="8642"/>
          <ac:spMkLst>
            <pc:docMk/>
            <pc:sldMk cId="3421408324" sldId="282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23:17.630" v="9040" actId="1582"/>
          <ac:picMkLst>
            <pc:docMk/>
            <pc:sldMk cId="3421408324" sldId="282"/>
            <ac:picMk id="8194" creationId="{A4D9F275-3412-F42D-FCAA-54B3155DCF91}"/>
          </ac:picMkLst>
        </pc:picChg>
        <pc:picChg chg="mod">
          <ac:chgData name="Stringfellow, Kina F. DPI" userId="002858cf-6d8d-4f58-b096-3c8ddc1070aa" providerId="ADAL" clId="{24618FA2-AC44-4392-803F-9318720EA742}" dt="2024-02-19T16:23:17.630" v="9040" actId="1582"/>
          <ac:picMkLst>
            <pc:docMk/>
            <pc:sldMk cId="3421408324" sldId="282"/>
            <ac:picMk id="8198" creationId="{C819E082-616B-442E-F229-A02E58C036CB}"/>
          </ac:picMkLst>
        </pc:picChg>
      </pc:sldChg>
      <pc:sldChg chg="delSp modSp mod replTag delTag">
        <pc:chgData name="Stringfellow, Kina F. DPI" userId="002858cf-6d8d-4f58-b096-3c8ddc1070aa" providerId="ADAL" clId="{24618FA2-AC44-4392-803F-9318720EA742}" dt="2024-02-23T18:09:31.210" v="9201"/>
        <pc:sldMkLst>
          <pc:docMk/>
          <pc:sldMk cId="954773875" sldId="283"/>
        </pc:sldMkLst>
        <pc:spChg chg="mod">
          <ac:chgData name="Stringfellow, Kina F. DPI" userId="002858cf-6d8d-4f58-b096-3c8ddc1070aa" providerId="ADAL" clId="{24618FA2-AC44-4392-803F-9318720EA742}" dt="2024-02-19T16:09:07.176" v="8632" actId="20577"/>
          <ac:spMkLst>
            <pc:docMk/>
            <pc:sldMk cId="954773875" sldId="283"/>
            <ac:spMk id="2" creationId="{00000000-0000-0000-0000-000000000000}"/>
          </ac:spMkLst>
        </pc:spChg>
        <pc:spChg chg="del mod modVis">
          <ac:chgData name="Stringfellow, Kina F. DPI" userId="002858cf-6d8d-4f58-b096-3c8ddc1070aa" providerId="ADAL" clId="{24618FA2-AC44-4392-803F-9318720EA742}" dt="2024-02-16T15:52:38.884" v="8085" actId="478"/>
          <ac:spMkLst>
            <pc:docMk/>
            <pc:sldMk cId="954773875" sldId="283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5:31:51.190" v="5282" actId="113"/>
          <ac:spMkLst>
            <pc:docMk/>
            <pc:sldMk cId="954773875" sldId="283"/>
            <ac:spMk id="10" creationId="{E67FA5B2-4940-580D-0555-B8172291F055}"/>
          </ac:spMkLst>
        </pc:spChg>
        <pc:picChg chg="del">
          <ac:chgData name="Stringfellow, Kina F. DPI" userId="002858cf-6d8d-4f58-b096-3c8ddc1070aa" providerId="ADAL" clId="{24618FA2-AC44-4392-803F-9318720EA742}" dt="2024-02-16T14:29:36.628" v="554" actId="478"/>
          <ac:picMkLst>
            <pc:docMk/>
            <pc:sldMk cId="954773875" sldId="283"/>
            <ac:picMk id="1026" creationId="{693DCEFE-BC8B-DD6C-B00A-D2DC9BBA0095}"/>
          </ac:picMkLst>
        </pc:picChg>
        <pc:picChg chg="mod">
          <ac:chgData name="Stringfellow, Kina F. DPI" userId="002858cf-6d8d-4f58-b096-3c8ddc1070aa" providerId="ADAL" clId="{24618FA2-AC44-4392-803F-9318720EA742}" dt="2024-02-19T16:23:09.628" v="9034" actId="1582"/>
          <ac:picMkLst>
            <pc:docMk/>
            <pc:sldMk cId="954773875" sldId="283"/>
            <ac:picMk id="9220" creationId="{411BA5B1-FFB7-0E5B-25E7-AA282F4D88A0}"/>
          </ac:picMkLst>
        </pc:picChg>
        <pc:picChg chg="mod">
          <ac:chgData name="Stringfellow, Kina F. DPI" userId="002858cf-6d8d-4f58-b096-3c8ddc1070aa" providerId="ADAL" clId="{24618FA2-AC44-4392-803F-9318720EA742}" dt="2024-02-19T16:23:09.628" v="9034" actId="1582"/>
          <ac:picMkLst>
            <pc:docMk/>
            <pc:sldMk cId="954773875" sldId="283"/>
            <ac:picMk id="9222" creationId="{847CAF13-39FD-292C-732D-68588296E65D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09:36.558" v="9205"/>
        <pc:sldMkLst>
          <pc:docMk/>
          <pc:sldMk cId="2270290741" sldId="284"/>
        </pc:sldMkLst>
        <pc:spChg chg="mod">
          <ac:chgData name="Stringfellow, Kina F. DPI" userId="002858cf-6d8d-4f58-b096-3c8ddc1070aa" providerId="ADAL" clId="{24618FA2-AC44-4392-803F-9318720EA742}" dt="2024-02-19T16:08:49.653" v="8623" actId="255"/>
          <ac:spMkLst>
            <pc:docMk/>
            <pc:sldMk cId="2270290741" sldId="284"/>
            <ac:spMk id="2" creationId="{00000000-0000-0000-0000-000000000000}"/>
          </ac:spMkLst>
        </pc:spChg>
        <pc:spChg chg="del mod modVis">
          <ac:chgData name="Stringfellow, Kina F. DPI" userId="002858cf-6d8d-4f58-b096-3c8ddc1070aa" providerId="ADAL" clId="{24618FA2-AC44-4392-803F-9318720EA742}" dt="2024-02-16T15:52:25.707" v="8080" actId="478"/>
          <ac:spMkLst>
            <pc:docMk/>
            <pc:sldMk cId="2270290741" sldId="284"/>
            <ac:spMk id="3" creationId="{D080BF28-D2CF-FF48-878A-06B580C6CE37}"/>
          </ac:spMkLst>
        </pc:spChg>
        <pc:spChg chg="add mod ord">
          <ac:chgData name="Stringfellow, Kina F. DPI" userId="002858cf-6d8d-4f58-b096-3c8ddc1070aa" providerId="ADAL" clId="{24618FA2-AC44-4392-803F-9318720EA742}" dt="2024-02-16T15:52:31.400" v="8081" actId="13244"/>
          <ac:spMkLst>
            <pc:docMk/>
            <pc:sldMk cId="2270290741" sldId="284"/>
            <ac:spMk id="5" creationId="{04062338-03F9-3FA2-E507-A88A1BFB4DF4}"/>
          </ac:spMkLst>
        </pc:spChg>
        <pc:spChg chg="mod">
          <ac:chgData name="Stringfellow, Kina F. DPI" userId="002858cf-6d8d-4f58-b096-3c8ddc1070aa" providerId="ADAL" clId="{24618FA2-AC44-4392-803F-9318720EA742}" dt="2024-02-16T15:30:02.330" v="5115" actId="21"/>
          <ac:spMkLst>
            <pc:docMk/>
            <pc:sldMk cId="2270290741" sldId="284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9T16:23:01.724" v="9026" actId="1582"/>
          <ac:picMkLst>
            <pc:docMk/>
            <pc:sldMk cId="2270290741" sldId="284"/>
            <ac:picMk id="6" creationId="{7F4E0018-208E-EC03-011D-538020AF49D4}"/>
          </ac:picMkLst>
        </pc:picChg>
        <pc:picChg chg="del mod">
          <ac:chgData name="Stringfellow, Kina F. DPI" userId="002858cf-6d8d-4f58-b096-3c8ddc1070aa" providerId="ADAL" clId="{24618FA2-AC44-4392-803F-9318720EA742}" dt="2024-02-16T15:29:25.475" v="5106" actId="478"/>
          <ac:picMkLst>
            <pc:docMk/>
            <pc:sldMk cId="2270290741" sldId="284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09:39.305" v="9207"/>
        <pc:sldMkLst>
          <pc:docMk/>
          <pc:sldMk cId="312918329" sldId="285"/>
        </pc:sldMkLst>
        <pc:spChg chg="mod">
          <ac:chgData name="Stringfellow, Kina F. DPI" userId="002858cf-6d8d-4f58-b096-3c8ddc1070aa" providerId="ADAL" clId="{24618FA2-AC44-4392-803F-9318720EA742}" dt="2024-02-19T16:08:14.194" v="8598" actId="2711"/>
          <ac:spMkLst>
            <pc:docMk/>
            <pc:sldMk cId="312918329" sldId="28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8:18.294" v="8601"/>
          <ac:spMkLst>
            <pc:docMk/>
            <pc:sldMk cId="312918329" sldId="285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22:52.878" v="9018" actId="1582"/>
          <ac:picMkLst>
            <pc:docMk/>
            <pc:sldMk cId="312918329" sldId="285"/>
            <ac:picMk id="6" creationId="{A64330CE-08D2-9717-79F5-C6E4DCCC586B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09:41.518" v="9209"/>
        <pc:sldMkLst>
          <pc:docMk/>
          <pc:sldMk cId="1643877764" sldId="286"/>
        </pc:sldMkLst>
        <pc:spChg chg="mod">
          <ac:chgData name="Stringfellow, Kina F. DPI" userId="002858cf-6d8d-4f58-b096-3c8ddc1070aa" providerId="ADAL" clId="{24618FA2-AC44-4392-803F-9318720EA742}" dt="2024-02-19T16:07:29.108" v="8584" actId="2711"/>
          <ac:spMkLst>
            <pc:docMk/>
            <pc:sldMk cId="1643877764" sldId="28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7:22.032" v="8577"/>
          <ac:spMkLst>
            <pc:docMk/>
            <pc:sldMk cId="1643877764" sldId="286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07:56.400" v="8586" actId="1076"/>
          <ac:picMkLst>
            <pc:docMk/>
            <pc:sldMk cId="1643877764" sldId="286"/>
            <ac:picMk id="9" creationId="{0E6B4C5E-2B1C-F5F9-403F-61CC191B40FB}"/>
          </ac:picMkLst>
        </pc:picChg>
      </pc:sldChg>
      <pc:sldChg chg="addSp modSp mod ord replTag delTag">
        <pc:chgData name="Stringfellow, Kina F. DPI" userId="002858cf-6d8d-4f58-b096-3c8ddc1070aa" providerId="ADAL" clId="{24618FA2-AC44-4392-803F-9318720EA742}" dt="2024-02-23T18:09:28.859" v="9197"/>
        <pc:sldMkLst>
          <pc:docMk/>
          <pc:sldMk cId="2364100286" sldId="287"/>
        </pc:sldMkLst>
        <pc:spChg chg="mod">
          <ac:chgData name="Stringfellow, Kina F. DPI" userId="002858cf-6d8d-4f58-b096-3c8ddc1070aa" providerId="ADAL" clId="{24618FA2-AC44-4392-803F-9318720EA742}" dt="2024-02-19T16:15:46.949" v="8901" actId="114"/>
          <ac:spMkLst>
            <pc:docMk/>
            <pc:sldMk cId="2364100286" sldId="28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7:09.160" v="8569"/>
          <ac:spMkLst>
            <pc:docMk/>
            <pc:sldMk cId="2364100286" sldId="287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9T16:06:54.444" v="8566" actId="115"/>
          <ac:spMkLst>
            <pc:docMk/>
            <pc:sldMk cId="2364100286" sldId="287"/>
            <ac:spMk id="4" creationId="{B7FD7BC0-8AA3-D92D-0038-EA7433A85AE7}"/>
          </ac:spMkLst>
        </pc:spChg>
        <pc:spChg chg="add mod">
          <ac:chgData name="Stringfellow, Kina F. DPI" userId="002858cf-6d8d-4f58-b096-3c8ddc1070aa" providerId="ADAL" clId="{24618FA2-AC44-4392-803F-9318720EA742}" dt="2024-02-19T16:06:49.600" v="8564" actId="115"/>
          <ac:spMkLst>
            <pc:docMk/>
            <pc:sldMk cId="2364100286" sldId="287"/>
            <ac:spMk id="6" creationId="{C6FE1DAF-92C2-AFA4-9DA5-7A3B1B964071}"/>
          </ac:spMkLst>
        </pc:spChg>
        <pc:spChg chg="mod">
          <ac:chgData name="Stringfellow, Kina F. DPI" userId="002858cf-6d8d-4f58-b096-3c8ddc1070aa" providerId="ADAL" clId="{24618FA2-AC44-4392-803F-9318720EA742}" dt="2024-02-19T16:06:51.847" v="8565" actId="115"/>
          <ac:spMkLst>
            <pc:docMk/>
            <pc:sldMk cId="2364100286" sldId="287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5:14:38.532" v="2920" actId="1076"/>
          <ac:picMkLst>
            <pc:docMk/>
            <pc:sldMk cId="2364100286" sldId="287"/>
            <ac:picMk id="1026" creationId="{693DCEFE-BC8B-DD6C-B00A-D2DC9BBA0095}"/>
          </ac:picMkLst>
        </pc:picChg>
      </pc:sldChg>
      <pc:sldChg chg="delSp modSp mod replTag delTag">
        <pc:chgData name="Stringfellow, Kina F. DPI" userId="002858cf-6d8d-4f58-b096-3c8ddc1070aa" providerId="ADAL" clId="{24618FA2-AC44-4392-803F-9318720EA742}" dt="2024-02-23T18:10:06.502" v="9218" actId="255"/>
        <pc:sldMkLst>
          <pc:docMk/>
          <pc:sldMk cId="526220920" sldId="288"/>
        </pc:sldMkLst>
        <pc:spChg chg="mod">
          <ac:chgData name="Stringfellow, Kina F. DPI" userId="002858cf-6d8d-4f58-b096-3c8ddc1070aa" providerId="ADAL" clId="{24618FA2-AC44-4392-803F-9318720EA742}" dt="2024-02-19T16:05:44.101" v="8540" actId="2711"/>
          <ac:spMkLst>
            <pc:docMk/>
            <pc:sldMk cId="526220920" sldId="288"/>
            <ac:spMk id="2" creationId="{00000000-0000-0000-0000-000000000000}"/>
          </ac:spMkLst>
        </pc:spChg>
        <pc:spChg chg="del mod modVis">
          <ac:chgData name="Stringfellow, Kina F. DPI" userId="002858cf-6d8d-4f58-b096-3c8ddc1070aa" providerId="ADAL" clId="{24618FA2-AC44-4392-803F-9318720EA742}" dt="2024-02-16T15:52:05.430" v="8071" actId="478"/>
          <ac:spMkLst>
            <pc:docMk/>
            <pc:sldMk cId="526220920" sldId="288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23T18:10:06.502" v="9218" actId="255"/>
          <ac:spMkLst>
            <pc:docMk/>
            <pc:sldMk cId="526220920" sldId="288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9T16:22:43.362" v="9010" actId="1582"/>
          <ac:picMkLst>
            <pc:docMk/>
            <pc:sldMk cId="526220920" sldId="288"/>
            <ac:picMk id="11266" creationId="{AAEF4381-B247-4644-5679-66DF4B7073A0}"/>
          </ac:picMkLst>
        </pc:picChg>
        <pc:picChg chg="mod">
          <ac:chgData name="Stringfellow, Kina F. DPI" userId="002858cf-6d8d-4f58-b096-3c8ddc1070aa" providerId="ADAL" clId="{24618FA2-AC44-4392-803F-9318720EA742}" dt="2024-02-19T16:22:43.362" v="9010" actId="1582"/>
          <ac:picMkLst>
            <pc:docMk/>
            <pc:sldMk cId="526220920" sldId="288"/>
            <ac:picMk id="11268" creationId="{8F37F512-82E6-2A3D-467D-9075C532DAF6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31.749" v="9270"/>
        <pc:sldMkLst>
          <pc:docMk/>
          <pc:sldMk cId="2716579185" sldId="289"/>
        </pc:sldMkLst>
        <pc:spChg chg="mod">
          <ac:chgData name="Stringfellow, Kina F. DPI" userId="002858cf-6d8d-4f58-b096-3c8ddc1070aa" providerId="ADAL" clId="{24618FA2-AC44-4392-803F-9318720EA742}" dt="2024-02-16T15:55:11.587" v="8171" actId="20577"/>
          <ac:spMkLst>
            <pc:docMk/>
            <pc:sldMk cId="2716579185" sldId="28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6T15:54:08.015" v="8123"/>
          <ac:spMkLst>
            <pc:docMk/>
            <pc:sldMk cId="2716579185" sldId="289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32:17.321" v="632" actId="1076"/>
          <ac:spMkLst>
            <pc:docMk/>
            <pc:sldMk cId="2716579185" sldId="289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4:25:52.047" v="6" actId="962"/>
          <ac:picMkLst>
            <pc:docMk/>
            <pc:sldMk cId="2716579185" sldId="289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19T16:19:55.761" v="8944"/>
        <pc:sldMkLst>
          <pc:docMk/>
          <pc:sldMk cId="2316558359" sldId="290"/>
        </pc:sldMkLst>
        <pc:spChg chg="mod">
          <ac:chgData name="Stringfellow, Kina F. DPI" userId="002858cf-6d8d-4f58-b096-3c8ddc1070aa" providerId="ADAL" clId="{24618FA2-AC44-4392-803F-9318720EA742}" dt="2024-02-16T15:58:09.925" v="8224" actId="114"/>
          <ac:spMkLst>
            <pc:docMk/>
            <pc:sldMk cId="2316558359" sldId="29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6T15:54:14.848" v="8126"/>
          <ac:spMkLst>
            <pc:docMk/>
            <pc:sldMk cId="2316558359" sldId="290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6T14:32:34.612" v="640" actId="1076"/>
          <ac:picMkLst>
            <pc:docMk/>
            <pc:sldMk cId="2316558359" sldId="290"/>
            <ac:picMk id="5" creationId="{D071BD8D-7646-DEEF-E235-2A4776B27A7B}"/>
          </ac:picMkLst>
        </pc:picChg>
        <pc:picChg chg="mod">
          <ac:chgData name="Stringfellow, Kina F. DPI" userId="002858cf-6d8d-4f58-b096-3c8ddc1070aa" providerId="ADAL" clId="{24618FA2-AC44-4392-803F-9318720EA742}" dt="2024-02-16T14:25:56.227" v="8" actId="962"/>
          <ac:picMkLst>
            <pc:docMk/>
            <pc:sldMk cId="2316558359" sldId="290"/>
            <ac:picMk id="1026" creationId="{693DCEFE-BC8B-DD6C-B00A-D2DC9BBA0095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11:21.078" v="9259"/>
        <pc:sldMkLst>
          <pc:docMk/>
          <pc:sldMk cId="1951972993" sldId="291"/>
        </pc:sldMkLst>
        <pc:spChg chg="del">
          <ac:chgData name="Stringfellow, Kina F. DPI" userId="002858cf-6d8d-4f58-b096-3c8ddc1070aa" providerId="ADAL" clId="{24618FA2-AC44-4392-803F-9318720EA742}" dt="2024-02-16T15:58:39.465" v="8247" actId="478"/>
          <ac:spMkLst>
            <pc:docMk/>
            <pc:sldMk cId="1951972993" sldId="29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3:30.144" v="8833" actId="20577"/>
          <ac:spMkLst>
            <pc:docMk/>
            <pc:sldMk cId="1951972993" sldId="291"/>
            <ac:spMk id="3" creationId="{D080BF28-D2CF-FF48-878A-06B580C6CE37}"/>
          </ac:spMkLst>
        </pc:spChg>
        <pc:spChg chg="add mod">
          <ac:chgData name="Stringfellow, Kina F. DPI" userId="002858cf-6d8d-4f58-b096-3c8ddc1070aa" providerId="ADAL" clId="{24618FA2-AC44-4392-803F-9318720EA742}" dt="2024-02-16T15:59:08.339" v="8272" actId="255"/>
          <ac:spMkLst>
            <pc:docMk/>
            <pc:sldMk cId="1951972993" sldId="291"/>
            <ac:spMk id="4" creationId="{94CBB0E8-5242-08DD-AF6F-95539D7A318C}"/>
          </ac:spMkLst>
        </pc:spChg>
        <pc:picChg chg="mod">
          <ac:chgData name="Stringfellow, Kina F. DPI" userId="002858cf-6d8d-4f58-b096-3c8ddc1070aa" providerId="ADAL" clId="{24618FA2-AC44-4392-803F-9318720EA742}" dt="2024-02-16T14:33:39.628" v="664" actId="1582"/>
          <ac:picMkLst>
            <pc:docMk/>
            <pc:sldMk cId="1951972993" sldId="291"/>
            <ac:picMk id="6" creationId="{1807C506-E180-2542-5831-D912B729E6EC}"/>
          </ac:picMkLst>
        </pc:picChg>
        <pc:picChg chg="mod">
          <ac:chgData name="Stringfellow, Kina F. DPI" userId="002858cf-6d8d-4f58-b096-3c8ddc1070aa" providerId="ADAL" clId="{24618FA2-AC44-4392-803F-9318720EA742}" dt="2024-02-16T14:26:40.975" v="130" actId="962"/>
          <ac:picMkLst>
            <pc:docMk/>
            <pc:sldMk cId="1951972993" sldId="291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18.690" v="9257"/>
        <pc:sldMkLst>
          <pc:docMk/>
          <pc:sldMk cId="363122353" sldId="292"/>
        </pc:sldMkLst>
        <pc:spChg chg="mod">
          <ac:chgData name="Stringfellow, Kina F. DPI" userId="002858cf-6d8d-4f58-b096-3c8ddc1070aa" providerId="ADAL" clId="{24618FA2-AC44-4392-803F-9318720EA742}" dt="2024-02-19T15:58:34.501" v="8312" actId="114"/>
          <ac:spMkLst>
            <pc:docMk/>
            <pc:sldMk cId="363122353" sldId="29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3:34.570" v="8844" actId="20577"/>
          <ac:spMkLst>
            <pc:docMk/>
            <pc:sldMk cId="363122353" sldId="292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34:07.890" v="672" actId="255"/>
          <ac:spMkLst>
            <pc:docMk/>
            <pc:sldMk cId="363122353" sldId="292"/>
            <ac:spMk id="4" creationId="{17C58EF9-5E75-B93D-3F3E-963F7F5D3D92}"/>
          </ac:spMkLst>
        </pc:spChg>
        <pc:picChg chg="mod">
          <ac:chgData name="Stringfellow, Kina F. DPI" userId="002858cf-6d8d-4f58-b096-3c8ddc1070aa" providerId="ADAL" clId="{24618FA2-AC44-4392-803F-9318720EA742}" dt="2024-02-16T14:28:17.277" v="508" actId="962"/>
          <ac:picMkLst>
            <pc:docMk/>
            <pc:sldMk cId="363122353" sldId="292"/>
            <ac:picMk id="1026" creationId="{693DCEFE-BC8B-DD6C-B00A-D2DC9BBA0095}"/>
          </ac:picMkLst>
        </pc:picChg>
      </pc:sldChg>
      <pc:sldChg chg="addSp delSp modSp mod replTag delTag">
        <pc:chgData name="Stringfellow, Kina F. DPI" userId="002858cf-6d8d-4f58-b096-3c8ddc1070aa" providerId="ADAL" clId="{24618FA2-AC44-4392-803F-9318720EA742}" dt="2024-02-23T18:11:29.267" v="9264" actId="14100"/>
        <pc:sldMkLst>
          <pc:docMk/>
          <pc:sldMk cId="2520863414" sldId="293"/>
        </pc:sldMkLst>
        <pc:spChg chg="del mod">
          <ac:chgData name="Stringfellow, Kina F. DPI" userId="002858cf-6d8d-4f58-b096-3c8ddc1070aa" providerId="ADAL" clId="{24618FA2-AC44-4392-803F-9318720EA742}" dt="2024-02-16T15:55:52.076" v="8194" actId="21"/>
          <ac:spMkLst>
            <pc:docMk/>
            <pc:sldMk cId="2520863414" sldId="29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6T15:58:31.876" v="8242"/>
          <ac:spMkLst>
            <pc:docMk/>
            <pc:sldMk cId="2520863414" sldId="293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23T18:11:29.267" v="9264" actId="14100"/>
          <ac:spMkLst>
            <pc:docMk/>
            <pc:sldMk cId="2520863414" sldId="293"/>
            <ac:spMk id="4" creationId="{17C58EF9-5E75-B93D-3F3E-963F7F5D3D92}"/>
          </ac:spMkLst>
        </pc:spChg>
        <pc:spChg chg="add del mod">
          <ac:chgData name="Stringfellow, Kina F. DPI" userId="002858cf-6d8d-4f58-b096-3c8ddc1070aa" providerId="ADAL" clId="{24618FA2-AC44-4392-803F-9318720EA742}" dt="2024-02-16T15:55:53.695" v="8195"/>
          <ac:spMkLst>
            <pc:docMk/>
            <pc:sldMk cId="2520863414" sldId="293"/>
            <ac:spMk id="5" creationId="{AF41ABA3-A9EE-29E3-F9A8-228F4235685D}"/>
          </ac:spMkLst>
        </pc:spChg>
        <pc:spChg chg="add del mod">
          <ac:chgData name="Stringfellow, Kina F. DPI" userId="002858cf-6d8d-4f58-b096-3c8ddc1070aa" providerId="ADAL" clId="{24618FA2-AC44-4392-803F-9318720EA742}" dt="2024-02-16T15:58:19.149" v="8233" actId="478"/>
          <ac:spMkLst>
            <pc:docMk/>
            <pc:sldMk cId="2520863414" sldId="293"/>
            <ac:spMk id="6" creationId="{D1EC8194-6D70-8E80-8192-7E2D7B1B31EC}"/>
          </ac:spMkLst>
        </pc:spChg>
        <pc:spChg chg="add mod">
          <ac:chgData name="Stringfellow, Kina F. DPI" userId="002858cf-6d8d-4f58-b096-3c8ddc1070aa" providerId="ADAL" clId="{24618FA2-AC44-4392-803F-9318720EA742}" dt="2024-02-16T15:58:22.269" v="8237" actId="27636"/>
          <ac:spMkLst>
            <pc:docMk/>
            <pc:sldMk cId="2520863414" sldId="293"/>
            <ac:spMk id="7" creationId="{029F7CDD-53B0-1770-8D0C-5A14FF112D61}"/>
          </ac:spMkLst>
        </pc:spChg>
        <pc:picChg chg="mod">
          <ac:chgData name="Stringfellow, Kina F. DPI" userId="002858cf-6d8d-4f58-b096-3c8ddc1070aa" providerId="ADAL" clId="{24618FA2-AC44-4392-803F-9318720EA742}" dt="2024-02-16T14:26:36.139" v="127" actId="962"/>
          <ac:picMkLst>
            <pc:docMk/>
            <pc:sldMk cId="2520863414" sldId="293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17.187" v="9255"/>
        <pc:sldMkLst>
          <pc:docMk/>
          <pc:sldMk cId="3255817709" sldId="294"/>
        </pc:sldMkLst>
        <pc:spChg chg="mod">
          <ac:chgData name="Stringfellow, Kina F. DPI" userId="002858cf-6d8d-4f58-b096-3c8ddc1070aa" providerId="ADAL" clId="{24618FA2-AC44-4392-803F-9318720EA742}" dt="2024-02-19T15:59:50.312" v="8340" actId="255"/>
          <ac:spMkLst>
            <pc:docMk/>
            <pc:sldMk cId="3255817709" sldId="29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5:58:45.637" v="8319"/>
          <ac:spMkLst>
            <pc:docMk/>
            <pc:sldMk cId="3255817709" sldId="294"/>
            <ac:spMk id="3" creationId="{D080BF28-D2CF-FF48-878A-06B580C6CE37}"/>
          </ac:spMkLst>
        </pc:spChg>
        <pc:picChg chg="mod modCrop">
          <ac:chgData name="Stringfellow, Kina F. DPI" userId="002858cf-6d8d-4f58-b096-3c8ddc1070aa" providerId="ADAL" clId="{24618FA2-AC44-4392-803F-9318720EA742}" dt="2024-02-19T16:20:28.234" v="8959" actId="1076"/>
          <ac:picMkLst>
            <pc:docMk/>
            <pc:sldMk cId="3255817709" sldId="294"/>
            <ac:picMk id="5" creationId="{518AF91A-FC22-7E1F-AAF6-E2231B10A961}"/>
          </ac:picMkLst>
        </pc:picChg>
        <pc:picChg chg="mod">
          <ac:chgData name="Stringfellow, Kina F. DPI" userId="002858cf-6d8d-4f58-b096-3c8ddc1070aa" providerId="ADAL" clId="{24618FA2-AC44-4392-803F-9318720EA742}" dt="2024-02-16T14:28:20.568" v="510" actId="962"/>
          <ac:picMkLst>
            <pc:docMk/>
            <pc:sldMk cId="3255817709" sldId="294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14.410" v="9253"/>
        <pc:sldMkLst>
          <pc:docMk/>
          <pc:sldMk cId="4161618545" sldId="295"/>
        </pc:sldMkLst>
        <pc:spChg chg="mod">
          <ac:chgData name="Stringfellow, Kina F. DPI" userId="002858cf-6d8d-4f58-b096-3c8ddc1070aa" providerId="ADAL" clId="{24618FA2-AC44-4392-803F-9318720EA742}" dt="2024-02-19T16:00:20.472" v="8352" actId="20577"/>
          <ac:spMkLst>
            <pc:docMk/>
            <pc:sldMk cId="4161618545" sldId="29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0:06.525" v="8345" actId="20577"/>
          <ac:spMkLst>
            <pc:docMk/>
            <pc:sldMk cId="4161618545" sldId="295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36:15.280" v="1206" actId="14100"/>
          <ac:spMkLst>
            <pc:docMk/>
            <pc:sldMk cId="4161618545" sldId="295"/>
            <ac:spMk id="4" creationId="{17C58EF9-5E75-B93D-3F3E-963F7F5D3D92}"/>
          </ac:spMkLst>
        </pc:spChg>
        <pc:picChg chg="mod">
          <ac:chgData name="Stringfellow, Kina F. DPI" userId="002858cf-6d8d-4f58-b096-3c8ddc1070aa" providerId="ADAL" clId="{24618FA2-AC44-4392-803F-9318720EA742}" dt="2024-02-16T14:28:24.178" v="512" actId="962"/>
          <ac:picMkLst>
            <pc:docMk/>
            <pc:sldMk cId="4161618545" sldId="295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10.671" v="9251"/>
        <pc:sldMkLst>
          <pc:docMk/>
          <pc:sldMk cId="1019662057" sldId="296"/>
        </pc:sldMkLst>
        <pc:spChg chg="mod">
          <ac:chgData name="Stringfellow, Kina F. DPI" userId="002858cf-6d8d-4f58-b096-3c8ddc1070aa" providerId="ADAL" clId="{24618FA2-AC44-4392-803F-9318720EA742}" dt="2024-02-19T16:00:36.817" v="8362" actId="2711"/>
          <ac:spMkLst>
            <pc:docMk/>
            <pc:sldMk cId="1019662057" sldId="29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0:48.457" v="8371"/>
          <ac:spMkLst>
            <pc:docMk/>
            <pc:sldMk cId="1019662057" sldId="296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4:36:39.134" v="1219" actId="115"/>
          <ac:spMkLst>
            <pc:docMk/>
            <pc:sldMk cId="1019662057" sldId="296"/>
            <ac:spMk id="4" creationId="{17C58EF9-5E75-B93D-3F3E-963F7F5D3D92}"/>
          </ac:spMkLst>
        </pc:spChg>
        <pc:picChg chg="mod">
          <ac:chgData name="Stringfellow, Kina F. DPI" userId="002858cf-6d8d-4f58-b096-3c8ddc1070aa" providerId="ADAL" clId="{24618FA2-AC44-4392-803F-9318720EA742}" dt="2024-02-16T14:28:26.440" v="514" actId="962"/>
          <ac:picMkLst>
            <pc:docMk/>
            <pc:sldMk cId="1019662057" sldId="296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09.752" v="9249"/>
        <pc:sldMkLst>
          <pc:docMk/>
          <pc:sldMk cId="1205659418" sldId="297"/>
        </pc:sldMkLst>
        <pc:spChg chg="mod">
          <ac:chgData name="Stringfellow, Kina F. DPI" userId="002858cf-6d8d-4f58-b096-3c8ddc1070aa" providerId="ADAL" clId="{24618FA2-AC44-4392-803F-9318720EA742}" dt="2024-02-19T16:01:33.958" v="8403" actId="255"/>
          <ac:spMkLst>
            <pc:docMk/>
            <pc:sldMk cId="1205659418" sldId="29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1:16.109" v="8386"/>
          <ac:spMkLst>
            <pc:docMk/>
            <pc:sldMk cId="1205659418" sldId="297"/>
            <ac:spMk id="3" creationId="{D080BF28-D2CF-FF48-878A-06B580C6CE37}"/>
          </ac:spMkLst>
        </pc:spChg>
        <pc:picChg chg="mod">
          <ac:chgData name="Stringfellow, Kina F. DPI" userId="002858cf-6d8d-4f58-b096-3c8ddc1070aa" providerId="ADAL" clId="{24618FA2-AC44-4392-803F-9318720EA742}" dt="2024-02-19T16:20:44.537" v="8969" actId="208"/>
          <ac:picMkLst>
            <pc:docMk/>
            <pc:sldMk cId="1205659418" sldId="297"/>
            <ac:picMk id="6" creationId="{771B357B-8328-F340-B4B0-67DF5C8AC234}"/>
          </ac:picMkLst>
        </pc:picChg>
        <pc:picChg chg="mod">
          <ac:chgData name="Stringfellow, Kina F. DPI" userId="002858cf-6d8d-4f58-b096-3c8ddc1070aa" providerId="ADAL" clId="{24618FA2-AC44-4392-803F-9318720EA742}" dt="2024-02-16T14:28:29.818" v="516" actId="962"/>
          <ac:picMkLst>
            <pc:docMk/>
            <pc:sldMk cId="1205659418" sldId="297"/>
            <ac:picMk id="1026" creationId="{693DCEFE-BC8B-DD6C-B00A-D2DC9BBA0095}"/>
          </ac:picMkLst>
        </pc:picChg>
      </pc:sldChg>
      <pc:sldChg chg="modSp mod replTag delTag">
        <pc:chgData name="Stringfellow, Kina F. DPI" userId="002858cf-6d8d-4f58-b096-3c8ddc1070aa" providerId="ADAL" clId="{24618FA2-AC44-4392-803F-9318720EA742}" dt="2024-02-23T18:11:07.133" v="9247"/>
        <pc:sldMkLst>
          <pc:docMk/>
          <pc:sldMk cId="3576055001" sldId="298"/>
        </pc:sldMkLst>
        <pc:spChg chg="mod">
          <ac:chgData name="Stringfellow, Kina F. DPI" userId="002858cf-6d8d-4f58-b096-3c8ddc1070aa" providerId="ADAL" clId="{24618FA2-AC44-4392-803F-9318720EA742}" dt="2024-02-19T16:02:07.135" v="8416" actId="20577"/>
          <ac:spMkLst>
            <pc:docMk/>
            <pc:sldMk cId="3576055001" sldId="29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01:47.390" v="8409" actId="20577"/>
          <ac:spMkLst>
            <pc:docMk/>
            <pc:sldMk cId="3576055001" sldId="298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9T16:21:09.084" v="8976" actId="33524"/>
          <ac:spMkLst>
            <pc:docMk/>
            <pc:sldMk cId="3576055001" sldId="298"/>
            <ac:spMk id="4" creationId="{17C58EF9-5E75-B93D-3F3E-963F7F5D3D92}"/>
          </ac:spMkLst>
        </pc:spChg>
        <pc:picChg chg="mod">
          <ac:chgData name="Stringfellow, Kina F. DPI" userId="002858cf-6d8d-4f58-b096-3c8ddc1070aa" providerId="ADAL" clId="{24618FA2-AC44-4392-803F-9318720EA742}" dt="2024-02-16T14:28:33.344" v="518" actId="962"/>
          <ac:picMkLst>
            <pc:docMk/>
            <pc:sldMk cId="3576055001" sldId="298"/>
            <ac:picMk id="1026" creationId="{693DCEFE-BC8B-DD6C-B00A-D2DC9BBA0095}"/>
          </ac:picMkLst>
        </pc:picChg>
      </pc:sldChg>
      <pc:sldChg chg="delSp modSp add mod replTag delTag">
        <pc:chgData name="Stringfellow, Kina F. DPI" userId="002858cf-6d8d-4f58-b096-3c8ddc1070aa" providerId="ADAL" clId="{24618FA2-AC44-4392-803F-9318720EA742}" dt="2024-02-23T18:08:58.526" v="9175"/>
        <pc:sldMkLst>
          <pc:docMk/>
          <pc:sldMk cId="246857653" sldId="299"/>
        </pc:sldMkLst>
        <pc:spChg chg="mod">
          <ac:chgData name="Stringfellow, Kina F. DPI" userId="002858cf-6d8d-4f58-b096-3c8ddc1070aa" providerId="ADAL" clId="{24618FA2-AC44-4392-803F-9318720EA742}" dt="2024-02-19T16:11:00.704" v="8707" actId="20577"/>
          <ac:spMkLst>
            <pc:docMk/>
            <pc:sldMk cId="246857653" sldId="299"/>
            <ac:spMk id="2" creationId="{00000000-0000-0000-0000-000000000000}"/>
          </ac:spMkLst>
        </pc:spChg>
        <pc:spChg chg="del mod modVis">
          <ac:chgData name="Stringfellow, Kina F. DPI" userId="002858cf-6d8d-4f58-b096-3c8ddc1070aa" providerId="ADAL" clId="{24618FA2-AC44-4392-803F-9318720EA742}" dt="2024-02-16T15:52:52.120" v="8090" actId="478"/>
          <ac:spMkLst>
            <pc:docMk/>
            <pc:sldMk cId="246857653" sldId="299"/>
            <ac:spMk id="3" creationId="{D080BF28-D2CF-FF48-878A-06B580C6CE37}"/>
          </ac:spMkLst>
        </pc:spChg>
        <pc:spChg chg="mod">
          <ac:chgData name="Stringfellow, Kina F. DPI" userId="002858cf-6d8d-4f58-b096-3c8ddc1070aa" providerId="ADAL" clId="{24618FA2-AC44-4392-803F-9318720EA742}" dt="2024-02-16T15:39:50.083" v="6308" actId="2710"/>
          <ac:spMkLst>
            <pc:docMk/>
            <pc:sldMk cId="246857653" sldId="299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5:40:28.318" v="6470" actId="962"/>
          <ac:picMkLst>
            <pc:docMk/>
            <pc:sldMk cId="246857653" sldId="299"/>
            <ac:picMk id="5122" creationId="{9FFFE2C6-EED6-8DE9-C4C3-81148298F9A8}"/>
          </ac:picMkLst>
        </pc:picChg>
        <pc:picChg chg="mod">
          <ac:chgData name="Stringfellow, Kina F. DPI" userId="002858cf-6d8d-4f58-b096-3c8ddc1070aa" providerId="ADAL" clId="{24618FA2-AC44-4392-803F-9318720EA742}" dt="2024-02-16T15:52:58.314" v="8091" actId="13244"/>
          <ac:picMkLst>
            <pc:docMk/>
            <pc:sldMk cId="246857653" sldId="299"/>
            <ac:picMk id="5124" creationId="{09AA1142-47EF-2816-DD1E-EF1121E8BF84}"/>
          </ac:picMkLst>
        </pc:picChg>
        <pc:picChg chg="del">
          <ac:chgData name="Stringfellow, Kina F. DPI" userId="002858cf-6d8d-4f58-b096-3c8ddc1070aa" providerId="ADAL" clId="{24618FA2-AC44-4392-803F-9318720EA742}" dt="2024-02-16T15:38:55.677" v="6294" actId="478"/>
          <ac:picMkLst>
            <pc:docMk/>
            <pc:sldMk cId="246857653" sldId="299"/>
            <ac:picMk id="5128" creationId="{E14CD156-EA99-6178-1D55-76CE974A6504}"/>
          </ac:picMkLst>
        </pc:picChg>
      </pc:sldChg>
      <pc:sldChg chg="delSp modSp add mod replTag delTag">
        <pc:chgData name="Stringfellow, Kina F. DPI" userId="002858cf-6d8d-4f58-b096-3c8ddc1070aa" providerId="ADAL" clId="{24618FA2-AC44-4392-803F-9318720EA742}" dt="2024-02-23T18:08:47.848" v="9164"/>
        <pc:sldMkLst>
          <pc:docMk/>
          <pc:sldMk cId="1874545862" sldId="300"/>
        </pc:sldMkLst>
        <pc:spChg chg="mod">
          <ac:chgData name="Stringfellow, Kina F. DPI" userId="002858cf-6d8d-4f58-b096-3c8ddc1070aa" providerId="ADAL" clId="{24618FA2-AC44-4392-803F-9318720EA742}" dt="2024-02-19T16:11:37.300" v="8728" actId="2711"/>
          <ac:spMkLst>
            <pc:docMk/>
            <pc:sldMk cId="1874545862" sldId="30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24618FA2-AC44-4392-803F-9318720EA742}" dt="2024-02-19T16:11:43.103" v="8731"/>
          <ac:spMkLst>
            <pc:docMk/>
            <pc:sldMk cId="1874545862" sldId="300"/>
            <ac:spMk id="3" creationId="{D080BF28-D2CF-FF48-878A-06B580C6CE37}"/>
          </ac:spMkLst>
        </pc:spChg>
        <pc:spChg chg="del">
          <ac:chgData name="Stringfellow, Kina F. DPI" userId="002858cf-6d8d-4f58-b096-3c8ddc1070aa" providerId="ADAL" clId="{24618FA2-AC44-4392-803F-9318720EA742}" dt="2024-02-16T15:42:12.599" v="6797" actId="478"/>
          <ac:spMkLst>
            <pc:docMk/>
            <pc:sldMk cId="1874545862" sldId="300"/>
            <ac:spMk id="10" creationId="{E67FA5B2-4940-580D-0555-B8172291F055}"/>
          </ac:spMkLst>
        </pc:spChg>
        <pc:picChg chg="mod">
          <ac:chgData name="Stringfellow, Kina F. DPI" userId="002858cf-6d8d-4f58-b096-3c8ddc1070aa" providerId="ADAL" clId="{24618FA2-AC44-4392-803F-9318720EA742}" dt="2024-02-16T15:43:15.559" v="6976" actId="962"/>
          <ac:picMkLst>
            <pc:docMk/>
            <pc:sldMk cId="1874545862" sldId="300"/>
            <ac:picMk id="6" creationId="{EFBD3BAD-9E8B-31B0-2195-E6A70BB75D53}"/>
          </ac:picMkLst>
        </pc:picChg>
      </pc:sldChg>
    </pc:docChg>
  </pc:docChgLst>
  <pc:docChgLst>
    <pc:chgData name="Maples, Curtis D.   DPI" userId="66847ed8-3fba-4c00-ae90-0e6970bca381" providerId="ADAL" clId="{59CDCAC0-585A-4F2A-954F-98B6E41A4637}"/>
    <pc:docChg chg="undo redo custSel addSld delSld modSld sldOrd">
      <pc:chgData name="Maples, Curtis D.   DPI" userId="66847ed8-3fba-4c00-ae90-0e6970bca381" providerId="ADAL" clId="{59CDCAC0-585A-4F2A-954F-98B6E41A4637}" dt="2024-01-16T16:54:02.468" v="2231" actId="20577"/>
      <pc:docMkLst>
        <pc:docMk/>
      </pc:docMkLst>
      <pc:sldChg chg="modSp mod">
        <pc:chgData name="Maples, Curtis D.   DPI" userId="66847ed8-3fba-4c00-ae90-0e6970bca381" providerId="ADAL" clId="{59CDCAC0-585A-4F2A-954F-98B6E41A4637}" dt="2024-01-16T14:39:48.314" v="669" actId="20577"/>
        <pc:sldMkLst>
          <pc:docMk/>
          <pc:sldMk cId="4185322060" sldId="257"/>
        </pc:sldMkLst>
        <pc:spChg chg="mod">
          <ac:chgData name="Maples, Curtis D.   DPI" userId="66847ed8-3fba-4c00-ae90-0e6970bca381" providerId="ADAL" clId="{59CDCAC0-585A-4F2A-954F-98B6E41A4637}" dt="2024-01-10T20:39:08.813" v="11" actId="20577"/>
          <ac:spMkLst>
            <pc:docMk/>
            <pc:sldMk cId="4185322060" sldId="257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4:39:48.314" v="669" actId="20577"/>
          <ac:spMkLst>
            <pc:docMk/>
            <pc:sldMk cId="4185322060" sldId="257"/>
            <ac:spMk id="6" creationId="{F1433EF0-D90D-65ED-388D-65EB4939FDEF}"/>
          </ac:spMkLst>
        </pc:spChg>
      </pc:sldChg>
      <pc:sldChg chg="modSp mod">
        <pc:chgData name="Maples, Curtis D.   DPI" userId="66847ed8-3fba-4c00-ae90-0e6970bca381" providerId="ADAL" clId="{59CDCAC0-585A-4F2A-954F-98B6E41A4637}" dt="2024-01-16T14:56:04.288" v="681" actId="20577"/>
        <pc:sldMkLst>
          <pc:docMk/>
          <pc:sldMk cId="835893860" sldId="258"/>
        </pc:sldMkLst>
        <pc:spChg chg="mod">
          <ac:chgData name="Maples, Curtis D.   DPI" userId="66847ed8-3fba-4c00-ae90-0e6970bca381" providerId="ADAL" clId="{59CDCAC0-585A-4F2A-954F-98B6E41A4637}" dt="2024-01-16T14:56:04.288" v="681" actId="20577"/>
          <ac:spMkLst>
            <pc:docMk/>
            <pc:sldMk cId="835893860" sldId="258"/>
            <ac:spMk id="8" creationId="{8B900158-A390-E09D-966B-FC60B621A790}"/>
          </ac:spMkLst>
        </pc:spChg>
      </pc:sldChg>
      <pc:sldChg chg="del">
        <pc:chgData name="Maples, Curtis D.   DPI" userId="66847ed8-3fba-4c00-ae90-0e6970bca381" providerId="ADAL" clId="{59CDCAC0-585A-4F2A-954F-98B6E41A4637}" dt="2024-01-10T20:42:17.373" v="34" actId="47"/>
        <pc:sldMkLst>
          <pc:docMk/>
          <pc:sldMk cId="508557549" sldId="262"/>
        </pc:sldMkLst>
      </pc:sldChg>
      <pc:sldChg chg="addSp delSp modSp mod">
        <pc:chgData name="Maples, Curtis D.   DPI" userId="66847ed8-3fba-4c00-ae90-0e6970bca381" providerId="ADAL" clId="{59CDCAC0-585A-4F2A-954F-98B6E41A4637}" dt="2024-01-10T20:51:28.254" v="82" actId="1076"/>
        <pc:sldMkLst>
          <pc:docMk/>
          <pc:sldMk cId="1765877095" sldId="269"/>
        </pc:sldMkLst>
        <pc:spChg chg="mod">
          <ac:chgData name="Maples, Curtis D.   DPI" userId="66847ed8-3fba-4c00-ae90-0e6970bca381" providerId="ADAL" clId="{59CDCAC0-585A-4F2A-954F-98B6E41A4637}" dt="2024-01-10T20:49:12.652" v="69" actId="255"/>
          <ac:spMkLst>
            <pc:docMk/>
            <pc:sldMk cId="1765877095" sldId="269"/>
            <ac:spMk id="2" creationId="{00000000-0000-0000-0000-000000000000}"/>
          </ac:spMkLst>
        </pc:spChg>
        <pc:spChg chg="del mod">
          <ac:chgData name="Maples, Curtis D.   DPI" userId="66847ed8-3fba-4c00-ae90-0e6970bca381" providerId="ADAL" clId="{59CDCAC0-585A-4F2A-954F-98B6E41A4637}" dt="2024-01-10T20:49:21.511" v="71" actId="21"/>
          <ac:spMkLst>
            <pc:docMk/>
            <pc:sldMk cId="1765877095" sldId="269"/>
            <ac:spMk id="5" creationId="{E7C78412-7A29-2750-EA08-9A3CC5D62CE2}"/>
          </ac:spMkLst>
        </pc:spChg>
        <pc:spChg chg="add del mod">
          <ac:chgData name="Maples, Curtis D.   DPI" userId="66847ed8-3fba-4c00-ae90-0e6970bca381" providerId="ADAL" clId="{59CDCAC0-585A-4F2A-954F-98B6E41A4637}" dt="2024-01-10T20:49:25.650" v="72" actId="21"/>
          <ac:spMkLst>
            <pc:docMk/>
            <pc:sldMk cId="1765877095" sldId="269"/>
            <ac:spMk id="14" creationId="{32449697-39A8-FF0C-08E3-7B119317A412}"/>
          </ac:spMkLst>
        </pc:spChg>
        <pc:picChg chg="del">
          <ac:chgData name="Maples, Curtis D.   DPI" userId="66847ed8-3fba-4c00-ae90-0e6970bca381" providerId="ADAL" clId="{59CDCAC0-585A-4F2A-954F-98B6E41A4637}" dt="2024-01-10T20:49:27.552" v="73" actId="478"/>
          <ac:picMkLst>
            <pc:docMk/>
            <pc:sldMk cId="1765877095" sldId="269"/>
            <ac:picMk id="8" creationId="{02E04619-A6F6-327A-78F7-3BE8ECF7F9BF}"/>
          </ac:picMkLst>
        </pc:picChg>
        <pc:picChg chg="del">
          <ac:chgData name="Maples, Curtis D.   DPI" userId="66847ed8-3fba-4c00-ae90-0e6970bca381" providerId="ADAL" clId="{59CDCAC0-585A-4F2A-954F-98B6E41A4637}" dt="2024-01-10T20:49:30.072" v="74" actId="478"/>
          <ac:picMkLst>
            <pc:docMk/>
            <pc:sldMk cId="1765877095" sldId="269"/>
            <ac:picMk id="10" creationId="{9667E845-EFAE-CBED-FE61-521BC62894AA}"/>
          </ac:picMkLst>
        </pc:picChg>
        <pc:picChg chg="add mod">
          <ac:chgData name="Maples, Curtis D.   DPI" userId="66847ed8-3fba-4c00-ae90-0e6970bca381" providerId="ADAL" clId="{59CDCAC0-585A-4F2A-954F-98B6E41A4637}" dt="2024-01-10T20:51:28.254" v="82" actId="1076"/>
          <ac:picMkLst>
            <pc:docMk/>
            <pc:sldMk cId="1765877095" sldId="269"/>
            <ac:picMk id="16" creationId="{6565030D-ECC4-D344-A970-AB288A1AA816}"/>
          </ac:picMkLst>
        </pc:picChg>
        <pc:picChg chg="add mod">
          <ac:chgData name="Maples, Curtis D.   DPI" userId="66847ed8-3fba-4c00-ae90-0e6970bca381" providerId="ADAL" clId="{59CDCAC0-585A-4F2A-954F-98B6E41A4637}" dt="2024-01-10T20:49:41.861" v="77" actId="1076"/>
          <ac:picMkLst>
            <pc:docMk/>
            <pc:sldMk cId="1765877095" sldId="269"/>
            <ac:picMk id="1026" creationId="{480F08C8-F094-BE5F-D80E-A381DD2521A4}"/>
          </ac:picMkLst>
        </pc:picChg>
        <pc:cxnChg chg="del">
          <ac:chgData name="Maples, Curtis D.   DPI" userId="66847ed8-3fba-4c00-ae90-0e6970bca381" providerId="ADAL" clId="{59CDCAC0-585A-4F2A-954F-98B6E41A4637}" dt="2024-01-10T20:49:32.685" v="75" actId="478"/>
          <ac:cxnSpMkLst>
            <pc:docMk/>
            <pc:sldMk cId="1765877095" sldId="269"/>
            <ac:cxnSpMk id="12" creationId="{FBA7C6BE-E615-2BB6-C0F1-F9C3C3A449B9}"/>
          </ac:cxnSpMkLst>
        </pc:cxnChg>
      </pc:sldChg>
      <pc:sldChg chg="delSp modSp mod">
        <pc:chgData name="Maples, Curtis D.   DPI" userId="66847ed8-3fba-4c00-ae90-0e6970bca381" providerId="ADAL" clId="{59CDCAC0-585A-4F2A-954F-98B6E41A4637}" dt="2024-01-10T20:44:00.448" v="47" actId="1076"/>
        <pc:sldMkLst>
          <pc:docMk/>
          <pc:sldMk cId="182528363" sldId="270"/>
        </pc:sldMkLst>
        <pc:spChg chg="mod">
          <ac:chgData name="Maples, Curtis D.   DPI" userId="66847ed8-3fba-4c00-ae90-0e6970bca381" providerId="ADAL" clId="{59CDCAC0-585A-4F2A-954F-98B6E41A4637}" dt="2024-01-10T20:42:49.461" v="36" actId="255"/>
          <ac:spMkLst>
            <pc:docMk/>
            <pc:sldMk cId="182528363" sldId="270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0T20:44:00.448" v="47" actId="1076"/>
          <ac:spMkLst>
            <pc:docMk/>
            <pc:sldMk cId="182528363" sldId="270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0T20:42:52.441" v="37" actId="478"/>
          <ac:picMkLst>
            <pc:docMk/>
            <pc:sldMk cId="182528363" sldId="270"/>
            <ac:picMk id="8" creationId="{4EF6E69A-AC66-AB3A-26D1-FB781D8995E7}"/>
          </ac:picMkLst>
        </pc:picChg>
        <pc:picChg chg="del">
          <ac:chgData name="Maples, Curtis D.   DPI" userId="66847ed8-3fba-4c00-ae90-0e6970bca381" providerId="ADAL" clId="{59CDCAC0-585A-4F2A-954F-98B6E41A4637}" dt="2024-01-10T20:42:54.585" v="38" actId="478"/>
          <ac:picMkLst>
            <pc:docMk/>
            <pc:sldMk cId="182528363" sldId="270"/>
            <ac:picMk id="12" creationId="{E299C544-4F21-A667-15AF-877850F3204E}"/>
          </ac:picMkLst>
        </pc:picChg>
        <pc:cxnChg chg="del">
          <ac:chgData name="Maples, Curtis D.   DPI" userId="66847ed8-3fba-4c00-ae90-0e6970bca381" providerId="ADAL" clId="{59CDCAC0-585A-4F2A-954F-98B6E41A4637}" dt="2024-01-10T20:42:58.082" v="39" actId="478"/>
          <ac:cxnSpMkLst>
            <pc:docMk/>
            <pc:sldMk cId="182528363" sldId="270"/>
            <ac:cxnSpMk id="16" creationId="{B19674A6-C639-6933-5AF0-715BAFF79B22}"/>
          </ac:cxnSpMkLst>
        </pc:cxnChg>
      </pc:sldChg>
      <pc:sldChg chg="addSp delSp modSp mod">
        <pc:chgData name="Maples, Curtis D.   DPI" userId="66847ed8-3fba-4c00-ae90-0e6970bca381" providerId="ADAL" clId="{59CDCAC0-585A-4F2A-954F-98B6E41A4637}" dt="2024-01-10T20:56:10.082" v="122" actId="14100"/>
        <pc:sldMkLst>
          <pc:docMk/>
          <pc:sldMk cId="2124908408" sldId="271"/>
        </pc:sldMkLst>
        <pc:spChg chg="mod">
          <ac:chgData name="Maples, Curtis D.   DPI" userId="66847ed8-3fba-4c00-ae90-0e6970bca381" providerId="ADAL" clId="{59CDCAC0-585A-4F2A-954F-98B6E41A4637}" dt="2024-01-10T20:53:09.031" v="85" actId="255"/>
          <ac:spMkLst>
            <pc:docMk/>
            <pc:sldMk cId="2124908408" sldId="271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0T20:54:29.093" v="99" actId="14100"/>
          <ac:spMkLst>
            <pc:docMk/>
            <pc:sldMk cId="2124908408" sldId="271"/>
            <ac:spMk id="5" creationId="{E7C78412-7A29-2750-EA08-9A3CC5D62CE2}"/>
          </ac:spMkLst>
        </pc:spChg>
        <pc:picChg chg="del">
          <ac:chgData name="Maples, Curtis D.   DPI" userId="66847ed8-3fba-4c00-ae90-0e6970bca381" providerId="ADAL" clId="{59CDCAC0-585A-4F2A-954F-98B6E41A4637}" dt="2024-01-10T20:53:13.592" v="86" actId="478"/>
          <ac:picMkLst>
            <pc:docMk/>
            <pc:sldMk cId="2124908408" sldId="271"/>
            <ac:picMk id="7" creationId="{AB1FACB3-020C-3B63-4CC5-E0E7EED82167}"/>
          </ac:picMkLst>
        </pc:picChg>
        <pc:picChg chg="add del mod">
          <ac:chgData name="Maples, Curtis D.   DPI" userId="66847ed8-3fba-4c00-ae90-0e6970bca381" providerId="ADAL" clId="{59CDCAC0-585A-4F2A-954F-98B6E41A4637}" dt="2024-01-10T20:54:07.156" v="94"/>
          <ac:picMkLst>
            <pc:docMk/>
            <pc:sldMk cId="2124908408" sldId="271"/>
            <ac:picMk id="2050" creationId="{B5FBEE1E-0EC3-9383-B283-3233E97759FF}"/>
          </ac:picMkLst>
        </pc:picChg>
        <pc:picChg chg="add del mod">
          <ac:chgData name="Maples, Curtis D.   DPI" userId="66847ed8-3fba-4c00-ae90-0e6970bca381" providerId="ADAL" clId="{59CDCAC0-585A-4F2A-954F-98B6E41A4637}" dt="2024-01-10T20:54:07.156" v="94"/>
          <ac:picMkLst>
            <pc:docMk/>
            <pc:sldMk cId="2124908408" sldId="271"/>
            <ac:picMk id="2051" creationId="{4C936348-C5F1-F50C-9E3C-9ADD9C560FD7}"/>
          </ac:picMkLst>
        </pc:picChg>
        <pc:picChg chg="add del mod">
          <ac:chgData name="Maples, Curtis D.   DPI" userId="66847ed8-3fba-4c00-ae90-0e6970bca381" providerId="ADAL" clId="{59CDCAC0-585A-4F2A-954F-98B6E41A4637}" dt="2024-01-10T20:54:07.156" v="94"/>
          <ac:picMkLst>
            <pc:docMk/>
            <pc:sldMk cId="2124908408" sldId="271"/>
            <ac:picMk id="2052" creationId="{D56C50BE-0A28-B6BA-9DBA-D37C76763FDC}"/>
          </ac:picMkLst>
        </pc:picChg>
        <pc:picChg chg="add del mod">
          <ac:chgData name="Maples, Curtis D.   DPI" userId="66847ed8-3fba-4c00-ae90-0e6970bca381" providerId="ADAL" clId="{59CDCAC0-585A-4F2A-954F-98B6E41A4637}" dt="2024-01-10T20:54:29.577" v="100"/>
          <ac:picMkLst>
            <pc:docMk/>
            <pc:sldMk cId="2124908408" sldId="271"/>
            <ac:picMk id="2054" creationId="{81FB7F15-7C14-6DB8-B38C-5CB36CDAEB02}"/>
          </ac:picMkLst>
        </pc:picChg>
        <pc:picChg chg="add del mod">
          <ac:chgData name="Maples, Curtis D.   DPI" userId="66847ed8-3fba-4c00-ae90-0e6970bca381" providerId="ADAL" clId="{59CDCAC0-585A-4F2A-954F-98B6E41A4637}" dt="2024-01-10T20:55:08.068" v="109" actId="14100"/>
          <ac:picMkLst>
            <pc:docMk/>
            <pc:sldMk cId="2124908408" sldId="271"/>
            <ac:picMk id="2056" creationId="{896074DF-0285-8EBE-AA9C-38D040A4D089}"/>
          </ac:picMkLst>
        </pc:picChg>
        <pc:picChg chg="add del mod">
          <ac:chgData name="Maples, Curtis D.   DPI" userId="66847ed8-3fba-4c00-ae90-0e6970bca381" providerId="ADAL" clId="{59CDCAC0-585A-4F2A-954F-98B6E41A4637}" dt="2024-01-10T20:55:08.693" v="110"/>
          <ac:picMkLst>
            <pc:docMk/>
            <pc:sldMk cId="2124908408" sldId="271"/>
            <ac:picMk id="2058" creationId="{8BDAB511-F039-FD34-942E-7C516459D1F9}"/>
          </ac:picMkLst>
        </pc:picChg>
        <pc:picChg chg="add mod">
          <ac:chgData name="Maples, Curtis D.   DPI" userId="66847ed8-3fba-4c00-ae90-0e6970bca381" providerId="ADAL" clId="{59CDCAC0-585A-4F2A-954F-98B6E41A4637}" dt="2024-01-10T20:55:25.939" v="113" actId="1076"/>
          <ac:picMkLst>
            <pc:docMk/>
            <pc:sldMk cId="2124908408" sldId="271"/>
            <ac:picMk id="2060" creationId="{DBAD83F2-1EBD-8045-D27E-39E5EDAC1E8C}"/>
          </ac:picMkLst>
        </pc:picChg>
        <pc:picChg chg="add mod">
          <ac:chgData name="Maples, Curtis D.   DPI" userId="66847ed8-3fba-4c00-ae90-0e6970bca381" providerId="ADAL" clId="{59CDCAC0-585A-4F2A-954F-98B6E41A4637}" dt="2024-01-10T20:55:47.603" v="118" actId="14100"/>
          <ac:picMkLst>
            <pc:docMk/>
            <pc:sldMk cId="2124908408" sldId="271"/>
            <ac:picMk id="2062" creationId="{0B19B419-92E9-2FD7-B1D6-1C92D33B7EDC}"/>
          </ac:picMkLst>
        </pc:picChg>
        <pc:picChg chg="add mod">
          <ac:chgData name="Maples, Curtis D.   DPI" userId="66847ed8-3fba-4c00-ae90-0e6970bca381" providerId="ADAL" clId="{59CDCAC0-585A-4F2A-954F-98B6E41A4637}" dt="2024-01-10T20:56:10.082" v="122" actId="14100"/>
          <ac:picMkLst>
            <pc:docMk/>
            <pc:sldMk cId="2124908408" sldId="271"/>
            <ac:picMk id="2064" creationId="{9A703672-25D4-C1E6-CCAA-9870E6E6946E}"/>
          </ac:picMkLst>
        </pc:picChg>
      </pc:sldChg>
      <pc:sldChg chg="modSp add mod">
        <pc:chgData name="Maples, Curtis D.   DPI" userId="66847ed8-3fba-4c00-ae90-0e6970bca381" providerId="ADAL" clId="{59CDCAC0-585A-4F2A-954F-98B6E41A4637}" dt="2024-01-10T20:46:47.705" v="66" actId="20577"/>
        <pc:sldMkLst>
          <pc:docMk/>
          <pc:sldMk cId="2336175738" sldId="272"/>
        </pc:sldMkLst>
        <pc:spChg chg="mod">
          <ac:chgData name="Maples, Curtis D.   DPI" userId="66847ed8-3fba-4c00-ae90-0e6970bca381" providerId="ADAL" clId="{59CDCAC0-585A-4F2A-954F-98B6E41A4637}" dt="2024-01-10T20:44:34.911" v="50" actId="255"/>
          <ac:spMkLst>
            <pc:docMk/>
            <pc:sldMk cId="2336175738" sldId="272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0T20:46:47.705" v="66" actId="20577"/>
          <ac:spMkLst>
            <pc:docMk/>
            <pc:sldMk cId="2336175738" sldId="272"/>
            <ac:spMk id="10" creationId="{E67FA5B2-4940-580D-0555-B8172291F055}"/>
          </ac:spMkLst>
        </pc:spChg>
      </pc:sldChg>
      <pc:sldChg chg="modSp add mod">
        <pc:chgData name="Maples, Curtis D.   DPI" userId="66847ed8-3fba-4c00-ae90-0e6970bca381" providerId="ADAL" clId="{59CDCAC0-585A-4F2A-954F-98B6E41A4637}" dt="2024-01-10T20:46:58.897" v="67" actId="20577"/>
        <pc:sldMkLst>
          <pc:docMk/>
          <pc:sldMk cId="4156250579" sldId="273"/>
        </pc:sldMkLst>
        <pc:spChg chg="mod">
          <ac:chgData name="Maples, Curtis D.   DPI" userId="66847ed8-3fba-4c00-ae90-0e6970bca381" providerId="ADAL" clId="{59CDCAC0-585A-4F2A-954F-98B6E41A4637}" dt="2024-01-10T20:46:58.897" v="67" actId="20577"/>
          <ac:spMkLst>
            <pc:docMk/>
            <pc:sldMk cId="4156250579" sldId="273"/>
            <ac:spMk id="10" creationId="{E67FA5B2-4940-580D-0555-B8172291F055}"/>
          </ac:spMkLst>
        </pc:spChg>
      </pc:sldChg>
      <pc:sldChg chg="modSp mod">
        <pc:chgData name="Maples, Curtis D.   DPI" userId="66847ed8-3fba-4c00-ae90-0e6970bca381" providerId="ADAL" clId="{59CDCAC0-585A-4F2A-954F-98B6E41A4637}" dt="2024-01-11T16:29:29.700" v="465" actId="948"/>
        <pc:sldMkLst>
          <pc:docMk/>
          <pc:sldMk cId="637380904" sldId="274"/>
        </pc:sldMkLst>
        <pc:spChg chg="mod">
          <ac:chgData name="Maples, Curtis D.   DPI" userId="66847ed8-3fba-4c00-ae90-0e6970bca381" providerId="ADAL" clId="{59CDCAC0-585A-4F2A-954F-98B6E41A4637}" dt="2024-01-10T22:16:17.880" v="124" actId="255"/>
          <ac:spMkLst>
            <pc:docMk/>
            <pc:sldMk cId="637380904" sldId="274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1T16:29:29.700" v="465" actId="948"/>
          <ac:spMkLst>
            <pc:docMk/>
            <pc:sldMk cId="637380904" sldId="274"/>
            <ac:spMk id="10" creationId="{E67FA5B2-4940-580D-0555-B8172291F055}"/>
          </ac:spMkLst>
        </pc:spChg>
      </pc:sldChg>
      <pc:sldChg chg="del">
        <pc:chgData name="Maples, Curtis D.   DPI" userId="66847ed8-3fba-4c00-ae90-0e6970bca381" providerId="ADAL" clId="{59CDCAC0-585A-4F2A-954F-98B6E41A4637}" dt="2024-01-10T20:52:42.430" v="83" actId="47"/>
        <pc:sldMkLst>
          <pc:docMk/>
          <pc:sldMk cId="3839169269" sldId="274"/>
        </pc:sldMkLst>
      </pc:sldChg>
      <pc:sldChg chg="addSp modSp mod">
        <pc:chgData name="Maples, Curtis D.   DPI" userId="66847ed8-3fba-4c00-ae90-0e6970bca381" providerId="ADAL" clId="{59CDCAC0-585A-4F2A-954F-98B6E41A4637}" dt="2024-01-10T22:21:36.587" v="147" actId="14100"/>
        <pc:sldMkLst>
          <pc:docMk/>
          <pc:sldMk cId="2317095970" sldId="275"/>
        </pc:sldMkLst>
        <pc:spChg chg="mod">
          <ac:chgData name="Maples, Curtis D.   DPI" userId="66847ed8-3fba-4c00-ae90-0e6970bca381" providerId="ADAL" clId="{59CDCAC0-585A-4F2A-954F-98B6E41A4637}" dt="2024-01-10T22:19:40.119" v="143" actId="14100"/>
          <ac:spMkLst>
            <pc:docMk/>
            <pc:sldMk cId="2317095970" sldId="275"/>
            <ac:spMk id="10" creationId="{E67FA5B2-4940-580D-0555-B8172291F055}"/>
          </ac:spMkLst>
        </pc:spChg>
        <pc:picChg chg="add mod">
          <ac:chgData name="Maples, Curtis D.   DPI" userId="66847ed8-3fba-4c00-ae90-0e6970bca381" providerId="ADAL" clId="{59CDCAC0-585A-4F2A-954F-98B6E41A4637}" dt="2024-01-10T22:21:36.587" v="147" actId="14100"/>
          <ac:picMkLst>
            <pc:docMk/>
            <pc:sldMk cId="2317095970" sldId="275"/>
            <ac:picMk id="5" creationId="{148663B6-FD23-48F8-E7F9-CB186F93EED8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5:24:42.577" v="205" actId="20577"/>
        <pc:sldMkLst>
          <pc:docMk/>
          <pc:sldMk cId="2956607676" sldId="276"/>
        </pc:sldMkLst>
        <pc:spChg chg="mod">
          <ac:chgData name="Maples, Curtis D.   DPI" userId="66847ed8-3fba-4c00-ae90-0e6970bca381" providerId="ADAL" clId="{59CDCAC0-585A-4F2A-954F-98B6E41A4637}" dt="2024-01-11T15:24:42.577" v="205" actId="20577"/>
          <ac:spMkLst>
            <pc:docMk/>
            <pc:sldMk cId="2956607676" sldId="276"/>
            <ac:spMk id="2" creationId="{00000000-0000-0000-0000-000000000000}"/>
          </ac:spMkLst>
        </pc:spChg>
        <pc:spChg chg="del mod">
          <ac:chgData name="Maples, Curtis D.   DPI" userId="66847ed8-3fba-4c00-ae90-0e6970bca381" providerId="ADAL" clId="{59CDCAC0-585A-4F2A-954F-98B6E41A4637}" dt="2024-01-10T22:23:36.272" v="150" actId="21"/>
          <ac:spMkLst>
            <pc:docMk/>
            <pc:sldMk cId="2956607676" sldId="276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0T22:23:28.641" v="148" actId="478"/>
          <ac:picMkLst>
            <pc:docMk/>
            <pc:sldMk cId="2956607676" sldId="276"/>
            <ac:picMk id="5" creationId="{148663B6-FD23-48F8-E7F9-CB186F93EED8}"/>
          </ac:picMkLst>
        </pc:picChg>
        <pc:picChg chg="add mod">
          <ac:chgData name="Maples, Curtis D.   DPI" userId="66847ed8-3fba-4c00-ae90-0e6970bca381" providerId="ADAL" clId="{59CDCAC0-585A-4F2A-954F-98B6E41A4637}" dt="2024-01-10T22:23:55.727" v="155" actId="14100"/>
          <ac:picMkLst>
            <pc:docMk/>
            <pc:sldMk cId="2956607676" sldId="276"/>
            <ac:picMk id="6" creationId="{0D3FF412-8005-2809-0DAD-B6440F3EEF19}"/>
          </ac:picMkLst>
        </pc:picChg>
        <pc:picChg chg="add mod">
          <ac:chgData name="Maples, Curtis D.   DPI" userId="66847ed8-3fba-4c00-ae90-0e6970bca381" providerId="ADAL" clId="{59CDCAC0-585A-4F2A-954F-98B6E41A4637}" dt="2024-01-10T22:25:05.124" v="166" actId="1076"/>
          <ac:picMkLst>
            <pc:docMk/>
            <pc:sldMk cId="2956607676" sldId="276"/>
            <ac:picMk id="4098" creationId="{710D0395-B4F9-2EB4-D3A4-C1739D44412F}"/>
          </ac:picMkLst>
        </pc:picChg>
        <pc:picChg chg="add mod">
          <ac:chgData name="Maples, Curtis D.   DPI" userId="66847ed8-3fba-4c00-ae90-0e6970bca381" providerId="ADAL" clId="{59CDCAC0-585A-4F2A-954F-98B6E41A4637}" dt="2024-01-10T22:25:07.596" v="167" actId="14100"/>
          <ac:picMkLst>
            <pc:docMk/>
            <pc:sldMk cId="2956607676" sldId="276"/>
            <ac:picMk id="4100" creationId="{C3954545-6FB4-9E93-A79B-FE81E1F06CA7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5:25:09.521" v="228" actId="20577"/>
        <pc:sldMkLst>
          <pc:docMk/>
          <pc:sldMk cId="3863062209" sldId="277"/>
        </pc:sldMkLst>
        <pc:spChg chg="mod">
          <ac:chgData name="Maples, Curtis D.   DPI" userId="66847ed8-3fba-4c00-ae90-0e6970bca381" providerId="ADAL" clId="{59CDCAC0-585A-4F2A-954F-98B6E41A4637}" dt="2024-01-11T15:25:09.521" v="228" actId="20577"/>
          <ac:spMkLst>
            <pc:docMk/>
            <pc:sldMk cId="3863062209" sldId="277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0T22:29:48.475" v="188" actId="1076"/>
          <ac:spMkLst>
            <pc:docMk/>
            <pc:sldMk cId="3863062209" sldId="277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0T22:26:14.094" v="168" actId="478"/>
          <ac:picMkLst>
            <pc:docMk/>
            <pc:sldMk cId="3863062209" sldId="277"/>
            <ac:picMk id="5" creationId="{148663B6-FD23-48F8-E7F9-CB186F93EED8}"/>
          </ac:picMkLst>
        </pc:picChg>
        <pc:picChg chg="add mod">
          <ac:chgData name="Maples, Curtis D.   DPI" userId="66847ed8-3fba-4c00-ae90-0e6970bca381" providerId="ADAL" clId="{59CDCAC0-585A-4F2A-954F-98B6E41A4637}" dt="2024-01-10T22:29:27.979" v="187" actId="1076"/>
          <ac:picMkLst>
            <pc:docMk/>
            <pc:sldMk cId="3863062209" sldId="277"/>
            <ac:picMk id="6" creationId="{EFBD3BAD-9E8B-31B0-2195-E6A70BB75D53}"/>
          </ac:picMkLst>
        </pc:picChg>
        <pc:picChg chg="del">
          <ac:chgData name="Maples, Curtis D.   DPI" userId="66847ed8-3fba-4c00-ae90-0e6970bca381" providerId="ADAL" clId="{59CDCAC0-585A-4F2A-954F-98B6E41A4637}" dt="2024-01-10T22:29:25.725" v="186" actId="478"/>
          <ac:picMkLst>
            <pc:docMk/>
            <pc:sldMk cId="3863062209" sldId="277"/>
            <ac:picMk id="1026" creationId="{693DCEFE-BC8B-DD6C-B00A-D2DC9BBA0095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5:28:29.541" v="257" actId="1076"/>
        <pc:sldMkLst>
          <pc:docMk/>
          <pc:sldMk cId="3107632916" sldId="278"/>
        </pc:sldMkLst>
        <pc:spChg chg="mod">
          <ac:chgData name="Maples, Curtis D.   DPI" userId="66847ed8-3fba-4c00-ae90-0e6970bca381" providerId="ADAL" clId="{59CDCAC0-585A-4F2A-954F-98B6E41A4637}" dt="2024-01-11T15:26:48.698" v="239" actId="255"/>
          <ac:spMkLst>
            <pc:docMk/>
            <pc:sldMk cId="3107632916" sldId="278"/>
            <ac:spMk id="10" creationId="{E67FA5B2-4940-580D-0555-B8172291F055}"/>
          </ac:spMkLst>
        </pc:spChg>
        <pc:picChg chg="add mod">
          <ac:chgData name="Maples, Curtis D.   DPI" userId="66847ed8-3fba-4c00-ae90-0e6970bca381" providerId="ADAL" clId="{59CDCAC0-585A-4F2A-954F-98B6E41A4637}" dt="2024-01-11T15:28:22.467" v="256"/>
          <ac:picMkLst>
            <pc:docMk/>
            <pc:sldMk cId="3107632916" sldId="278"/>
            <ac:picMk id="4" creationId="{50DCA44A-C729-FB0A-8D85-E34BD5B15493}"/>
          </ac:picMkLst>
        </pc:picChg>
        <pc:picChg chg="del">
          <ac:chgData name="Maples, Curtis D.   DPI" userId="66847ed8-3fba-4c00-ae90-0e6970bca381" providerId="ADAL" clId="{59CDCAC0-585A-4F2A-954F-98B6E41A4637}" dt="2024-01-11T15:26:52.056" v="240" actId="478"/>
          <ac:picMkLst>
            <pc:docMk/>
            <pc:sldMk cId="3107632916" sldId="278"/>
            <ac:picMk id="6" creationId="{EFBD3BAD-9E8B-31B0-2195-E6A70BB75D53}"/>
          </ac:picMkLst>
        </pc:picChg>
        <pc:picChg chg="add mod">
          <ac:chgData name="Maples, Curtis D.   DPI" userId="66847ed8-3fba-4c00-ae90-0e6970bca381" providerId="ADAL" clId="{59CDCAC0-585A-4F2A-954F-98B6E41A4637}" dt="2024-01-11T15:27:08.862" v="243" actId="1076"/>
          <ac:picMkLst>
            <pc:docMk/>
            <pc:sldMk cId="3107632916" sldId="278"/>
            <ac:picMk id="5122" creationId="{9FFFE2C6-EED6-8DE9-C4C3-81148298F9A8}"/>
          </ac:picMkLst>
        </pc:picChg>
        <pc:picChg chg="add mod">
          <ac:chgData name="Maples, Curtis D.   DPI" userId="66847ed8-3fba-4c00-ae90-0e6970bca381" providerId="ADAL" clId="{59CDCAC0-585A-4F2A-954F-98B6E41A4637}" dt="2024-01-11T15:27:45.024" v="251" actId="14100"/>
          <ac:picMkLst>
            <pc:docMk/>
            <pc:sldMk cId="3107632916" sldId="278"/>
            <ac:picMk id="5124" creationId="{09AA1142-47EF-2816-DD1E-EF1121E8BF84}"/>
          </ac:picMkLst>
        </pc:picChg>
        <pc:picChg chg="add del mod">
          <ac:chgData name="Maples, Curtis D.   DPI" userId="66847ed8-3fba-4c00-ae90-0e6970bca381" providerId="ADAL" clId="{59CDCAC0-585A-4F2A-954F-98B6E41A4637}" dt="2024-01-11T15:27:46.713" v="252"/>
          <ac:picMkLst>
            <pc:docMk/>
            <pc:sldMk cId="3107632916" sldId="278"/>
            <ac:picMk id="5126" creationId="{B5124CE3-1183-5308-C426-1581090CD45B}"/>
          </ac:picMkLst>
        </pc:picChg>
        <pc:picChg chg="add mod">
          <ac:chgData name="Maples, Curtis D.   DPI" userId="66847ed8-3fba-4c00-ae90-0e6970bca381" providerId="ADAL" clId="{59CDCAC0-585A-4F2A-954F-98B6E41A4637}" dt="2024-01-11T15:28:29.541" v="257" actId="1076"/>
          <ac:picMkLst>
            <pc:docMk/>
            <pc:sldMk cId="3107632916" sldId="278"/>
            <ac:picMk id="5128" creationId="{E14CD156-EA99-6178-1D55-76CE974A6504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5:39:10.298" v="301" actId="1076"/>
        <pc:sldMkLst>
          <pc:docMk/>
          <pc:sldMk cId="3430154954" sldId="279"/>
        </pc:sldMkLst>
        <pc:spChg chg="mod">
          <ac:chgData name="Maples, Curtis D.   DPI" userId="66847ed8-3fba-4c00-ae90-0e6970bca381" providerId="ADAL" clId="{59CDCAC0-585A-4F2A-954F-98B6E41A4637}" dt="2024-01-11T15:38:22.651" v="289" actId="20577"/>
          <ac:spMkLst>
            <pc:docMk/>
            <pc:sldMk cId="3430154954" sldId="279"/>
            <ac:spMk id="2" creationId="{00000000-0000-0000-0000-000000000000}"/>
          </ac:spMkLst>
        </pc:spChg>
        <pc:spChg chg="del mod">
          <ac:chgData name="Maples, Curtis D.   DPI" userId="66847ed8-3fba-4c00-ae90-0e6970bca381" providerId="ADAL" clId="{59CDCAC0-585A-4F2A-954F-98B6E41A4637}" dt="2024-01-11T15:38:35.651" v="292" actId="478"/>
          <ac:spMkLst>
            <pc:docMk/>
            <pc:sldMk cId="3430154954" sldId="279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1T15:38:57.881" v="299" actId="478"/>
          <ac:picMkLst>
            <pc:docMk/>
            <pc:sldMk cId="3430154954" sldId="279"/>
            <ac:picMk id="4" creationId="{50DCA44A-C729-FB0A-8D85-E34BD5B15493}"/>
          </ac:picMkLst>
        </pc:picChg>
        <pc:picChg chg="del">
          <ac:chgData name="Maples, Curtis D.   DPI" userId="66847ed8-3fba-4c00-ae90-0e6970bca381" providerId="ADAL" clId="{59CDCAC0-585A-4F2A-954F-98B6E41A4637}" dt="2024-01-11T15:38:37.853" v="293" actId="478"/>
          <ac:picMkLst>
            <pc:docMk/>
            <pc:sldMk cId="3430154954" sldId="279"/>
            <ac:picMk id="5122" creationId="{9FFFE2C6-EED6-8DE9-C4C3-81148298F9A8}"/>
          </ac:picMkLst>
        </pc:picChg>
        <pc:picChg chg="del">
          <ac:chgData name="Maples, Curtis D.   DPI" userId="66847ed8-3fba-4c00-ae90-0e6970bca381" providerId="ADAL" clId="{59CDCAC0-585A-4F2A-954F-98B6E41A4637}" dt="2024-01-11T15:38:39.769" v="294" actId="478"/>
          <ac:picMkLst>
            <pc:docMk/>
            <pc:sldMk cId="3430154954" sldId="279"/>
            <ac:picMk id="5124" creationId="{09AA1142-47EF-2816-DD1E-EF1121E8BF84}"/>
          </ac:picMkLst>
        </pc:picChg>
        <pc:picChg chg="del">
          <ac:chgData name="Maples, Curtis D.   DPI" userId="66847ed8-3fba-4c00-ae90-0e6970bca381" providerId="ADAL" clId="{59CDCAC0-585A-4F2A-954F-98B6E41A4637}" dt="2024-01-11T15:38:41.933" v="295" actId="478"/>
          <ac:picMkLst>
            <pc:docMk/>
            <pc:sldMk cId="3430154954" sldId="279"/>
            <ac:picMk id="5128" creationId="{E14CD156-EA99-6178-1D55-76CE974A6504}"/>
          </ac:picMkLst>
        </pc:picChg>
        <pc:picChg chg="add mod">
          <ac:chgData name="Maples, Curtis D.   DPI" userId="66847ed8-3fba-4c00-ae90-0e6970bca381" providerId="ADAL" clId="{59CDCAC0-585A-4F2A-954F-98B6E41A4637}" dt="2024-01-11T15:38:56.217" v="298" actId="14100"/>
          <ac:picMkLst>
            <pc:docMk/>
            <pc:sldMk cId="3430154954" sldId="279"/>
            <ac:picMk id="6146" creationId="{E2AEC6CD-692F-C3FE-5648-C47BBF930E9C}"/>
          </ac:picMkLst>
        </pc:picChg>
        <pc:picChg chg="add mod">
          <ac:chgData name="Maples, Curtis D.   DPI" userId="66847ed8-3fba-4c00-ae90-0e6970bca381" providerId="ADAL" clId="{59CDCAC0-585A-4F2A-954F-98B6E41A4637}" dt="2024-01-11T15:39:10.298" v="301" actId="1076"/>
          <ac:picMkLst>
            <pc:docMk/>
            <pc:sldMk cId="3430154954" sldId="279"/>
            <ac:picMk id="6148" creationId="{FC6B90A7-C447-EBAB-0D6F-8D25E3B38A13}"/>
          </ac:picMkLst>
        </pc:picChg>
      </pc:sldChg>
      <pc:sldChg chg="addSp delSp modSp add mod">
        <pc:chgData name="Maples, Curtis D.   DPI" userId="66847ed8-3fba-4c00-ae90-0e6970bca381" providerId="ADAL" clId="{59CDCAC0-585A-4F2A-954F-98B6E41A4637}" dt="2024-01-11T15:42:24.397" v="316" actId="14100"/>
        <pc:sldMkLst>
          <pc:docMk/>
          <pc:sldMk cId="1355711902" sldId="280"/>
        </pc:sldMkLst>
        <pc:spChg chg="mod">
          <ac:chgData name="Maples, Curtis D.   DPI" userId="66847ed8-3fba-4c00-ae90-0e6970bca381" providerId="ADAL" clId="{59CDCAC0-585A-4F2A-954F-98B6E41A4637}" dt="2024-01-11T15:40:02.075" v="306" actId="255"/>
          <ac:spMkLst>
            <pc:docMk/>
            <pc:sldMk cId="1355711902" sldId="280"/>
            <ac:spMk id="2" creationId="{00000000-0000-0000-0000-000000000000}"/>
          </ac:spMkLst>
        </pc:spChg>
        <pc:picChg chg="del">
          <ac:chgData name="Maples, Curtis D.   DPI" userId="66847ed8-3fba-4c00-ae90-0e6970bca381" providerId="ADAL" clId="{59CDCAC0-585A-4F2A-954F-98B6E41A4637}" dt="2024-01-11T15:39:36.515" v="304" actId="478"/>
          <ac:picMkLst>
            <pc:docMk/>
            <pc:sldMk cId="1355711902" sldId="280"/>
            <ac:picMk id="6146" creationId="{E2AEC6CD-692F-C3FE-5648-C47BBF930E9C}"/>
          </ac:picMkLst>
        </pc:picChg>
        <pc:picChg chg="del">
          <ac:chgData name="Maples, Curtis D.   DPI" userId="66847ed8-3fba-4c00-ae90-0e6970bca381" providerId="ADAL" clId="{59CDCAC0-585A-4F2A-954F-98B6E41A4637}" dt="2024-01-11T15:39:33.891" v="303" actId="478"/>
          <ac:picMkLst>
            <pc:docMk/>
            <pc:sldMk cId="1355711902" sldId="280"/>
            <ac:picMk id="6148" creationId="{FC6B90A7-C447-EBAB-0D6F-8D25E3B38A13}"/>
          </ac:picMkLst>
        </pc:picChg>
        <pc:picChg chg="add mod">
          <ac:chgData name="Maples, Curtis D.   DPI" userId="66847ed8-3fba-4c00-ae90-0e6970bca381" providerId="ADAL" clId="{59CDCAC0-585A-4F2A-954F-98B6E41A4637}" dt="2024-01-11T15:40:33.298" v="312" actId="1076"/>
          <ac:picMkLst>
            <pc:docMk/>
            <pc:sldMk cId="1355711902" sldId="280"/>
            <ac:picMk id="7170" creationId="{192C9CFF-5C40-BFCA-B12D-CCC6C1E99A3D}"/>
          </ac:picMkLst>
        </pc:picChg>
        <pc:picChg chg="add del mod">
          <ac:chgData name="Maples, Curtis D.   DPI" userId="66847ed8-3fba-4c00-ae90-0e6970bca381" providerId="ADAL" clId="{59CDCAC0-585A-4F2A-954F-98B6E41A4637}" dt="2024-01-11T15:40:35.033" v="313"/>
          <ac:picMkLst>
            <pc:docMk/>
            <pc:sldMk cId="1355711902" sldId="280"/>
            <ac:picMk id="7172" creationId="{C93034CD-1401-EA97-F2BA-43D2E8A219F2}"/>
          </ac:picMkLst>
        </pc:picChg>
        <pc:picChg chg="add mod">
          <ac:chgData name="Maples, Curtis D.   DPI" userId="66847ed8-3fba-4c00-ae90-0e6970bca381" providerId="ADAL" clId="{59CDCAC0-585A-4F2A-954F-98B6E41A4637}" dt="2024-01-11T15:42:24.397" v="316" actId="14100"/>
          <ac:picMkLst>
            <pc:docMk/>
            <pc:sldMk cId="1355711902" sldId="280"/>
            <ac:picMk id="7174" creationId="{52583525-C508-6083-7CF0-FF46196DAB74}"/>
          </ac:picMkLst>
        </pc:picChg>
      </pc:sldChg>
      <pc:sldChg chg="modSp mod">
        <pc:chgData name="Maples, Curtis D.   DPI" userId="66847ed8-3fba-4c00-ae90-0e6970bca381" providerId="ADAL" clId="{59CDCAC0-585A-4F2A-954F-98B6E41A4637}" dt="2024-01-11T16:30:14.794" v="468" actId="1076"/>
        <pc:sldMkLst>
          <pc:docMk/>
          <pc:sldMk cId="401624881" sldId="281"/>
        </pc:sldMkLst>
        <pc:spChg chg="mod">
          <ac:chgData name="Maples, Curtis D.   DPI" userId="66847ed8-3fba-4c00-ae90-0e6970bca381" providerId="ADAL" clId="{59CDCAC0-585A-4F2A-954F-98B6E41A4637}" dt="2024-01-11T15:44:09.391" v="318" actId="255"/>
          <ac:spMkLst>
            <pc:docMk/>
            <pc:sldMk cId="401624881" sldId="281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1T16:30:14.794" v="468" actId="1076"/>
          <ac:spMkLst>
            <pc:docMk/>
            <pc:sldMk cId="401624881" sldId="281"/>
            <ac:spMk id="10" creationId="{E67FA5B2-4940-580D-0555-B8172291F055}"/>
          </ac:spMkLst>
        </pc:spChg>
      </pc:sldChg>
      <pc:sldChg chg="addSp delSp modSp add mod">
        <pc:chgData name="Maples, Curtis D.   DPI" userId="66847ed8-3fba-4c00-ae90-0e6970bca381" providerId="ADAL" clId="{59CDCAC0-585A-4F2A-954F-98B6E41A4637}" dt="2024-01-11T16:14:39.736" v="383" actId="20577"/>
        <pc:sldMkLst>
          <pc:docMk/>
          <pc:sldMk cId="3421408324" sldId="282"/>
        </pc:sldMkLst>
        <pc:spChg chg="mod">
          <ac:chgData name="Maples, Curtis D.   DPI" userId="66847ed8-3fba-4c00-ae90-0e6970bca381" providerId="ADAL" clId="{59CDCAC0-585A-4F2A-954F-98B6E41A4637}" dt="2024-01-11T16:14:39.736" v="383" actId="20577"/>
          <ac:spMkLst>
            <pc:docMk/>
            <pc:sldMk cId="3421408324" sldId="282"/>
            <ac:spMk id="2" creationId="{00000000-0000-0000-0000-000000000000}"/>
          </ac:spMkLst>
        </pc:spChg>
        <pc:picChg chg="del">
          <ac:chgData name="Maples, Curtis D.   DPI" userId="66847ed8-3fba-4c00-ae90-0e6970bca381" providerId="ADAL" clId="{59CDCAC0-585A-4F2A-954F-98B6E41A4637}" dt="2024-01-11T16:13:39.711" v="343" actId="478"/>
          <ac:picMkLst>
            <pc:docMk/>
            <pc:sldMk cId="3421408324" sldId="282"/>
            <ac:picMk id="7170" creationId="{192C9CFF-5C40-BFCA-B12D-CCC6C1E99A3D}"/>
          </ac:picMkLst>
        </pc:picChg>
        <pc:picChg chg="del">
          <ac:chgData name="Maples, Curtis D.   DPI" userId="66847ed8-3fba-4c00-ae90-0e6970bca381" providerId="ADAL" clId="{59CDCAC0-585A-4F2A-954F-98B6E41A4637}" dt="2024-01-11T16:13:36.955" v="342" actId="478"/>
          <ac:picMkLst>
            <pc:docMk/>
            <pc:sldMk cId="3421408324" sldId="282"/>
            <ac:picMk id="7174" creationId="{52583525-C508-6083-7CF0-FF46196DAB74}"/>
          </ac:picMkLst>
        </pc:picChg>
        <pc:picChg chg="add mod">
          <ac:chgData name="Maples, Curtis D.   DPI" userId="66847ed8-3fba-4c00-ae90-0e6970bca381" providerId="ADAL" clId="{59CDCAC0-585A-4F2A-954F-98B6E41A4637}" dt="2024-01-11T16:14:07.033" v="349" actId="1076"/>
          <ac:picMkLst>
            <pc:docMk/>
            <pc:sldMk cId="3421408324" sldId="282"/>
            <ac:picMk id="8194" creationId="{A4D9F275-3412-F42D-FCAA-54B3155DCF91}"/>
          </ac:picMkLst>
        </pc:picChg>
        <pc:picChg chg="add del mod">
          <ac:chgData name="Maples, Curtis D.   DPI" userId="66847ed8-3fba-4c00-ae90-0e6970bca381" providerId="ADAL" clId="{59CDCAC0-585A-4F2A-954F-98B6E41A4637}" dt="2024-01-11T16:14:09.201" v="350"/>
          <ac:picMkLst>
            <pc:docMk/>
            <pc:sldMk cId="3421408324" sldId="282"/>
            <ac:picMk id="8196" creationId="{2CFE24EF-CB52-3C1F-7E72-09C43D2861FC}"/>
          </ac:picMkLst>
        </pc:picChg>
        <pc:picChg chg="add mod">
          <ac:chgData name="Maples, Curtis D.   DPI" userId="66847ed8-3fba-4c00-ae90-0e6970bca381" providerId="ADAL" clId="{59CDCAC0-585A-4F2A-954F-98B6E41A4637}" dt="2024-01-11T16:14:25.294" v="353" actId="14100"/>
          <ac:picMkLst>
            <pc:docMk/>
            <pc:sldMk cId="3421408324" sldId="282"/>
            <ac:picMk id="8198" creationId="{C819E082-616B-442E-F229-A02E58C036CB}"/>
          </ac:picMkLst>
        </pc:picChg>
      </pc:sldChg>
      <pc:sldChg chg="addSp delSp modSp add mod">
        <pc:chgData name="Maples, Curtis D.   DPI" userId="66847ed8-3fba-4c00-ae90-0e6970bca381" providerId="ADAL" clId="{59CDCAC0-585A-4F2A-954F-98B6E41A4637}" dt="2024-01-11T16:16:46.778" v="417" actId="20577"/>
        <pc:sldMkLst>
          <pc:docMk/>
          <pc:sldMk cId="954773875" sldId="283"/>
        </pc:sldMkLst>
        <pc:spChg chg="mod">
          <ac:chgData name="Maples, Curtis D.   DPI" userId="66847ed8-3fba-4c00-ae90-0e6970bca381" providerId="ADAL" clId="{59CDCAC0-585A-4F2A-954F-98B6E41A4637}" dt="2024-01-11T16:16:46.778" v="417" actId="20577"/>
          <ac:spMkLst>
            <pc:docMk/>
            <pc:sldMk cId="954773875" sldId="283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1T16:15:50.670" v="393" actId="14100"/>
          <ac:spMkLst>
            <pc:docMk/>
            <pc:sldMk cId="954773875" sldId="283"/>
            <ac:spMk id="10" creationId="{E67FA5B2-4940-580D-0555-B8172291F055}"/>
          </ac:spMkLst>
        </pc:spChg>
        <pc:picChg chg="add del mod">
          <ac:chgData name="Maples, Curtis D.   DPI" userId="66847ed8-3fba-4c00-ae90-0e6970bca381" providerId="ADAL" clId="{59CDCAC0-585A-4F2A-954F-98B6E41A4637}" dt="2024-01-11T16:15:53.398" v="394"/>
          <ac:picMkLst>
            <pc:docMk/>
            <pc:sldMk cId="954773875" sldId="283"/>
            <ac:picMk id="9218" creationId="{771FD564-F000-2CAD-9995-C2BCCA585676}"/>
          </ac:picMkLst>
        </pc:picChg>
        <pc:picChg chg="add mod">
          <ac:chgData name="Maples, Curtis D.   DPI" userId="66847ed8-3fba-4c00-ae90-0e6970bca381" providerId="ADAL" clId="{59CDCAC0-585A-4F2A-954F-98B6E41A4637}" dt="2024-01-11T16:16:15.484" v="400" actId="14100"/>
          <ac:picMkLst>
            <pc:docMk/>
            <pc:sldMk cId="954773875" sldId="283"/>
            <ac:picMk id="9220" creationId="{411BA5B1-FFB7-0E5B-25E7-AA282F4D88A0}"/>
          </ac:picMkLst>
        </pc:picChg>
        <pc:picChg chg="add mod">
          <ac:chgData name="Maples, Curtis D.   DPI" userId="66847ed8-3fba-4c00-ae90-0e6970bca381" providerId="ADAL" clId="{59CDCAC0-585A-4F2A-954F-98B6E41A4637}" dt="2024-01-11T16:16:32.771" v="404" actId="14100"/>
          <ac:picMkLst>
            <pc:docMk/>
            <pc:sldMk cId="954773875" sldId="283"/>
            <ac:picMk id="9222" creationId="{847CAF13-39FD-292C-732D-68588296E65D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6:21:16.020" v="447" actId="14100"/>
        <pc:sldMkLst>
          <pc:docMk/>
          <pc:sldMk cId="2270290741" sldId="284"/>
        </pc:sldMkLst>
        <pc:spChg chg="mod">
          <ac:chgData name="Maples, Curtis D.   DPI" userId="66847ed8-3fba-4c00-ae90-0e6970bca381" providerId="ADAL" clId="{59CDCAC0-585A-4F2A-954F-98B6E41A4637}" dt="2024-01-11T16:18:15.771" v="430" actId="20577"/>
          <ac:spMkLst>
            <pc:docMk/>
            <pc:sldMk cId="2270290741" sldId="284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1T16:21:16.020" v="447" actId="14100"/>
          <ac:spMkLst>
            <pc:docMk/>
            <pc:sldMk cId="2270290741" sldId="284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1T16:18:38.680" v="433" actId="478"/>
          <ac:picMkLst>
            <pc:docMk/>
            <pc:sldMk cId="2270290741" sldId="284"/>
            <ac:picMk id="5" creationId="{148663B6-FD23-48F8-E7F9-CB186F93EED8}"/>
          </ac:picMkLst>
        </pc:picChg>
        <pc:picChg chg="add mod">
          <ac:chgData name="Maples, Curtis D.   DPI" userId="66847ed8-3fba-4c00-ae90-0e6970bca381" providerId="ADAL" clId="{59CDCAC0-585A-4F2A-954F-98B6E41A4637}" dt="2024-01-11T16:21:10.267" v="446" actId="14100"/>
          <ac:picMkLst>
            <pc:docMk/>
            <pc:sldMk cId="2270290741" sldId="284"/>
            <ac:picMk id="6" creationId="{7F4E0018-208E-EC03-011D-538020AF49D4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1T16:24:53.465" v="456" actId="255"/>
        <pc:sldMkLst>
          <pc:docMk/>
          <pc:sldMk cId="312918329" sldId="285"/>
        </pc:sldMkLst>
        <pc:spChg chg="mod">
          <ac:chgData name="Maples, Curtis D.   DPI" userId="66847ed8-3fba-4c00-ae90-0e6970bca381" providerId="ADAL" clId="{59CDCAC0-585A-4F2A-954F-98B6E41A4637}" dt="2024-01-11T16:24:53.465" v="456" actId="255"/>
          <ac:spMkLst>
            <pc:docMk/>
            <pc:sldMk cId="312918329" sldId="285"/>
            <ac:spMk id="2" creationId="{00000000-0000-0000-0000-000000000000}"/>
          </ac:spMkLst>
        </pc:spChg>
        <pc:spChg chg="del mod">
          <ac:chgData name="Maples, Curtis D.   DPI" userId="66847ed8-3fba-4c00-ae90-0e6970bca381" providerId="ADAL" clId="{59CDCAC0-585A-4F2A-954F-98B6E41A4637}" dt="2024-01-11T16:22:57.665" v="450" actId="21"/>
          <ac:spMkLst>
            <pc:docMk/>
            <pc:sldMk cId="312918329" sldId="285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1T16:22:43.579" v="448" actId="478"/>
          <ac:picMkLst>
            <pc:docMk/>
            <pc:sldMk cId="312918329" sldId="285"/>
            <ac:picMk id="5" creationId="{148663B6-FD23-48F8-E7F9-CB186F93EED8}"/>
          </ac:picMkLst>
        </pc:picChg>
        <pc:picChg chg="add mod">
          <ac:chgData name="Maples, Curtis D.   DPI" userId="66847ed8-3fba-4c00-ae90-0e6970bca381" providerId="ADAL" clId="{59CDCAC0-585A-4F2A-954F-98B6E41A4637}" dt="2024-01-11T16:23:42.182" v="453" actId="14100"/>
          <ac:picMkLst>
            <pc:docMk/>
            <pc:sldMk cId="312918329" sldId="285"/>
            <ac:picMk id="6" creationId="{A64330CE-08D2-9717-79F5-C6E4DCCC586B}"/>
          </ac:picMkLst>
        </pc:picChg>
        <pc:picChg chg="del">
          <ac:chgData name="Maples, Curtis D.   DPI" userId="66847ed8-3fba-4c00-ae90-0e6970bca381" providerId="ADAL" clId="{59CDCAC0-585A-4F2A-954F-98B6E41A4637}" dt="2024-01-11T16:23:47.191" v="454" actId="478"/>
          <ac:picMkLst>
            <pc:docMk/>
            <pc:sldMk cId="312918329" sldId="285"/>
            <ac:picMk id="1026" creationId="{693DCEFE-BC8B-DD6C-B00A-D2DC9BBA0095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2T20:28:21.198" v="660" actId="14100"/>
        <pc:sldMkLst>
          <pc:docMk/>
          <pc:sldMk cId="1643877764" sldId="286"/>
        </pc:sldMkLst>
        <pc:spChg chg="mod">
          <ac:chgData name="Maples, Curtis D.   DPI" userId="66847ed8-3fba-4c00-ae90-0e6970bca381" providerId="ADAL" clId="{59CDCAC0-585A-4F2A-954F-98B6E41A4637}" dt="2024-01-11T16:27:19.364" v="462" actId="255"/>
          <ac:spMkLst>
            <pc:docMk/>
            <pc:sldMk cId="1643877764" sldId="286"/>
            <ac:spMk id="2" creationId="{00000000-0000-0000-0000-000000000000}"/>
          </ac:spMkLst>
        </pc:spChg>
        <pc:spChg chg="add del">
          <ac:chgData name="Maples, Curtis D.   DPI" userId="66847ed8-3fba-4c00-ae90-0e6970bca381" providerId="ADAL" clId="{59CDCAC0-585A-4F2A-954F-98B6E41A4637}" dt="2024-01-12T20:23:56.564" v="648" actId="22"/>
          <ac:spMkLst>
            <pc:docMk/>
            <pc:sldMk cId="1643877764" sldId="286"/>
            <ac:spMk id="5" creationId="{8EB2643D-6381-7BA8-D8FF-18C99D174724}"/>
          </ac:spMkLst>
        </pc:spChg>
        <pc:picChg chg="del">
          <ac:chgData name="Maples, Curtis D.   DPI" userId="66847ed8-3fba-4c00-ae90-0e6970bca381" providerId="ADAL" clId="{59CDCAC0-585A-4F2A-954F-98B6E41A4637}" dt="2024-01-11T16:26:14.739" v="457" actId="478"/>
          <ac:picMkLst>
            <pc:docMk/>
            <pc:sldMk cId="1643877764" sldId="286"/>
            <ac:picMk id="6" creationId="{A64330CE-08D2-9717-79F5-C6E4DCCC586B}"/>
          </ac:picMkLst>
        </pc:picChg>
        <pc:picChg chg="add del mod">
          <ac:chgData name="Maples, Curtis D.   DPI" userId="66847ed8-3fba-4c00-ae90-0e6970bca381" providerId="ADAL" clId="{59CDCAC0-585A-4F2A-954F-98B6E41A4637}" dt="2024-01-12T20:27:46.270" v="654" actId="478"/>
          <ac:picMkLst>
            <pc:docMk/>
            <pc:sldMk cId="1643877764" sldId="286"/>
            <ac:picMk id="7" creationId="{B898927E-947F-33C8-7238-6E7AF0A4FAAC}"/>
          </ac:picMkLst>
        </pc:picChg>
        <pc:picChg chg="add mod">
          <ac:chgData name="Maples, Curtis D.   DPI" userId="66847ed8-3fba-4c00-ae90-0e6970bca381" providerId="ADAL" clId="{59CDCAC0-585A-4F2A-954F-98B6E41A4637}" dt="2024-01-12T20:28:21.198" v="660" actId="14100"/>
          <ac:picMkLst>
            <pc:docMk/>
            <pc:sldMk cId="1643877764" sldId="286"/>
            <ac:picMk id="9" creationId="{0E6B4C5E-2B1C-F5F9-403F-61CC191B40FB}"/>
          </ac:picMkLst>
        </pc:picChg>
        <pc:picChg chg="add del mod">
          <ac:chgData name="Maples, Curtis D.   DPI" userId="66847ed8-3fba-4c00-ae90-0e6970bca381" providerId="ADAL" clId="{59CDCAC0-585A-4F2A-954F-98B6E41A4637}" dt="2024-01-12T20:23:21.517" v="646" actId="478"/>
          <ac:picMkLst>
            <pc:docMk/>
            <pc:sldMk cId="1643877764" sldId="286"/>
            <ac:picMk id="10242" creationId="{3A724639-7F6F-E482-3AFA-2FFE534E8608}"/>
          </ac:picMkLst>
        </pc:picChg>
      </pc:sldChg>
      <pc:sldChg chg="addSp modSp mod">
        <pc:chgData name="Maples, Curtis D.   DPI" userId="66847ed8-3fba-4c00-ae90-0e6970bca381" providerId="ADAL" clId="{59CDCAC0-585A-4F2A-954F-98B6E41A4637}" dt="2024-01-11T16:37:37.593" v="621" actId="14100"/>
        <pc:sldMkLst>
          <pc:docMk/>
          <pc:sldMk cId="2364100286" sldId="287"/>
        </pc:sldMkLst>
        <pc:spChg chg="add mod">
          <ac:chgData name="Maples, Curtis D.   DPI" userId="66847ed8-3fba-4c00-ae90-0e6970bca381" providerId="ADAL" clId="{59CDCAC0-585A-4F2A-954F-98B6E41A4637}" dt="2024-01-11T16:37:37.593" v="621" actId="14100"/>
          <ac:spMkLst>
            <pc:docMk/>
            <pc:sldMk cId="2364100286" sldId="287"/>
            <ac:spMk id="4" creationId="{B7FD7BC0-8AA3-D92D-0038-EA7433A85AE7}"/>
          </ac:spMkLst>
        </pc:spChg>
        <pc:spChg chg="mod">
          <ac:chgData name="Maples, Curtis D.   DPI" userId="66847ed8-3fba-4c00-ae90-0e6970bca381" providerId="ADAL" clId="{59CDCAC0-585A-4F2A-954F-98B6E41A4637}" dt="2024-01-11T16:37:31.901" v="620" actId="14100"/>
          <ac:spMkLst>
            <pc:docMk/>
            <pc:sldMk cId="2364100286" sldId="287"/>
            <ac:spMk id="10" creationId="{E67FA5B2-4940-580D-0555-B8172291F055}"/>
          </ac:spMkLst>
        </pc:spChg>
      </pc:sldChg>
      <pc:sldChg chg="addSp delSp modSp mod">
        <pc:chgData name="Maples, Curtis D.   DPI" userId="66847ed8-3fba-4c00-ae90-0e6970bca381" providerId="ADAL" clId="{59CDCAC0-585A-4F2A-954F-98B6E41A4637}" dt="2024-01-11T16:41:06.356" v="645" actId="14100"/>
        <pc:sldMkLst>
          <pc:docMk/>
          <pc:sldMk cId="526220920" sldId="288"/>
        </pc:sldMkLst>
        <pc:spChg chg="mod">
          <ac:chgData name="Maples, Curtis D.   DPI" userId="66847ed8-3fba-4c00-ae90-0e6970bca381" providerId="ADAL" clId="{59CDCAC0-585A-4F2A-954F-98B6E41A4637}" dt="2024-01-11T16:40:33.022" v="638" actId="5793"/>
          <ac:spMkLst>
            <pc:docMk/>
            <pc:sldMk cId="526220920" sldId="288"/>
            <ac:spMk id="10" creationId="{E67FA5B2-4940-580D-0555-B8172291F055}"/>
          </ac:spMkLst>
        </pc:spChg>
        <pc:picChg chg="del">
          <ac:chgData name="Maples, Curtis D.   DPI" userId="66847ed8-3fba-4c00-ae90-0e6970bca381" providerId="ADAL" clId="{59CDCAC0-585A-4F2A-954F-98B6E41A4637}" dt="2024-01-11T16:41:01.039" v="644" actId="478"/>
          <ac:picMkLst>
            <pc:docMk/>
            <pc:sldMk cId="526220920" sldId="288"/>
            <ac:picMk id="1026" creationId="{693DCEFE-BC8B-DD6C-B00A-D2DC9BBA0095}"/>
          </ac:picMkLst>
        </pc:picChg>
        <pc:picChg chg="del">
          <ac:chgData name="Maples, Curtis D.   DPI" userId="66847ed8-3fba-4c00-ae90-0e6970bca381" providerId="ADAL" clId="{59CDCAC0-585A-4F2A-954F-98B6E41A4637}" dt="2024-01-11T16:38:49.261" v="622" actId="478"/>
          <ac:picMkLst>
            <pc:docMk/>
            <pc:sldMk cId="526220920" sldId="288"/>
            <ac:picMk id="9220" creationId="{411BA5B1-FFB7-0E5B-25E7-AA282F4D88A0}"/>
          </ac:picMkLst>
        </pc:picChg>
        <pc:picChg chg="del">
          <ac:chgData name="Maples, Curtis D.   DPI" userId="66847ed8-3fba-4c00-ae90-0e6970bca381" providerId="ADAL" clId="{59CDCAC0-585A-4F2A-954F-98B6E41A4637}" dt="2024-01-11T16:38:51.305" v="623" actId="478"/>
          <ac:picMkLst>
            <pc:docMk/>
            <pc:sldMk cId="526220920" sldId="288"/>
            <ac:picMk id="9222" creationId="{847CAF13-39FD-292C-732D-68588296E65D}"/>
          </ac:picMkLst>
        </pc:picChg>
        <pc:picChg chg="add mod">
          <ac:chgData name="Maples, Curtis D.   DPI" userId="66847ed8-3fba-4c00-ae90-0e6970bca381" providerId="ADAL" clId="{59CDCAC0-585A-4F2A-954F-98B6E41A4637}" dt="2024-01-11T16:40:47.501" v="641" actId="14100"/>
          <ac:picMkLst>
            <pc:docMk/>
            <pc:sldMk cId="526220920" sldId="288"/>
            <ac:picMk id="11266" creationId="{AAEF4381-B247-4644-5679-66DF4B7073A0}"/>
          </ac:picMkLst>
        </pc:picChg>
        <pc:picChg chg="add mod">
          <ac:chgData name="Maples, Curtis D.   DPI" userId="66847ed8-3fba-4c00-ae90-0e6970bca381" providerId="ADAL" clId="{59CDCAC0-585A-4F2A-954F-98B6E41A4637}" dt="2024-01-11T16:41:06.356" v="645" actId="14100"/>
          <ac:picMkLst>
            <pc:docMk/>
            <pc:sldMk cId="526220920" sldId="288"/>
            <ac:picMk id="11268" creationId="{8F37F512-82E6-2A3D-467D-9075C532DAF6}"/>
          </ac:picMkLst>
        </pc:picChg>
      </pc:sldChg>
      <pc:sldChg chg="modSp add mod">
        <pc:chgData name="Maples, Curtis D.   DPI" userId="66847ed8-3fba-4c00-ae90-0e6970bca381" providerId="ADAL" clId="{59CDCAC0-585A-4F2A-954F-98B6E41A4637}" dt="2024-01-16T15:15:37.496" v="1304" actId="20577"/>
        <pc:sldMkLst>
          <pc:docMk/>
          <pc:sldMk cId="2716579185" sldId="289"/>
        </pc:sldMkLst>
        <pc:spChg chg="mod">
          <ac:chgData name="Maples, Curtis D.   DPI" userId="66847ed8-3fba-4c00-ae90-0e6970bca381" providerId="ADAL" clId="{59CDCAC0-585A-4F2A-954F-98B6E41A4637}" dt="2024-01-16T14:56:21.168" v="685" actId="20577"/>
          <ac:spMkLst>
            <pc:docMk/>
            <pc:sldMk cId="2716579185" sldId="289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5:15:37.496" v="1304" actId="20577"/>
          <ac:spMkLst>
            <pc:docMk/>
            <pc:sldMk cId="2716579185" sldId="289"/>
            <ac:spMk id="10" creationId="{E67FA5B2-4940-580D-0555-B8172291F055}"/>
          </ac:spMkLst>
        </pc:spChg>
      </pc:sldChg>
      <pc:sldChg chg="addSp delSp modSp mod">
        <pc:chgData name="Maples, Curtis D.   DPI" userId="66847ed8-3fba-4c00-ae90-0e6970bca381" providerId="ADAL" clId="{59CDCAC0-585A-4F2A-954F-98B6E41A4637}" dt="2024-01-16T15:09:40.361" v="840" actId="1076"/>
        <pc:sldMkLst>
          <pc:docMk/>
          <pc:sldMk cId="2316558359" sldId="290"/>
        </pc:sldMkLst>
        <pc:spChg chg="mod">
          <ac:chgData name="Maples, Curtis D.   DPI" userId="66847ed8-3fba-4c00-ae90-0e6970bca381" providerId="ADAL" clId="{59CDCAC0-585A-4F2A-954F-98B6E41A4637}" dt="2024-01-16T15:08:00.041" v="831" actId="20577"/>
          <ac:spMkLst>
            <pc:docMk/>
            <pc:sldMk cId="2316558359" sldId="290"/>
            <ac:spMk id="2" creationId="{00000000-0000-0000-0000-000000000000}"/>
          </ac:spMkLst>
        </pc:spChg>
        <pc:spChg chg="del mod">
          <ac:chgData name="Maples, Curtis D.   DPI" userId="66847ed8-3fba-4c00-ae90-0e6970bca381" providerId="ADAL" clId="{59CDCAC0-585A-4F2A-954F-98B6E41A4637}" dt="2024-01-16T15:09:23.181" v="834" actId="478"/>
          <ac:spMkLst>
            <pc:docMk/>
            <pc:sldMk cId="2316558359" sldId="290"/>
            <ac:spMk id="10" creationId="{E67FA5B2-4940-580D-0555-B8172291F055}"/>
          </ac:spMkLst>
        </pc:spChg>
        <pc:picChg chg="add mod">
          <ac:chgData name="Maples, Curtis D.   DPI" userId="66847ed8-3fba-4c00-ae90-0e6970bca381" providerId="ADAL" clId="{59CDCAC0-585A-4F2A-954F-98B6E41A4637}" dt="2024-01-16T15:09:40.361" v="840" actId="1076"/>
          <ac:picMkLst>
            <pc:docMk/>
            <pc:sldMk cId="2316558359" sldId="290"/>
            <ac:picMk id="5" creationId="{D071BD8D-7646-DEEF-E235-2A4776B27A7B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6T15:55:22.560" v="2219" actId="14100"/>
        <pc:sldMkLst>
          <pc:docMk/>
          <pc:sldMk cId="1951972993" sldId="291"/>
        </pc:sldMkLst>
        <pc:spChg chg="mod">
          <ac:chgData name="Maples, Curtis D.   DPI" userId="66847ed8-3fba-4c00-ae90-0e6970bca381" providerId="ADAL" clId="{59CDCAC0-585A-4F2A-954F-98B6E41A4637}" dt="2024-01-16T15:11:44.295" v="862" actId="20577"/>
          <ac:spMkLst>
            <pc:docMk/>
            <pc:sldMk cId="1951972993" sldId="291"/>
            <ac:spMk id="2" creationId="{00000000-0000-0000-0000-000000000000}"/>
          </ac:spMkLst>
        </pc:spChg>
        <pc:picChg chg="del">
          <ac:chgData name="Maples, Curtis D.   DPI" userId="66847ed8-3fba-4c00-ae90-0e6970bca381" providerId="ADAL" clId="{59CDCAC0-585A-4F2A-954F-98B6E41A4637}" dt="2024-01-16T15:11:24.915" v="841" actId="478"/>
          <ac:picMkLst>
            <pc:docMk/>
            <pc:sldMk cId="1951972993" sldId="291"/>
            <ac:picMk id="5" creationId="{D071BD8D-7646-DEEF-E235-2A4776B27A7B}"/>
          </ac:picMkLst>
        </pc:picChg>
        <pc:picChg chg="add mod">
          <ac:chgData name="Maples, Curtis D.   DPI" userId="66847ed8-3fba-4c00-ae90-0e6970bca381" providerId="ADAL" clId="{59CDCAC0-585A-4F2A-954F-98B6E41A4637}" dt="2024-01-16T15:55:22.560" v="2219" actId="14100"/>
          <ac:picMkLst>
            <pc:docMk/>
            <pc:sldMk cId="1951972993" sldId="291"/>
            <ac:picMk id="6" creationId="{1807C506-E180-2542-5831-D912B729E6EC}"/>
          </ac:picMkLst>
        </pc:picChg>
      </pc:sldChg>
      <pc:sldChg chg="addSp delSp modSp mod">
        <pc:chgData name="Maples, Curtis D.   DPI" userId="66847ed8-3fba-4c00-ae90-0e6970bca381" providerId="ADAL" clId="{59CDCAC0-585A-4F2A-954F-98B6E41A4637}" dt="2024-01-16T15:25:37.911" v="1363" actId="20577"/>
        <pc:sldMkLst>
          <pc:docMk/>
          <pc:sldMk cId="363122353" sldId="292"/>
        </pc:sldMkLst>
        <pc:spChg chg="mod">
          <ac:chgData name="Maples, Curtis D.   DPI" userId="66847ed8-3fba-4c00-ae90-0e6970bca381" providerId="ADAL" clId="{59CDCAC0-585A-4F2A-954F-98B6E41A4637}" dt="2024-01-16T15:25:37.911" v="1363" actId="20577"/>
          <ac:spMkLst>
            <pc:docMk/>
            <pc:sldMk cId="363122353" sldId="292"/>
            <ac:spMk id="2" creationId="{00000000-0000-0000-0000-000000000000}"/>
          </ac:spMkLst>
        </pc:spChg>
        <pc:spChg chg="add del mod">
          <ac:chgData name="Maples, Curtis D.   DPI" userId="66847ed8-3fba-4c00-ae90-0e6970bca381" providerId="ADAL" clId="{59CDCAC0-585A-4F2A-954F-98B6E41A4637}" dt="2024-01-16T15:25:20.921" v="1342" actId="6549"/>
          <ac:spMkLst>
            <pc:docMk/>
            <pc:sldMk cId="363122353" sldId="292"/>
            <ac:spMk id="4" creationId="{17C58EF9-5E75-B93D-3F3E-963F7F5D3D92}"/>
          </ac:spMkLst>
        </pc:spChg>
        <pc:picChg chg="add del">
          <ac:chgData name="Maples, Curtis D.   DPI" userId="66847ed8-3fba-4c00-ae90-0e6970bca381" providerId="ADAL" clId="{59CDCAC0-585A-4F2A-954F-98B6E41A4637}" dt="2024-01-16T15:25:26.910" v="1344" actId="478"/>
          <ac:picMkLst>
            <pc:docMk/>
            <pc:sldMk cId="363122353" sldId="292"/>
            <ac:picMk id="5" creationId="{6C288C90-3571-1324-F2D9-20C3D7DE2C25}"/>
          </ac:picMkLst>
        </pc:picChg>
        <pc:picChg chg="del">
          <ac:chgData name="Maples, Curtis D.   DPI" userId="66847ed8-3fba-4c00-ae90-0e6970bca381" providerId="ADAL" clId="{59CDCAC0-585A-4F2A-954F-98B6E41A4637}" dt="2024-01-16T15:11:55.989" v="863" actId="478"/>
          <ac:picMkLst>
            <pc:docMk/>
            <pc:sldMk cId="363122353" sldId="292"/>
            <ac:picMk id="6" creationId="{1807C506-E180-2542-5831-D912B729E6EC}"/>
          </ac:picMkLst>
        </pc:picChg>
        <pc:picChg chg="add del mod">
          <ac:chgData name="Maples, Curtis D.   DPI" userId="66847ed8-3fba-4c00-ae90-0e6970bca381" providerId="ADAL" clId="{59CDCAC0-585A-4F2A-954F-98B6E41A4637}" dt="2024-01-16T15:25:19.501" v="1340" actId="22"/>
          <ac:picMkLst>
            <pc:docMk/>
            <pc:sldMk cId="363122353" sldId="292"/>
            <ac:picMk id="8" creationId="{138C42F8-0574-FE39-C845-3DEA14F5C867}"/>
          </ac:picMkLst>
        </pc:picChg>
      </pc:sldChg>
      <pc:sldChg chg="modSp mod">
        <pc:chgData name="Maples, Curtis D.   DPI" userId="66847ed8-3fba-4c00-ae90-0e6970bca381" providerId="ADAL" clId="{59CDCAC0-585A-4F2A-954F-98B6E41A4637}" dt="2024-01-16T15:53:20.702" v="2218" actId="20577"/>
        <pc:sldMkLst>
          <pc:docMk/>
          <pc:sldMk cId="2520863414" sldId="293"/>
        </pc:sldMkLst>
        <pc:spChg chg="mod">
          <ac:chgData name="Maples, Curtis D.   DPI" userId="66847ed8-3fba-4c00-ae90-0e6970bca381" providerId="ADAL" clId="{59CDCAC0-585A-4F2A-954F-98B6E41A4637}" dt="2024-01-16T15:13:56.953" v="1096" actId="20577"/>
          <ac:spMkLst>
            <pc:docMk/>
            <pc:sldMk cId="2520863414" sldId="293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5:53:20.702" v="2218" actId="20577"/>
          <ac:spMkLst>
            <pc:docMk/>
            <pc:sldMk cId="2520863414" sldId="293"/>
            <ac:spMk id="4" creationId="{17C58EF9-5E75-B93D-3F3E-963F7F5D3D92}"/>
          </ac:spMkLst>
        </pc:spChg>
      </pc:sldChg>
      <pc:sldChg chg="addSp delSp modSp add mod">
        <pc:chgData name="Maples, Curtis D.   DPI" userId="66847ed8-3fba-4c00-ae90-0e6970bca381" providerId="ADAL" clId="{59CDCAC0-585A-4F2A-954F-98B6E41A4637}" dt="2024-01-16T16:30:10.656" v="2227" actId="14100"/>
        <pc:sldMkLst>
          <pc:docMk/>
          <pc:sldMk cId="3255817709" sldId="294"/>
        </pc:sldMkLst>
        <pc:spChg chg="mod">
          <ac:chgData name="Maples, Curtis D.   DPI" userId="66847ed8-3fba-4c00-ae90-0e6970bca381" providerId="ADAL" clId="{59CDCAC0-585A-4F2A-954F-98B6E41A4637}" dt="2024-01-16T15:26:30.060" v="1384" actId="20577"/>
          <ac:spMkLst>
            <pc:docMk/>
            <pc:sldMk cId="3255817709" sldId="294"/>
            <ac:spMk id="2" creationId="{00000000-0000-0000-0000-000000000000}"/>
          </ac:spMkLst>
        </pc:spChg>
        <pc:picChg chg="add mod">
          <ac:chgData name="Maples, Curtis D.   DPI" userId="66847ed8-3fba-4c00-ae90-0e6970bca381" providerId="ADAL" clId="{59CDCAC0-585A-4F2A-954F-98B6E41A4637}" dt="2024-01-16T16:30:10.656" v="2227" actId="14100"/>
          <ac:picMkLst>
            <pc:docMk/>
            <pc:sldMk cId="3255817709" sldId="294"/>
            <ac:picMk id="5" creationId="{518AF91A-FC22-7E1F-AAF6-E2231B10A961}"/>
          </ac:picMkLst>
        </pc:picChg>
        <pc:picChg chg="del">
          <ac:chgData name="Maples, Curtis D.   DPI" userId="66847ed8-3fba-4c00-ae90-0e6970bca381" providerId="ADAL" clId="{59CDCAC0-585A-4F2A-954F-98B6E41A4637}" dt="2024-01-16T15:26:20.800" v="1365" actId="478"/>
          <ac:picMkLst>
            <pc:docMk/>
            <pc:sldMk cId="3255817709" sldId="294"/>
            <ac:picMk id="6" creationId="{1807C506-E180-2542-5831-D912B729E6EC}"/>
          </ac:picMkLst>
        </pc:picChg>
      </pc:sldChg>
      <pc:sldChg chg="modSp add mod">
        <pc:chgData name="Maples, Curtis D.   DPI" userId="66847ed8-3fba-4c00-ae90-0e6970bca381" providerId="ADAL" clId="{59CDCAC0-585A-4F2A-954F-98B6E41A4637}" dt="2024-01-16T15:28:58.829" v="1678" actId="20577"/>
        <pc:sldMkLst>
          <pc:docMk/>
          <pc:sldMk cId="4161618545" sldId="295"/>
        </pc:sldMkLst>
        <pc:spChg chg="mod">
          <ac:chgData name="Maples, Curtis D.   DPI" userId="66847ed8-3fba-4c00-ae90-0e6970bca381" providerId="ADAL" clId="{59CDCAC0-585A-4F2A-954F-98B6E41A4637}" dt="2024-01-16T15:27:14.250" v="1413" actId="20577"/>
          <ac:spMkLst>
            <pc:docMk/>
            <pc:sldMk cId="4161618545" sldId="295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5:28:58.829" v="1678" actId="20577"/>
          <ac:spMkLst>
            <pc:docMk/>
            <pc:sldMk cId="4161618545" sldId="295"/>
            <ac:spMk id="4" creationId="{17C58EF9-5E75-B93D-3F3E-963F7F5D3D92}"/>
          </ac:spMkLst>
        </pc:spChg>
      </pc:sldChg>
      <pc:sldChg chg="modSp mod ord">
        <pc:chgData name="Maples, Curtis D.   DPI" userId="66847ed8-3fba-4c00-ae90-0e6970bca381" providerId="ADAL" clId="{59CDCAC0-585A-4F2A-954F-98B6E41A4637}" dt="2024-01-16T15:59:18.350" v="2221"/>
        <pc:sldMkLst>
          <pc:docMk/>
          <pc:sldMk cId="1019662057" sldId="296"/>
        </pc:sldMkLst>
        <pc:spChg chg="mod">
          <ac:chgData name="Maples, Curtis D.   DPI" userId="66847ed8-3fba-4c00-ae90-0e6970bca381" providerId="ADAL" clId="{59CDCAC0-585A-4F2A-954F-98B6E41A4637}" dt="2024-01-16T15:29:55.438" v="1691" actId="20577"/>
          <ac:spMkLst>
            <pc:docMk/>
            <pc:sldMk cId="1019662057" sldId="296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5:30:52.886" v="1803" actId="20577"/>
          <ac:spMkLst>
            <pc:docMk/>
            <pc:sldMk cId="1019662057" sldId="296"/>
            <ac:spMk id="4" creationId="{17C58EF9-5E75-B93D-3F3E-963F7F5D3D92}"/>
          </ac:spMkLst>
        </pc:spChg>
      </pc:sldChg>
      <pc:sldChg chg="addSp delSp modSp mod">
        <pc:chgData name="Maples, Curtis D.   DPI" userId="66847ed8-3fba-4c00-ae90-0e6970bca381" providerId="ADAL" clId="{59CDCAC0-585A-4F2A-954F-98B6E41A4637}" dt="2024-01-16T15:38:44.904" v="1839" actId="20577"/>
        <pc:sldMkLst>
          <pc:docMk/>
          <pc:sldMk cId="1205659418" sldId="297"/>
        </pc:sldMkLst>
        <pc:spChg chg="mod">
          <ac:chgData name="Maples, Curtis D.   DPI" userId="66847ed8-3fba-4c00-ae90-0e6970bca381" providerId="ADAL" clId="{59CDCAC0-585A-4F2A-954F-98B6E41A4637}" dt="2024-01-16T15:38:44.904" v="1839" actId="20577"/>
          <ac:spMkLst>
            <pc:docMk/>
            <pc:sldMk cId="1205659418" sldId="297"/>
            <ac:spMk id="2" creationId="{00000000-0000-0000-0000-000000000000}"/>
          </ac:spMkLst>
        </pc:spChg>
        <pc:picChg chg="del">
          <ac:chgData name="Maples, Curtis D.   DPI" userId="66847ed8-3fba-4c00-ae90-0e6970bca381" providerId="ADAL" clId="{59CDCAC0-585A-4F2A-954F-98B6E41A4637}" dt="2024-01-16T15:37:38.649" v="1804" actId="478"/>
          <ac:picMkLst>
            <pc:docMk/>
            <pc:sldMk cId="1205659418" sldId="297"/>
            <ac:picMk id="5" creationId="{518AF91A-FC22-7E1F-AAF6-E2231B10A961}"/>
          </ac:picMkLst>
        </pc:picChg>
        <pc:picChg chg="add mod">
          <ac:chgData name="Maples, Curtis D.   DPI" userId="66847ed8-3fba-4c00-ae90-0e6970bca381" providerId="ADAL" clId="{59CDCAC0-585A-4F2A-954F-98B6E41A4637}" dt="2024-01-16T15:38:20.558" v="1809" actId="1076"/>
          <ac:picMkLst>
            <pc:docMk/>
            <pc:sldMk cId="1205659418" sldId="297"/>
            <ac:picMk id="6" creationId="{771B357B-8328-F340-B4B0-67DF5C8AC234}"/>
          </ac:picMkLst>
        </pc:picChg>
      </pc:sldChg>
      <pc:sldChg chg="modSp mod">
        <pc:chgData name="Maples, Curtis D.   DPI" userId="66847ed8-3fba-4c00-ae90-0e6970bca381" providerId="ADAL" clId="{59CDCAC0-585A-4F2A-954F-98B6E41A4637}" dt="2024-01-16T16:54:02.468" v="2231" actId="20577"/>
        <pc:sldMkLst>
          <pc:docMk/>
          <pc:sldMk cId="3576055001" sldId="298"/>
        </pc:sldMkLst>
        <pc:spChg chg="mod">
          <ac:chgData name="Maples, Curtis D.   DPI" userId="66847ed8-3fba-4c00-ae90-0e6970bca381" providerId="ADAL" clId="{59CDCAC0-585A-4F2A-954F-98B6E41A4637}" dt="2024-01-16T15:39:40.184" v="1840"/>
          <ac:spMkLst>
            <pc:docMk/>
            <pc:sldMk cId="3576055001" sldId="298"/>
            <ac:spMk id="2" creationId="{00000000-0000-0000-0000-000000000000}"/>
          </ac:spMkLst>
        </pc:spChg>
        <pc:spChg chg="mod">
          <ac:chgData name="Maples, Curtis D.   DPI" userId="66847ed8-3fba-4c00-ae90-0e6970bca381" providerId="ADAL" clId="{59CDCAC0-585A-4F2A-954F-98B6E41A4637}" dt="2024-01-16T16:54:02.468" v="2231" actId="20577"/>
          <ac:spMkLst>
            <pc:docMk/>
            <pc:sldMk cId="3576055001" sldId="298"/>
            <ac:spMk id="4" creationId="{17C58EF9-5E75-B93D-3F3E-963F7F5D3D92}"/>
          </ac:spMkLst>
        </pc:spChg>
      </pc:sldChg>
    </pc:docChg>
  </pc:docChgLst>
  <pc:docChgLst>
    <pc:chgData name="Koontz, Gabrielle E.   DPI" userId="0e87dca7-9c85-4686-81de-6667c5387956" providerId="ADAL" clId="{E5B10FAF-2426-4BF2-89BD-CA658A0605C5}"/>
    <pc:docChg chg="modSld">
      <pc:chgData name="Koontz, Gabrielle E.   DPI" userId="0e87dca7-9c85-4686-81de-6667c5387956" providerId="ADAL" clId="{E5B10FAF-2426-4BF2-89BD-CA658A0605C5}" dt="2024-02-21T23:08:01.189" v="50" actId="20577"/>
      <pc:docMkLst>
        <pc:docMk/>
      </pc:docMkLst>
      <pc:sldChg chg="modSp mod">
        <pc:chgData name="Koontz, Gabrielle E.   DPI" userId="0e87dca7-9c85-4686-81de-6667c5387956" providerId="ADAL" clId="{E5B10FAF-2426-4BF2-89BD-CA658A0605C5}" dt="2024-02-21T23:02:13.319" v="21" actId="20577"/>
        <pc:sldMkLst>
          <pc:docMk/>
          <pc:sldMk cId="182528363" sldId="270"/>
        </pc:sldMkLst>
        <pc:spChg chg="mod">
          <ac:chgData name="Koontz, Gabrielle E.   DPI" userId="0e87dca7-9c85-4686-81de-6667c5387956" providerId="ADAL" clId="{E5B10FAF-2426-4BF2-89BD-CA658A0605C5}" dt="2024-02-21T23:02:13.319" v="21" actId="20577"/>
          <ac:spMkLst>
            <pc:docMk/>
            <pc:sldMk cId="182528363" sldId="270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2:44.189" v="23" actId="20577"/>
        <pc:sldMkLst>
          <pc:docMk/>
          <pc:sldMk cId="2336175738" sldId="272"/>
        </pc:sldMkLst>
        <pc:spChg chg="mod">
          <ac:chgData name="Koontz, Gabrielle E.   DPI" userId="0e87dca7-9c85-4686-81de-6667c5387956" providerId="ADAL" clId="{E5B10FAF-2426-4BF2-89BD-CA658A0605C5}" dt="2024-02-21T23:02:44.189" v="23" actId="20577"/>
          <ac:spMkLst>
            <pc:docMk/>
            <pc:sldMk cId="2336175738" sldId="272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3:08.782" v="29" actId="20577"/>
        <pc:sldMkLst>
          <pc:docMk/>
          <pc:sldMk cId="4156250579" sldId="273"/>
        </pc:sldMkLst>
        <pc:spChg chg="mod">
          <ac:chgData name="Koontz, Gabrielle E.   DPI" userId="0e87dca7-9c85-4686-81de-6667c5387956" providerId="ADAL" clId="{E5B10FAF-2426-4BF2-89BD-CA658A0605C5}" dt="2024-02-21T23:03:08.782" v="29" actId="20577"/>
          <ac:spMkLst>
            <pc:docMk/>
            <pc:sldMk cId="4156250579" sldId="273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8:01.189" v="50" actId="20577"/>
        <pc:sldMkLst>
          <pc:docMk/>
          <pc:sldMk cId="637380904" sldId="274"/>
        </pc:sldMkLst>
        <pc:spChg chg="mod">
          <ac:chgData name="Koontz, Gabrielle E.   DPI" userId="0e87dca7-9c85-4686-81de-6667c5387956" providerId="ADAL" clId="{E5B10FAF-2426-4BF2-89BD-CA658A0605C5}" dt="2024-02-21T23:08:01.189" v="50" actId="20577"/>
          <ac:spMkLst>
            <pc:docMk/>
            <pc:sldMk cId="637380904" sldId="274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6:37.226" v="45" actId="20577"/>
        <pc:sldMkLst>
          <pc:docMk/>
          <pc:sldMk cId="3107632916" sldId="278"/>
        </pc:sldMkLst>
        <pc:spChg chg="mod">
          <ac:chgData name="Koontz, Gabrielle E.   DPI" userId="0e87dca7-9c85-4686-81de-6667c5387956" providerId="ADAL" clId="{E5B10FAF-2426-4BF2-89BD-CA658A0605C5}" dt="2024-02-21T23:06:37.226" v="45" actId="20577"/>
          <ac:spMkLst>
            <pc:docMk/>
            <pc:sldMk cId="3107632916" sldId="278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4:57.476" v="38" actId="20577"/>
        <pc:sldMkLst>
          <pc:docMk/>
          <pc:sldMk cId="2270290741" sldId="284"/>
        </pc:sldMkLst>
        <pc:spChg chg="mod">
          <ac:chgData name="Koontz, Gabrielle E.   DPI" userId="0e87dca7-9c85-4686-81de-6667c5387956" providerId="ADAL" clId="{E5B10FAF-2426-4BF2-89BD-CA658A0605C5}" dt="2024-02-21T23:04:57.476" v="38" actId="20577"/>
          <ac:spMkLst>
            <pc:docMk/>
            <pc:sldMk cId="2270290741" sldId="284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4:25.192" v="37" actId="20577"/>
        <pc:sldMkLst>
          <pc:docMk/>
          <pc:sldMk cId="526220920" sldId="288"/>
        </pc:sldMkLst>
        <pc:spChg chg="mod">
          <ac:chgData name="Koontz, Gabrielle E.   DPI" userId="0e87dca7-9c85-4686-81de-6667c5387956" providerId="ADAL" clId="{E5B10FAF-2426-4BF2-89BD-CA658A0605C5}" dt="2024-02-21T23:04:25.192" v="37" actId="20577"/>
          <ac:spMkLst>
            <pc:docMk/>
            <pc:sldMk cId="526220920" sldId="288"/>
            <ac:spMk id="10" creationId="{E67FA5B2-4940-580D-0555-B8172291F055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0:08.508" v="5" actId="20577"/>
        <pc:sldMkLst>
          <pc:docMk/>
          <pc:sldMk cId="363122353" sldId="292"/>
        </pc:sldMkLst>
        <pc:spChg chg="mod">
          <ac:chgData name="Koontz, Gabrielle E.   DPI" userId="0e87dca7-9c85-4686-81de-6667c5387956" providerId="ADAL" clId="{E5B10FAF-2426-4BF2-89BD-CA658A0605C5}" dt="2024-02-21T23:00:08.508" v="5" actId="20577"/>
          <ac:spMkLst>
            <pc:docMk/>
            <pc:sldMk cId="363122353" sldId="292"/>
            <ac:spMk id="4" creationId="{17C58EF9-5E75-B93D-3F3E-963F7F5D3D92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0:35.685" v="10" actId="20577"/>
        <pc:sldMkLst>
          <pc:docMk/>
          <pc:sldMk cId="4161618545" sldId="295"/>
        </pc:sldMkLst>
        <pc:spChg chg="mod">
          <ac:chgData name="Koontz, Gabrielle E.   DPI" userId="0e87dca7-9c85-4686-81de-6667c5387956" providerId="ADAL" clId="{E5B10FAF-2426-4BF2-89BD-CA658A0605C5}" dt="2024-02-21T23:00:35.685" v="10" actId="20577"/>
          <ac:spMkLst>
            <pc:docMk/>
            <pc:sldMk cId="4161618545" sldId="295"/>
            <ac:spMk id="4" creationId="{17C58EF9-5E75-B93D-3F3E-963F7F5D3D92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0:58.751" v="14" actId="20577"/>
        <pc:sldMkLst>
          <pc:docMk/>
          <pc:sldMk cId="1019662057" sldId="296"/>
        </pc:sldMkLst>
        <pc:spChg chg="mod">
          <ac:chgData name="Koontz, Gabrielle E.   DPI" userId="0e87dca7-9c85-4686-81de-6667c5387956" providerId="ADAL" clId="{E5B10FAF-2426-4BF2-89BD-CA658A0605C5}" dt="2024-02-21T23:00:58.751" v="14" actId="20577"/>
          <ac:spMkLst>
            <pc:docMk/>
            <pc:sldMk cId="1019662057" sldId="296"/>
            <ac:spMk id="4" creationId="{17C58EF9-5E75-B93D-3F3E-963F7F5D3D92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1:38.167" v="18" actId="20577"/>
        <pc:sldMkLst>
          <pc:docMk/>
          <pc:sldMk cId="3576055001" sldId="298"/>
        </pc:sldMkLst>
        <pc:spChg chg="mod">
          <ac:chgData name="Koontz, Gabrielle E.   DPI" userId="0e87dca7-9c85-4686-81de-6667c5387956" providerId="ADAL" clId="{E5B10FAF-2426-4BF2-89BD-CA658A0605C5}" dt="2024-02-21T23:01:38.167" v="18" actId="20577"/>
          <ac:spMkLst>
            <pc:docMk/>
            <pc:sldMk cId="3576055001" sldId="298"/>
            <ac:spMk id="4" creationId="{17C58EF9-5E75-B93D-3F3E-963F7F5D3D92}"/>
          </ac:spMkLst>
        </pc:spChg>
      </pc:sldChg>
      <pc:sldChg chg="modSp mod">
        <pc:chgData name="Koontz, Gabrielle E.   DPI" userId="0e87dca7-9c85-4686-81de-6667c5387956" providerId="ADAL" clId="{E5B10FAF-2426-4BF2-89BD-CA658A0605C5}" dt="2024-02-21T23:07:07.354" v="49" actId="20577"/>
        <pc:sldMkLst>
          <pc:docMk/>
          <pc:sldMk cId="246857653" sldId="299"/>
        </pc:sldMkLst>
        <pc:spChg chg="mod">
          <ac:chgData name="Koontz, Gabrielle E.   DPI" userId="0e87dca7-9c85-4686-81de-6667c5387956" providerId="ADAL" clId="{E5B10FAF-2426-4BF2-89BD-CA658A0605C5}" dt="2024-02-21T23:07:07.354" v="49" actId="20577"/>
          <ac:spMkLst>
            <pc:docMk/>
            <pc:sldMk cId="246857653" sldId="299"/>
            <ac:spMk id="10" creationId="{E67FA5B2-4940-580D-0555-B8172291F0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2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8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8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7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8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7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6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9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6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3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6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0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dpi.wi.gov/sites/default/files/imce/wisedash/pdf/groupmanagement_guid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Slide" hidden="1">
            <a:extLst>
              <a:ext uri="{FF2B5EF4-FFF2-40B4-BE49-F238E27FC236}">
                <a16:creationId xmlns:a16="http://schemas.microsoft.com/office/drawing/2014/main" id="{010889CA-F73F-C640-BD77-F1E5519C2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76276" y="1606788"/>
            <a:ext cx="5591447" cy="13513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WISEdash Navigation Intermediate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5462" y="3295933"/>
            <a:ext cx="1984917" cy="1068417"/>
          </a:xfrm>
        </p:spPr>
        <p:txBody>
          <a:bodyPr>
            <a:noAutofit/>
          </a:bodyPr>
          <a:lstStyle/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 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endParaRPr lang="en-US" sz="131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33EF0-D90D-65ED-388D-65EB4939FDEF}"/>
              </a:ext>
            </a:extLst>
          </p:cNvPr>
          <p:cNvSpPr txBox="1"/>
          <p:nvPr/>
        </p:nvSpPr>
        <p:spPr>
          <a:xfrm>
            <a:off x="6195462" y="3111825"/>
            <a:ext cx="2411989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Curtis Maples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WISEdash Developer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March </a:t>
            </a: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6-7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2024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32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 err="1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PreACT</a:t>
            </a:r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 Secure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PreACT</a:t>
            </a:r>
            <a:r>
              <a:rPr lang="en-US" dirty="0">
                <a:solidFill>
                  <a:srgbClr val="FFFFFF"/>
                </a:solidFill>
              </a:rPr>
              <a:t> Secure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C58EF9-5E75-B93D-3F3E-963F7F5D3D92}"/>
              </a:ext>
            </a:extLst>
          </p:cNvPr>
          <p:cNvSpPr txBox="1">
            <a:spLocks/>
          </p:cNvSpPr>
          <p:nvPr/>
        </p:nvSpPr>
        <p:spPr>
          <a:xfrm>
            <a:off x="465513" y="921657"/>
            <a:ext cx="8237912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Why the change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ACT Aspire was retired as a Statewide Assessment for 9</a:t>
            </a:r>
            <a:r>
              <a:rPr lang="en-US" sz="1800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th</a:t>
            </a: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 and 10</a:t>
            </a:r>
            <a:r>
              <a:rPr lang="en-US" sz="1800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th</a:t>
            </a: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 graders 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latin typeface="Lato" panose="020F0502020204030203" pitchFamily="34" charset="0"/>
              </a:rPr>
              <a:t>PreACT</a:t>
            </a: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 was its replacement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66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Public Dynamic Student Cohorts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Public Dynamic Student Cohorts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shot of the Student Cohort filter on the Enrollment by Subgroup dashboard.">
            <a:extLst>
              <a:ext uri="{FF2B5EF4-FFF2-40B4-BE49-F238E27FC236}">
                <a16:creationId xmlns:a16="http://schemas.microsoft.com/office/drawing/2014/main" id="{771B357B-8328-F340-B4B0-67DF5C8AC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106" y="921657"/>
            <a:ext cx="3377788" cy="34911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6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Public Dynamic Student Cohorts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Public Dynamic Student Cohorts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C58EF9-5E75-B93D-3F3E-963F7F5D3D92}"/>
              </a:ext>
            </a:extLst>
          </p:cNvPr>
          <p:cNvSpPr txBox="1">
            <a:spLocks/>
          </p:cNvSpPr>
          <p:nvPr/>
        </p:nvSpPr>
        <p:spPr>
          <a:xfrm>
            <a:off x="465513" y="921657"/>
            <a:ext cx="8221287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481" lvl="1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CTE Concentrators is just a use case of this new feature.</a:t>
            </a:r>
          </a:p>
          <a:p>
            <a:pPr marL="164481" lvl="1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 make Public Student Dynamic Cohorts for different indicators.</a:t>
            </a:r>
          </a:p>
          <a:p>
            <a:pPr marL="164481" lvl="1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This creates a huge advantage, as we can filter and disaggregate by cohorts in most every topic dashboard.</a:t>
            </a:r>
          </a:p>
          <a:p>
            <a:pPr marL="164481" lvl="1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As these are easy for us to create, this expands our ability to disaggregate by unique indicators. 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05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What’s a Snapshot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a Snapshot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73825" y="921657"/>
            <a:ext cx="8221288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Reliable -Static- Results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As we report a school year’s enrollments, attendance, graduation rates, dropouts, discipline, demographics, we need that data to remain “Static” so that we can reproduce results and rely on those results over time.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Copied from Data Flow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To create a “static” or “certified” version of data, we copy (or snapshot) data that flows into WISEdash on given snapshot dates.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Snapshot Definition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The set of current data that is frozen at a given time is referred to as a “snapshot” and forms the basis of this “static” or “certified” data used for reporting.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2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Snapshot Process (1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Snapshot Process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73825" y="921657"/>
            <a:ext cx="8221288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Dates Communicated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Typically 2 snapshot dates are chosen and communicated to districts every school year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WISEdata Spring Demographic Snapshot (May-June)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WISEdata Student Snapshot (December)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Districts Monitor Data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Using the Snapshot Dashboards as a tool, districts monitor their district-level data as the snapshot approaches to make sure it is complete and accurate.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17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Snapshot Process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Snapshot Process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65512" y="921657"/>
            <a:ext cx="8217131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DPI High-level Monitoring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DPI also monitors the data as a snapshot approaches using data quality reports to determine the state of the data at a high level (i.e. are all districts reporting).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Snapshot Taken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Just before the snapshot, new data flowing through the system is stopped. Data in process is posted and snapshot is taken by copying select tables.</a:t>
            </a:r>
            <a:endParaRPr lang="en-US" sz="1800" dirty="0"/>
          </a:p>
        </p:txBody>
      </p:sp>
      <p:pic>
        <p:nvPicPr>
          <p:cNvPr id="4" name="Picture 3" descr="Screenshot of the Snapshots menu on WISEdash for Districts, highlighting the TFS Count Date.">
            <a:extLst>
              <a:ext uri="{FF2B5EF4-FFF2-40B4-BE49-F238E27FC236}">
                <a16:creationId xmlns:a16="http://schemas.microsoft.com/office/drawing/2014/main" id="{C83C3D71-5942-2383-014B-FFE4A13862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9"/>
          <a:stretch/>
        </p:blipFill>
        <p:spPr>
          <a:xfrm>
            <a:off x="4514850" y="2597651"/>
            <a:ext cx="3200400" cy="175759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25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Table" hidden="1">
            <a:extLst>
              <a:ext uri="{FF2B5EF4-FFF2-40B4-BE49-F238E27FC236}">
                <a16:creationId xmlns:a16="http://schemas.microsoft.com/office/drawing/2014/main" id="{B6785A39-A757-484C-BEF9-4D54DEF628A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Snapshot -&gt; Snapshot Dashboard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Snapshot to Snapshot Dashboard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F7F8DF-17A3-F051-2DC1-7A888A9B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CB683F-9780-465B-6FE4-A03230C76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78976"/>
              </p:ext>
            </p:extLst>
          </p:nvPr>
        </p:nvGraphicFramePr>
        <p:xfrm>
          <a:off x="1524000" y="1129030"/>
          <a:ext cx="609600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499423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3916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449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External Snapshot Reference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 Snapshot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Snapshot Dashboard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4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WISEdata Demographic Snapshot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ASMT (Spring Current Year</a:t>
                      </a:r>
                    </a:p>
                  </a:txBody>
                  <a:tcPr anchor="ctr">
                    <a:solidFill>
                      <a:srgbClr val="ABA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Demographics</a:t>
                      </a:r>
                    </a:p>
                  </a:txBody>
                  <a:tcPr anchor="ctr">
                    <a:solidFill>
                      <a:srgbClr val="ABA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8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WISEdata Student Snapshot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CDCC (Current Year)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TFS Count Date</a:t>
                      </a:r>
                    </a:p>
                    <a:p>
                      <a:pPr algn="ctr"/>
                      <a:r>
                        <a:rPr lang="en-US" dirty="0"/>
                        <a:t>October 1 Child Count</a:t>
                      </a:r>
                    </a:p>
                  </a:txBody>
                  <a:tcPr anchor="ctr">
                    <a:solidFill>
                      <a:srgbClr val="D3D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5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 (Prior Year)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A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Attendance</a:t>
                      </a:r>
                    </a:p>
                    <a:p>
                      <a:pPr algn="ctr"/>
                      <a:r>
                        <a:rPr lang="en-US" dirty="0"/>
                        <a:t>Discipline</a:t>
                      </a:r>
                    </a:p>
                  </a:txBody>
                  <a:tcPr anchor="ctr">
                    <a:solidFill>
                      <a:srgbClr val="ABA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3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YEC (Prior Year)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 Completion</a:t>
                      </a:r>
                    </a:p>
                  </a:txBody>
                  <a:tcPr anchor="ctr">
                    <a:solidFill>
                      <a:srgbClr val="D3D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3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YER (Prior Year)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A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Career Education</a:t>
                      </a:r>
                    </a:p>
                    <a:p>
                      <a:pPr algn="ctr"/>
                      <a:r>
                        <a:rPr lang="en-US" dirty="0"/>
                        <a:t>Perkins</a:t>
                      </a:r>
                    </a:p>
                  </a:txBody>
                  <a:tcPr anchor="ctr">
                    <a:solidFill>
                      <a:srgbClr val="ABA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912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587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Table" hidden="1">
            <a:extLst>
              <a:ext uri="{FF2B5EF4-FFF2-40B4-BE49-F238E27FC236}">
                <a16:creationId xmlns:a16="http://schemas.microsoft.com/office/drawing/2014/main" id="{B6785A39-A757-484C-BEF9-4D54DEF628A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Components of Snapshot Dashboards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Components of Snapshot Dashboards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C78412-7A29-2750-EA08-9A3CC5D62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440" y="921658"/>
            <a:ext cx="8237220" cy="862898"/>
          </a:xfrm>
        </p:spPr>
        <p:txBody>
          <a:bodyPr>
            <a:noAutofit/>
          </a:bodyPr>
          <a:lstStyle/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Data Quality Indicators 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Single boxes with numbers at the top of each dashboard that shows potential anomalies in the data that users should review to determine a problem</a:t>
            </a:r>
            <a:endParaRPr lang="en-US" sz="1600" i="0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F7F8DF-17A3-F051-2DC1-7A888A9B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reenshot of the WISEdash for Districts Data Quality Indicator, &quot;Count Inclusion = Yes&quot; for the Third Friday of September snapshot dashboards. ">
            <a:extLst>
              <a:ext uri="{FF2B5EF4-FFF2-40B4-BE49-F238E27FC236}">
                <a16:creationId xmlns:a16="http://schemas.microsoft.com/office/drawing/2014/main" id="{896074DF-0285-8EBE-AA9C-38D040A4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80" y="1893194"/>
            <a:ext cx="2215270" cy="120200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creenshot of the WISEdash for Districts Data Quality Indicator, &quot;Dropout Rate&quot; for the Third Friday of September snapshot dashboards. ">
            <a:extLst>
              <a:ext uri="{FF2B5EF4-FFF2-40B4-BE49-F238E27FC236}">
                <a16:creationId xmlns:a16="http://schemas.microsoft.com/office/drawing/2014/main" id="{DBAD83F2-1EBD-8045-D27E-39E5EDAC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45" y="1893195"/>
            <a:ext cx="2243746" cy="120200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creenshot of the WISEdash for Districts Data Quality Indicator, &quot;Schools with No High School Completion&quot; for the Third Friday of September snapshot dashboards. ">
            <a:extLst>
              <a:ext uri="{FF2B5EF4-FFF2-40B4-BE49-F238E27FC236}">
                <a16:creationId xmlns:a16="http://schemas.microsoft.com/office/drawing/2014/main" id="{0B19B419-92E9-2FD7-B1D6-1C92D33B7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5150" r="2611" b="5975"/>
          <a:stretch/>
        </p:blipFill>
        <p:spPr bwMode="auto">
          <a:xfrm>
            <a:off x="2163280" y="3221179"/>
            <a:ext cx="2215270" cy="102553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creenshot of the WISEdash for Districts Data Quality Indicator, &quot;TFS Student No Longer Found&quot; for the Third Friday of September snapshot dashboards. ">
            <a:extLst>
              <a:ext uri="{FF2B5EF4-FFF2-40B4-BE49-F238E27FC236}">
                <a16:creationId xmlns:a16="http://schemas.microsoft.com/office/drawing/2014/main" id="{9A703672-25D4-C1E6-CCAA-9870E6E6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09" y="3183216"/>
            <a:ext cx="2215817" cy="110145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90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Cohort Trends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266" name="Picture 2" descr="Screenshot of the Current year's TFS Enrollment dynamic crosstabs (green background) for the 2021-2022 school year. ">
            <a:extLst>
              <a:ext uri="{FF2B5EF4-FFF2-40B4-BE49-F238E27FC236}">
                <a16:creationId xmlns:a16="http://schemas.microsoft.com/office/drawing/2014/main" id="{AAEF4381-B247-4644-5679-66DF4B70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1" y="991465"/>
            <a:ext cx="3142022" cy="290788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3610995" y="921657"/>
            <a:ext cx="1757394" cy="304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Dynamic Crosstabs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&lt;- Compare Current data </a:t>
            </a:r>
          </a:p>
          <a:p>
            <a: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00" b="0" dirty="0">
                <a:effectLst/>
              </a:rPr>
            </a:br>
            <a:r>
              <a:rPr lang="en-US" sz="1800" b="0" dirty="0">
                <a:solidFill>
                  <a:srgbClr val="000000"/>
                </a:solidFill>
              </a:rPr>
              <a:t>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ith </a:t>
            </a:r>
            <a:r>
              <a:rPr lang="en-US" sz="1800" b="0" dirty="0">
                <a:solidFill>
                  <a:srgbClr val="000000"/>
                </a:solidFill>
              </a:rPr>
              <a:t>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ast -&gt; Snapshot data</a:t>
            </a:r>
            <a:endParaRPr lang="en-US" sz="1400" b="0" dirty="0">
              <a:effectLst/>
            </a:endParaRPr>
          </a:p>
          <a:p>
            <a:pPr marL="0" indent="0">
              <a:buNone/>
            </a:pPr>
            <a:br>
              <a:rPr lang="en-US" sz="1400" dirty="0"/>
            </a:br>
            <a:endParaRPr lang="en-US" sz="1158" dirty="0"/>
          </a:p>
        </p:txBody>
      </p:sp>
      <p:pic>
        <p:nvPicPr>
          <p:cNvPr id="11268" name="Picture 4" descr="Screenshot of the Snapshot view TFS Enrollment dynamic crosstabs (purple background) for the 2021-2022 school year. ">
            <a:extLst>
              <a:ext uri="{FF2B5EF4-FFF2-40B4-BE49-F238E27FC236}">
                <a16:creationId xmlns:a16="http://schemas.microsoft.com/office/drawing/2014/main" id="{8F37F512-82E6-2A3D-467D-9075C532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89" y="1037374"/>
            <a:ext cx="3306640" cy="306875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22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WISEdash Data Sources-WISEdata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WISEdash Data Sources-WISEdata</a:t>
            </a:r>
            <a:endParaRPr lang="en-US" dirty="0"/>
          </a:p>
        </p:txBody>
      </p:sp>
      <p:pic>
        <p:nvPicPr>
          <p:cNvPr id="9" name="Picture 8" descr="A flow-chart explaining how data gets from schools into WISEdash: &#10;1.) School districts generate student data&#10;2.) Schools enter student data into their vended Student Information System (SIS) tools.&#10;3.) SIS data is sent to WISEdata using the Ed-Fi Credential application. The SIS to Ed-Fi connection uploads student data from SIS to WISEdata nightly and re-uploads data on demand with manual validations. &#10;4.)WISEdata and WISEid match student data. &#10;5a.) Data that does not match generates errors and warnings&#10;6a.) Errors and Warning are sent to the school. &#10;7a.) Errors and Warning are corrected in the SIS, and re-uploaded.&#10;5b.) Matching data is copied into the 'verification warehouse' during the nightly upload. &#10;6b.) Data then moves into the data warehouse, and gets pushed into WISEdata Portal and then into WISEdash. Data that is displayed in WISEdata today, is displayed in WISEdash tomorrow. ">
            <a:extLst>
              <a:ext uri="{FF2B5EF4-FFF2-40B4-BE49-F238E27FC236}">
                <a16:creationId xmlns:a16="http://schemas.microsoft.com/office/drawing/2014/main" id="{0E6B4C5E-2B1C-F5F9-403F-61CC191B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2" y="993279"/>
            <a:ext cx="8237455" cy="29411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87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 Text Slide" hidden="1">
            <a:extLst>
              <a:ext uri="{FF2B5EF4-FFF2-40B4-BE49-F238E27FC236}">
                <a16:creationId xmlns:a16="http://schemas.microsoft.com/office/drawing/2014/main" id="{E57A723E-00FA-6547-AD66-56F96CF7BE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Agenda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268"/>
            <a:ext cx="9144000" cy="9216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C53DC2F-14B6-E33E-9C87-8A0283803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96" y="34428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900158-A390-E09D-966B-FC60B621A790}"/>
              </a:ext>
            </a:extLst>
          </p:cNvPr>
          <p:cNvSpPr txBox="1"/>
          <p:nvPr/>
        </p:nvSpPr>
        <p:spPr>
          <a:xfrm>
            <a:off x="465513" y="921657"/>
            <a:ext cx="822128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What’s New</a:t>
            </a:r>
          </a:p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Snapshots and Snapshot Dashboards </a:t>
            </a:r>
          </a:p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Data Flow, Sourcing and Load Schedule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Advanced Analysis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Cohort Trends 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Achievement Gap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Managing Cohorts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8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Data Load Schedule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Data Load Schedule</a:t>
            </a:r>
            <a:endParaRPr lang="en-US" dirty="0"/>
          </a:p>
        </p:txBody>
      </p:sp>
      <p:pic>
        <p:nvPicPr>
          <p:cNvPr id="6" name="Picture 5" descr="Screenshot of the WISEdash for Districts Load Schedule, as part of the WISEdash Welcome screen.">
            <a:extLst>
              <a:ext uri="{FF2B5EF4-FFF2-40B4-BE49-F238E27FC236}">
                <a16:creationId xmlns:a16="http://schemas.microsoft.com/office/drawing/2014/main" id="{A64330CE-08D2-9717-79F5-C6E4DCCC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923"/>
            <a:ext cx="9144000" cy="33918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1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Cohort Trends </a:t>
            </a:r>
            <a:r>
              <a:rPr lang="en-US" sz="1600" b="1" i="1" dirty="0">
                <a:solidFill>
                  <a:srgbClr val="FFFFFF"/>
                </a:solidFill>
              </a:rPr>
              <a:t>(1 of 2)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53043" y="921657"/>
            <a:ext cx="8237913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Trend in Same Student Group</a:t>
            </a:r>
            <a:r>
              <a:rPr lang="en-US" sz="1800" i="0" strike="noStrike" dirty="0">
                <a:solidFill>
                  <a:srgbClr val="000000"/>
                </a:solidFill>
                <a:effectLst/>
              </a:rPr>
              <a:t> - All other trend metrics in WISEdash measure a different set of students every year.  Only Cohort Trends displays metrics on the SAME set of students throughout the student’s career. </a:t>
            </a:r>
          </a:p>
          <a:p>
            <a:pPr marL="164592" indent="-16459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Look at Variables Other Than the Set of Students</a:t>
            </a:r>
            <a:r>
              <a:rPr lang="en-US" sz="1800" i="0" strike="noStrike" dirty="0">
                <a:solidFill>
                  <a:srgbClr val="000000"/>
                </a:solidFill>
                <a:effectLst/>
              </a:rPr>
              <a:t>-Educators can better track performance of groups of students over time to identify issues and problem areas.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62338-03F9-3FA2-E507-A88A1BFB4DF4}"/>
              </a:ext>
            </a:extLst>
          </p:cNvPr>
          <p:cNvSpPr txBox="1"/>
          <p:nvPr/>
        </p:nvSpPr>
        <p:spPr>
          <a:xfrm>
            <a:off x="1728149" y="3574266"/>
            <a:ext cx="457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592" indent="-164592" algn="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Cohort Growth</a:t>
            </a: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Evaluating growth without student variability</a:t>
            </a:r>
          </a:p>
        </p:txBody>
      </p:sp>
      <p:pic>
        <p:nvPicPr>
          <p:cNvPr id="6" name="Picture 5" descr="Screenshot of the WISEdash Advanced Analysis, Cohort Trends menu.">
            <a:extLst>
              <a:ext uri="{FF2B5EF4-FFF2-40B4-BE49-F238E27FC236}">
                <a16:creationId xmlns:a16="http://schemas.microsoft.com/office/drawing/2014/main" id="{7F4E0018-208E-EC03-011D-538020AF4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93" y="3305466"/>
            <a:ext cx="2174845" cy="140659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29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Cohort Trends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 of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pic>
        <p:nvPicPr>
          <p:cNvPr id="9220" name="Picture 4" descr="Screenshot of the Show Charts filter with demographic selected on the Cohorts dashboard.">
            <a:extLst>
              <a:ext uri="{FF2B5EF4-FFF2-40B4-BE49-F238E27FC236}">
                <a16:creationId xmlns:a16="http://schemas.microsoft.com/office/drawing/2014/main" id="{411BA5B1-FFB7-0E5B-25E7-AA282F4D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7" y="975806"/>
            <a:ext cx="2829444" cy="386973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3290277" y="975806"/>
            <a:ext cx="2563446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You pick the measures you want to see as a filter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You pick the 1st grade cohort you want to track</a:t>
            </a:r>
            <a:endParaRPr lang="en-US" sz="1158" dirty="0"/>
          </a:p>
        </p:txBody>
      </p:sp>
      <p:pic>
        <p:nvPicPr>
          <p:cNvPr id="9222" name="Picture 6" descr="Screenshot of the 1st Grade Cohort (Class of) filter  on the Cohorts dashboard.">
            <a:extLst>
              <a:ext uri="{FF2B5EF4-FFF2-40B4-BE49-F238E27FC236}">
                <a16:creationId xmlns:a16="http://schemas.microsoft.com/office/drawing/2014/main" id="{847CAF13-39FD-292C-732D-68588296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80" y="975806"/>
            <a:ext cx="3137523" cy="348677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77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Cohort Trends – Sample Graphs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8146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Cohort Trends – Sample Graphs</a:t>
            </a:r>
            <a:endParaRPr lang="en-US" dirty="0"/>
          </a:p>
        </p:txBody>
      </p:sp>
      <p:pic>
        <p:nvPicPr>
          <p:cNvPr id="8194" name="Picture 2" descr="A screenshot of an example dashboard display for Cohort trends in reading data over an eight year span. ">
            <a:extLst>
              <a:ext uri="{FF2B5EF4-FFF2-40B4-BE49-F238E27FC236}">
                <a16:creationId xmlns:a16="http://schemas.microsoft.com/office/drawing/2014/main" id="{A4D9F275-3412-F42D-FCAA-54B3155D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633"/>
            <a:ext cx="9144000" cy="175711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screenshot of an example dashboard display for Cohort trends in enrollment data over a thirteen year span. ">
            <a:extLst>
              <a:ext uri="{FF2B5EF4-FFF2-40B4-BE49-F238E27FC236}">
                <a16:creationId xmlns:a16="http://schemas.microsoft.com/office/drawing/2014/main" id="{C819E082-616B-442E-F229-A02E58C0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1"/>
            <a:ext cx="9144000" cy="154695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40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Achievement Gap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Achievement Gap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73825" y="921658"/>
            <a:ext cx="8221288" cy="211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WISEdata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Enrollments/Attendance/Absences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Student Demographics 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Special Education (IEP)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Coursework &amp; Career Education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Grad Requirements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FD7BC0-8AA3-D92D-0038-EA7433A85AE7}"/>
              </a:ext>
            </a:extLst>
          </p:cNvPr>
          <p:cNvSpPr txBox="1">
            <a:spLocks/>
          </p:cNvSpPr>
          <p:nvPr/>
        </p:nvSpPr>
        <p:spPr>
          <a:xfrm>
            <a:off x="5463452" y="884654"/>
            <a:ext cx="3231661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Derived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Dropouts</a:t>
            </a:r>
            <a:endParaRPr lang="en-US" sz="1800" b="1" i="0" u="sng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Graduation Rates</a:t>
            </a:r>
            <a:endParaRPr lang="en-US" sz="1800" b="1" u="sng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Achievement Gap</a:t>
            </a:r>
            <a:endParaRPr lang="en-US" sz="1800" b="1" i="0" u="sng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DEWS/CCREWS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Growth</a:t>
            </a:r>
            <a:endParaRPr lang="en-US" sz="1800" b="1" u="sng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58" b="0" u="sng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E1DAF-92C2-AFA4-9DA5-7A3B1B964071}"/>
              </a:ext>
            </a:extLst>
          </p:cNvPr>
          <p:cNvSpPr txBox="1"/>
          <p:nvPr/>
        </p:nvSpPr>
        <p:spPr>
          <a:xfrm>
            <a:off x="473825" y="2907212"/>
            <a:ext cx="8221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592" indent="-164592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Vendor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Other - Postsecondary, FAFSA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Local Assessments - PALS, MAP, Star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Statewide Assessments - Aspire, ACCESS, DLM, ACT, AP, Forward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10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Achievement Gap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(2 of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2)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61356" y="921657"/>
            <a:ext cx="8221288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Also, under Advanced Analysis like Cohort Trends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Displays gaps across disaggregations by Single Year or Yearly Trends</a:t>
            </a:r>
          </a:p>
          <a:p>
            <a:pPr marL="164592" indent="-164592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Shows gaps in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Forward Assessment Performance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ACT Assessment Performance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Attendance Rates</a:t>
            </a:r>
          </a:p>
          <a:p>
            <a:pPr marL="507270" lvl="2" indent="-1645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Graduation Rates</a:t>
            </a:r>
            <a:endParaRPr lang="en-US" sz="1158" b="1" dirty="0">
              <a:latin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2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Achievement Gap - Single Year Samples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Achievement Gap - Single Year Samples</a:t>
            </a:r>
            <a:endParaRPr lang="en-US" dirty="0"/>
          </a:p>
        </p:txBody>
      </p:sp>
      <p:pic>
        <p:nvPicPr>
          <p:cNvPr id="7170" name="Picture 2" descr="A screenshot of an example dashboard display for Grade 5 achievement gap data in English language arts for the FORWARD exam. ">
            <a:extLst>
              <a:ext uri="{FF2B5EF4-FFF2-40B4-BE49-F238E27FC236}">
                <a16:creationId xmlns:a16="http://schemas.microsoft.com/office/drawing/2014/main" id="{192C9CFF-5C40-BFCA-B12D-CCC6C1E9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657"/>
            <a:ext cx="9144000" cy="157145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 screenshot of an example dashboard display for Grade 5 achievement gap data in attendance rates. ">
            <a:extLst>
              <a:ext uri="{FF2B5EF4-FFF2-40B4-BE49-F238E27FC236}">
                <a16:creationId xmlns:a16="http://schemas.microsoft.com/office/drawing/2014/main" id="{52583525-C508-6083-7CF0-FF46196D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586"/>
            <a:ext cx="9144000" cy="146325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71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Achievement Gap – Trend Samples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Achievement Gap – Trend Samples</a:t>
            </a:r>
            <a:endParaRPr lang="en-US" dirty="0"/>
          </a:p>
        </p:txBody>
      </p:sp>
      <p:pic>
        <p:nvPicPr>
          <p:cNvPr id="6146" name="Picture 2" descr="A screenshot of an example dashboard display for Grade 5 achievement gap data comparing students with disabilities against students and disabilities for the FORWARD exam. ">
            <a:extLst>
              <a:ext uri="{FF2B5EF4-FFF2-40B4-BE49-F238E27FC236}">
                <a16:creationId xmlns:a16="http://schemas.microsoft.com/office/drawing/2014/main" id="{E2AEC6CD-692F-C3FE-5648-C47BBF93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657"/>
            <a:ext cx="9144000" cy="171994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screenshot of an example dashboard display for Grade 5 achievement gap data comparing students with disabilities against students and disabilities for attendance rates. ">
            <a:extLst>
              <a:ext uri="{FF2B5EF4-FFF2-40B4-BE49-F238E27FC236}">
                <a16:creationId xmlns:a16="http://schemas.microsoft.com/office/drawing/2014/main" id="{FC6B90A7-C447-EBAB-0D6F-8D25E3B3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19605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15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Cohort/Group Management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(1 of 4)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Cohort/Group Management </a:t>
            </a:r>
            <a:r>
              <a:rPr lang="en-US" sz="1600" b="1" i="1" u="none" strike="noStrike" dirty="0">
                <a:solidFill>
                  <a:srgbClr val="FFFFFF"/>
                </a:solidFill>
                <a:effectLst/>
              </a:rPr>
              <a:t>(1 of 4)</a:t>
            </a:r>
            <a:endParaRPr lang="en-US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53044" y="978790"/>
            <a:ext cx="8237912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What is a Cohort in WISEdash 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a grouping of students (or schools) that can be stored in WISEdash to show student results by this group</a:t>
            </a:r>
          </a:p>
        </p:txBody>
      </p:sp>
      <p:pic>
        <p:nvPicPr>
          <p:cNvPr id="5128" name="Picture 8" descr="Screenshot of the &quot;My Cohort Group&quot; option under the Student Cohort filter in WISEdash for Districts. ">
            <a:extLst>
              <a:ext uri="{FF2B5EF4-FFF2-40B4-BE49-F238E27FC236}">
                <a16:creationId xmlns:a16="http://schemas.microsoft.com/office/drawing/2014/main" id="{E14CD156-EA99-6178-1D55-76CE974A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89" y="1639487"/>
            <a:ext cx="2248022" cy="221151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64DB39-93B0-F920-BB99-8F0E75D7B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63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Cohort/Group Management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(2 of 4)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82111" y="921217"/>
            <a:ext cx="8213002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Where to build a cohort-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Student-level cohorts are often built by choosing the checkbox in the student-level detail screen and then “Add to Group”.</a:t>
            </a:r>
          </a:p>
          <a:p>
            <a:pPr marL="164592" indent="-16459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See </a:t>
            </a:r>
            <a:r>
              <a:rPr lang="en-US" sz="1800" i="0" strike="noStrike" dirty="0">
                <a:solidFill>
                  <a:srgbClr val="0563C1"/>
                </a:solidFill>
                <a:effectLst/>
                <a:latin typeface="Lato" panose="020F0502020204030203" pitchFamily="34" charset="0"/>
                <a:hlinkClick r:id="rId4"/>
              </a:rPr>
              <a:t>Group Management Guide</a:t>
            </a:r>
            <a:r>
              <a:rPr lang="en-US" sz="1800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for more information.</a:t>
            </a:r>
          </a:p>
        </p:txBody>
      </p:sp>
      <p:pic>
        <p:nvPicPr>
          <p:cNvPr id="5124" name="Picture 4" descr="A screenshot of naming your cohort group on WISEdash for Districts.">
            <a:extLst>
              <a:ext uri="{FF2B5EF4-FFF2-40B4-BE49-F238E27FC236}">
                <a16:creationId xmlns:a16="http://schemas.microsoft.com/office/drawing/2014/main" id="{09AA1142-47EF-2816-DD1E-EF1121E8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2162" b="2122"/>
          <a:stretch/>
        </p:blipFill>
        <p:spPr bwMode="auto">
          <a:xfrm>
            <a:off x="3487127" y="2649174"/>
            <a:ext cx="2759826" cy="157310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creenshot of the &quot;Add to Group&quot; action for Cohorts on WISEdash for Districts.">
            <a:extLst>
              <a:ext uri="{FF2B5EF4-FFF2-40B4-BE49-F238E27FC236}">
                <a16:creationId xmlns:a16="http://schemas.microsoft.com/office/drawing/2014/main" id="{9FFFE2C6-EED6-8DE9-C4C3-81148298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40" y="2442710"/>
            <a:ext cx="1999273" cy="177957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What’s New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13547" y="921657"/>
            <a:ext cx="8316906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New Menu Interface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Resources and Notes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Assessment Analysis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PreACT</a:t>
            </a:r>
            <a:r>
              <a:rPr lang="en-US" sz="1800" dirty="0">
                <a:solidFill>
                  <a:srgbClr val="000000"/>
                </a:solidFill>
              </a:rPr>
              <a:t> Secure Statewide Assessment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Dynamic Student Cohorts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57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Cohort/Group Management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(3 of 4)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Cohort/Group Management </a:t>
            </a:r>
            <a:r>
              <a:rPr lang="en-US" sz="1600" b="1" i="1" u="none" strike="noStrike" dirty="0">
                <a:solidFill>
                  <a:srgbClr val="FFFFFF"/>
                </a:solidFill>
                <a:effectLst/>
              </a:rPr>
              <a:t>(3 of 4)</a:t>
            </a:r>
            <a:endParaRPr lang="en-US" sz="1600" i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64820" y="921657"/>
            <a:ext cx="8217824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Choose a Tailored Group </a:t>
            </a: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Allows users to see results for a tailored group of students that are not otherwise addressed by filters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View Results by Tailored Group</a:t>
            </a: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Such groups allow the user to analyze various metrics across dashboards and over time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Targeted Student Improvement </a:t>
            </a: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- Becomes valuable in student improvement or in analyzing school policy changes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Custom Group By</a:t>
            </a:r>
            <a:r>
              <a:rPr lang="en-US" sz="1800" b="1" i="0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If you don’t see a filter or a group by that encompasses your set  of students, WHY NOT create a custom student cohort?</a:t>
            </a:r>
            <a:endParaRPr lang="en-US" sz="1800" b="0" i="0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06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Cohort/Group Management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(4 of 4)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Cohort/Group Management </a:t>
            </a:r>
            <a:r>
              <a:rPr lang="en-US" sz="1600" i="1" dirty="0">
                <a:solidFill>
                  <a:srgbClr val="FFFFFF"/>
                </a:solidFill>
              </a:rPr>
              <a:t>(4 of 4)</a:t>
            </a:r>
            <a:endParaRPr lang="en-US" sz="1600" i="1" dirty="0"/>
          </a:p>
        </p:txBody>
      </p:sp>
      <p:pic>
        <p:nvPicPr>
          <p:cNvPr id="6" name="Picture 5" descr="Screenshot of filter options on WISEdash for Districts to &quot;Group by&quot; Student Cohort.">
            <a:extLst>
              <a:ext uri="{FF2B5EF4-FFF2-40B4-BE49-F238E27FC236}">
                <a16:creationId xmlns:a16="http://schemas.microsoft.com/office/drawing/2014/main" id="{EFBD3BAD-9E8B-31B0-2195-E6A70BB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330" y="990752"/>
            <a:ext cx="3765339" cy="398340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545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Sharing Cohorts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Screenshot of selecting &quot;Manage Groups&quot; from the Main Topics menu on WISEdash for Districts. ">
            <a:extLst>
              <a:ext uri="{FF2B5EF4-FFF2-40B4-BE49-F238E27FC236}">
                <a16:creationId xmlns:a16="http://schemas.microsoft.com/office/drawing/2014/main" id="{0D3FF412-8005-2809-0DAD-B6440F3EE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19" y="1026923"/>
            <a:ext cx="2816159" cy="10862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00" name="Picture 4" descr="Screenshot of selecting &quot;Read Only&quot; permission from the Share Groups with Users window on WISEdash for Districts. ">
            <a:extLst>
              <a:ext uri="{FF2B5EF4-FFF2-40B4-BE49-F238E27FC236}">
                <a16:creationId xmlns:a16="http://schemas.microsoft.com/office/drawing/2014/main" id="{C3954545-6FB4-9E93-A79B-FE81E1F06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5814" b="1"/>
          <a:stretch/>
        </p:blipFill>
        <p:spPr bwMode="auto">
          <a:xfrm>
            <a:off x="1194246" y="2234381"/>
            <a:ext cx="6755504" cy="112373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creenshot of the &quot;Share&quot; icon (looks like the 'less than' symbol with dots on each endpoint of the line on WISEdash for Districts. ">
            <a:extLst>
              <a:ext uri="{FF2B5EF4-FFF2-40B4-BE49-F238E27FC236}">
                <a16:creationId xmlns:a16="http://schemas.microsoft.com/office/drawing/2014/main" id="{710D0395-B4F9-2EB4-D3A4-C1739D44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323"/>
            <a:ext cx="9144000" cy="10862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607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Predefined School Cohorts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Predefined School Cohorts </a:t>
            </a:r>
            <a:r>
              <a:rPr lang="en-US" sz="1600" b="1" i="1" u="none" strike="noStrike" dirty="0">
                <a:solidFill>
                  <a:srgbClr val="FFFFFF"/>
                </a:solidFill>
                <a:effectLst/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72440" y="1039644"/>
            <a:ext cx="3560298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Predefined school types that you can choose from any WISEdash for Districts Menu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When chosen, will only show results for all students in the chosen school type in your district/school list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All other filters are still active when using this filter</a:t>
            </a:r>
          </a:p>
        </p:txBody>
      </p:sp>
      <p:pic>
        <p:nvPicPr>
          <p:cNvPr id="5" name="Picture 4" descr="Screenshot of WISEdash for Districts &quot;All Schools&quot; option for school cohort filter.">
            <a:extLst>
              <a:ext uri="{FF2B5EF4-FFF2-40B4-BE49-F238E27FC236}">
                <a16:creationId xmlns:a16="http://schemas.microsoft.com/office/drawing/2014/main" id="{148663B6-FD23-48F8-E7F9-CB186F93E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578" y="1039644"/>
            <a:ext cx="3096733" cy="336041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095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Predefined School Cohorts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Predefined School Cohorts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7FA5B2-4940-580D-0555-B8172291F055}"/>
              </a:ext>
            </a:extLst>
          </p:cNvPr>
          <p:cNvSpPr txBox="1">
            <a:spLocks/>
          </p:cNvSpPr>
          <p:nvPr/>
        </p:nvSpPr>
        <p:spPr>
          <a:xfrm>
            <a:off x="457199" y="1039644"/>
            <a:ext cx="8221981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It is possible to create a School Cohort in a similar manner as a Student Cohort.</a:t>
            </a:r>
          </a:p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Find -in WISEdash- where a school listing exists -with check boxes- instead of a student list</a:t>
            </a:r>
          </a:p>
          <a:p>
            <a:pPr marL="164592" indent="-164592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Two obvious places</a:t>
            </a:r>
          </a:p>
          <a:p>
            <a:pPr marL="507270" lvl="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School Listing (Tools -&gt; Schools -&gt; School List)</a:t>
            </a:r>
            <a:endParaRPr lang="en-US" sz="1800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Achievement Gap detail </a:t>
            </a:r>
            <a:endParaRPr lang="en-US" sz="1158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38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Table" hidden="1">
            <a:extLst>
              <a:ext uri="{FF2B5EF4-FFF2-40B4-BE49-F238E27FC236}">
                <a16:creationId xmlns:a16="http://schemas.microsoft.com/office/drawing/2014/main" id="{B6785A39-A757-484C-BEF9-4D54DEF628A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BDDF1BF-E9BA-92A6-76E8-674102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428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05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with XL chart or image" hidden="1">
            <a:extLst>
              <a:ext uri="{FF2B5EF4-FFF2-40B4-BE49-F238E27FC236}">
                <a16:creationId xmlns:a16="http://schemas.microsoft.com/office/drawing/2014/main" id="{73713874-326F-6643-B809-2077DDBB1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Thank You!</a:t>
            </a:r>
            <a:endParaRPr lang="en-US" dirty="0">
              <a:effectLst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5BFF697-9CBB-6138-9F76-17B178B8BA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21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None/>
              <a:defRPr sz="3600" b="1" kern="1200">
                <a:solidFill>
                  <a:schemeClr val="bg1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976D34-FE98-1A46-853F-75576845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39" r="96343">
                        <a14:foregroundMark x1="11447" y1="62917" x2="3339" y2="62917"/>
                        <a14:foregroundMark x1="34499" y1="12917" x2="45628" y2="14583"/>
                        <a14:foregroundMark x1="91256" y1="31250" x2="85215" y2="30833"/>
                        <a14:foregroundMark x1="96343" y1="61667" x2="78696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22" y="4353758"/>
            <a:ext cx="1854939" cy="7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258307-8556-8C87-CF55-DFEDAD0A0E18}"/>
              </a:ext>
            </a:extLst>
          </p:cNvPr>
          <p:cNvSpPr txBox="1">
            <a:spLocks/>
          </p:cNvSpPr>
          <p:nvPr/>
        </p:nvSpPr>
        <p:spPr>
          <a:xfrm>
            <a:off x="0" y="1079599"/>
            <a:ext cx="9144000" cy="921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None/>
              <a:defRPr sz="3600" b="1" kern="1200">
                <a:solidFill>
                  <a:schemeClr val="bg1"/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Lato" panose="020F0502020204030203" pitchFamily="34" charset="0"/>
              </a:rPr>
              <a:t>Please scan the QR Code to provide us with your feedback!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" name="Picture 1" descr="QR code to view evaluation form">
            <a:extLst>
              <a:ext uri="{FF2B5EF4-FFF2-40B4-BE49-F238E27FC236}">
                <a16:creationId xmlns:a16="http://schemas.microsoft.com/office/drawing/2014/main" id="{0B2F64DD-EA26-E60E-1F5B-26D9A0D8B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7" y="2001256"/>
            <a:ext cx="2589905" cy="25899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4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New Menu Interface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</a:rPr>
              <a:t>New Menu Interface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shot of the WISEdash for Districts dashboard menus.">
            <a:extLst>
              <a:ext uri="{FF2B5EF4-FFF2-40B4-BE49-F238E27FC236}">
                <a16:creationId xmlns:a16="http://schemas.microsoft.com/office/drawing/2014/main" id="{D071BD8D-7646-DEEF-E235-2A4776B27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060" y="1011166"/>
            <a:ext cx="6209943" cy="312116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55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New Menu Interface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of 2)</a:t>
            </a:r>
            <a:endParaRPr lang="en-US" dirty="0"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C58EF9-5E75-B93D-3F3E-963F7F5D3D92}"/>
              </a:ext>
            </a:extLst>
          </p:cNvPr>
          <p:cNvSpPr txBox="1">
            <a:spLocks/>
          </p:cNvSpPr>
          <p:nvPr/>
        </p:nvSpPr>
        <p:spPr>
          <a:xfrm>
            <a:off x="464819" y="921657"/>
            <a:ext cx="8217747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Why the Change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Ease in navigating the menu as all menu options are now on one screen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Less of a chance for a disappearing menu as menu options are no longer at the top of the screen</a:t>
            </a:r>
            <a:endParaRPr lang="en-US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9F7CDD-53B0-1770-8D0C-5A14FF112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Menu Interface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6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Resources and Notes( 1 of 2)</a:t>
            </a:r>
            <a:endParaRPr lang="en-US" dirty="0"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shot of the Resources and Notes section of a WISEdash screen when the header is expanded. ">
            <a:extLst>
              <a:ext uri="{FF2B5EF4-FFF2-40B4-BE49-F238E27FC236}">
                <a16:creationId xmlns:a16="http://schemas.microsoft.com/office/drawing/2014/main" id="{1807C506-E180-2542-5831-D912B729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54" y="1017878"/>
            <a:ext cx="8615892" cy="245857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BB0E8-5242-08DD-AF6F-95539D7A3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Resources and Notes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9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Resources and Notes (2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Resources and Notes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C58EF9-5E75-B93D-3F3E-963F7F5D3D92}"/>
              </a:ext>
            </a:extLst>
          </p:cNvPr>
          <p:cNvSpPr txBox="1">
            <a:spLocks/>
          </p:cNvSpPr>
          <p:nvPr/>
        </p:nvSpPr>
        <p:spPr>
          <a:xfrm>
            <a:off x="361581" y="1039644"/>
            <a:ext cx="8420838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Why the change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Simplify the menu by taking off the Resource Menu option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Makes adding and deleting links associated with a dashboard much easier 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2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i="0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Assessment Analysis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 Analysis </a:t>
            </a:r>
            <a:r>
              <a:rPr lang="en-US" sz="1600" i="1" dirty="0">
                <a:solidFill>
                  <a:srgbClr val="FFFFFF"/>
                </a:solidFill>
              </a:rPr>
              <a:t>(1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shot of WISEdash for Districts assessment analysis dynamic crosstabs, with an English language arts example from the 2021-22 school year. Filter in use include FAY School and Test Type for columns and Performance level for rows. ">
            <a:extLst>
              <a:ext uri="{FF2B5EF4-FFF2-40B4-BE49-F238E27FC236}">
                <a16:creationId xmlns:a16="http://schemas.microsoft.com/office/drawing/2014/main" id="{518AF91A-FC22-7E1F-AAF6-E2231B10A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" t="1301"/>
          <a:stretch/>
        </p:blipFill>
        <p:spPr>
          <a:xfrm>
            <a:off x="1148599" y="1021080"/>
            <a:ext cx="6846801" cy="292337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81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mple Graph" hidden="1">
            <a:extLst>
              <a:ext uri="{FF2B5EF4-FFF2-40B4-BE49-F238E27FC236}">
                <a16:creationId xmlns:a16="http://schemas.microsoft.com/office/drawing/2014/main" id="{D080BF28-D2CF-FF48-878A-06B580C6CE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Assessment Analysis </a:t>
            </a:r>
            <a:r>
              <a:rPr lang="en-US" sz="3600" b="1" i="1" kern="1200" dirty="0">
                <a:solidFill>
                  <a:schemeClr val="bg1"/>
                </a:solidFill>
                <a:effectLst/>
                <a:latin typeface="Lato Black" panose="020F0A02020204030203" pitchFamily="34" charset="0"/>
                <a:ea typeface="+mj-ea"/>
                <a:cs typeface="+mj-cs"/>
              </a:rPr>
              <a:t>(2 of 2)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 Analysis </a:t>
            </a:r>
            <a:r>
              <a:rPr lang="en-US" sz="1600" i="1" dirty="0">
                <a:solidFill>
                  <a:srgbClr val="FFFFFF"/>
                </a:solidFill>
              </a:rPr>
              <a:t>(2 of 2)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3DCEFE-BC8B-DD6C-B00A-D2DC9BB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76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C58EF9-5E75-B93D-3F3E-963F7F5D3D92}"/>
              </a:ext>
            </a:extLst>
          </p:cNvPr>
          <p:cNvSpPr txBox="1">
            <a:spLocks/>
          </p:cNvSpPr>
          <p:nvPr/>
        </p:nvSpPr>
        <p:spPr>
          <a:xfrm>
            <a:off x="465513" y="921657"/>
            <a:ext cx="8229600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Why the change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Allows for the advanced analysis of statewide assessment takers across assessments 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Allows for counts by FAY, Performance Category, non-test code, as well as demographics</a:t>
            </a:r>
          </a:p>
          <a:p>
            <a:pPr marL="507270" lvl="2" indent="-164592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ato" panose="020F0502020204030203" pitchFamily="34" charset="0"/>
              </a:rPr>
              <a:t>Uses Certified data rather than Current data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618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1" ma:contentTypeDescription="Create a new document." ma:contentTypeScope="" ma:versionID="5fbb905acabe216cb94fa86d869ebf3d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90ac37876d77ffdd8f4edd7cc90c19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B23F312-2695-4558-9DD4-BC7DDB17E565}"/>
</file>

<file path=customXml/itemProps2.xml><?xml version="1.0" encoding="utf-8"?>
<ds:datastoreItem xmlns:ds="http://schemas.openxmlformats.org/officeDocument/2006/customXml" ds:itemID="{106D088C-B854-4FAD-985E-FF56B5E67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DC5E56-09A0-4A28-9D55-456A7B6379E2}">
  <ds:schemaRefs>
    <ds:schemaRef ds:uri="53b6fa66-905b-41bc-bd6d-9745c0971c15"/>
    <ds:schemaRef ds:uri="http://schemas.microsoft.com/office/2006/documentManagement/types"/>
    <ds:schemaRef ds:uri="http://schemas.microsoft.com/office/infopath/2007/PartnerControls"/>
    <ds:schemaRef ds:uri="2e738f9a-aabc-43fa-ba56-f67ecbb3da8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5744</TotalTime>
  <Words>1403</Words>
  <Application>Microsoft Office PowerPoint</Application>
  <PresentationFormat>On-screen Show (16:9)</PresentationFormat>
  <Paragraphs>212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Lato</vt:lpstr>
      <vt:lpstr>Lato Black</vt:lpstr>
      <vt:lpstr>Tahoma</vt:lpstr>
      <vt:lpstr>Office Theme</vt:lpstr>
      <vt:lpstr>Title Slide</vt:lpstr>
      <vt:lpstr>Agenda</vt:lpstr>
      <vt:lpstr>What’s New</vt:lpstr>
      <vt:lpstr>New Menu Interface</vt:lpstr>
      <vt:lpstr>New Menu Interface (2 of 2)</vt:lpstr>
      <vt:lpstr>Resources and Notes( 1 of 2)</vt:lpstr>
      <vt:lpstr>Resources and Notes (2 of 2)</vt:lpstr>
      <vt:lpstr>Assessment Analysis</vt:lpstr>
      <vt:lpstr>Assessment Analysis (2 of 2)</vt:lpstr>
      <vt:lpstr>PreACT Secure</vt:lpstr>
      <vt:lpstr>Public Dynamic Student Cohorts</vt:lpstr>
      <vt:lpstr>Public Dynamic Student Cohorts (2 of 2)</vt:lpstr>
      <vt:lpstr>What’s a Snapshot</vt:lpstr>
      <vt:lpstr>Snapshot Process (1 of 2)</vt:lpstr>
      <vt:lpstr>Snapshot Process (2  of 2)</vt:lpstr>
      <vt:lpstr>Snapshot -&gt; Snapshot Dashboard</vt:lpstr>
      <vt:lpstr>Components of Snapshot Dashboards</vt:lpstr>
      <vt:lpstr>Cohort Trends</vt:lpstr>
      <vt:lpstr>WISEdash Data Sources-WISEdata</vt:lpstr>
      <vt:lpstr>Data Load Schedule</vt:lpstr>
      <vt:lpstr>Cohort Trends (1 of 2)</vt:lpstr>
      <vt:lpstr>Cohort Trends (2  of 2)</vt:lpstr>
      <vt:lpstr>Cohort Trends – Sample Graphs</vt:lpstr>
      <vt:lpstr>Achievement Gap</vt:lpstr>
      <vt:lpstr>Achievement Gap (2 of 2)</vt:lpstr>
      <vt:lpstr>Achievement Gap - Single Year Samples</vt:lpstr>
      <vt:lpstr>Achievement Gap – Trend Samples</vt:lpstr>
      <vt:lpstr>Cohort/Group Management (1 of 4)</vt:lpstr>
      <vt:lpstr>Cohort/Group Management (2 of 4)</vt:lpstr>
      <vt:lpstr>Cohort/Group Management (3 of 4)</vt:lpstr>
      <vt:lpstr>Cohort/Group Management (4 of 4)</vt:lpstr>
      <vt:lpstr>Sharing Cohorts</vt:lpstr>
      <vt:lpstr>Predefined School Cohorts</vt:lpstr>
      <vt:lpstr>Predefined School Cohorts (2 of 2)</vt:lpstr>
      <vt:lpstr>Q&amp;A</vt:lpstr>
      <vt:lpstr>Thank You!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Stringfellow, Kina F. DPI</cp:lastModifiedBy>
  <cp:revision>113</cp:revision>
  <dcterms:created xsi:type="dcterms:W3CDTF">2016-02-23T19:34:17Z</dcterms:created>
  <dcterms:modified xsi:type="dcterms:W3CDTF">2024-02-23T18:12:06Z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0x010100D9472B2CDC8FC14BBFE76AB93B45B770</vt:lpwstr>
  </property>
  <property fmtid="{D5CDD505-2E9C-101B-9397-08002B2CF9AE}" pid="3" name="ArticulateGUID">
    <vt:lpwstr>3EBB028E-6A97-4A9C-8D03-9E6CBFBD6BBB</vt:lpwstr>
  </property>
  <property fmtid="{D5CDD505-2E9C-101B-9397-08002B2CF9AE}" pid="4" name="ArticulatePath">
    <vt:lpwstr>https://widpiprd.sharepoint.com/sites/M365CG-WISEdataConference/Shared Documents/General/2024 WISEdata Conference/Slide Decks/WISEdash_Navigation_Intermediate</vt:lpwstr>
  </property>
  <property fmtid="{D5CDD505-2E9C-101B-9397-08002B2CF9AE}" pid="5" name="MediaServiceImageTags">
    <vt:lpwstr/>
  </property>
  <property fmtid="{D5CDD505-2E9C-101B-9397-08002B2CF9AE}" pid="6" name="_MarkAsFinal">
    <vt:bool>true</vt:bool>
  </property>
  <property fmtid="{D5CDD505-2E9C-101B-9397-08002B2CF9AE}" pid="7" name="Order">
    <vt:r8>41800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