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37"/>
  </p:notesMasterIdLst>
  <p:sldIdLst>
    <p:sldId id="280" r:id="rId5"/>
    <p:sldId id="289" r:id="rId6"/>
    <p:sldId id="295" r:id="rId7"/>
    <p:sldId id="284" r:id="rId8"/>
    <p:sldId id="282" r:id="rId9"/>
    <p:sldId id="296" r:id="rId10"/>
    <p:sldId id="291" r:id="rId11"/>
    <p:sldId id="302" r:id="rId12"/>
    <p:sldId id="303" r:id="rId13"/>
    <p:sldId id="266" r:id="rId14"/>
    <p:sldId id="288" r:id="rId15"/>
    <p:sldId id="268" r:id="rId16"/>
    <p:sldId id="267" r:id="rId17"/>
    <p:sldId id="271" r:id="rId18"/>
    <p:sldId id="273" r:id="rId19"/>
    <p:sldId id="301" r:id="rId20"/>
    <p:sldId id="272" r:id="rId21"/>
    <p:sldId id="304" r:id="rId22"/>
    <p:sldId id="300" r:id="rId23"/>
    <p:sldId id="305" r:id="rId24"/>
    <p:sldId id="274" r:id="rId25"/>
    <p:sldId id="306" r:id="rId26"/>
    <p:sldId id="275" r:id="rId27"/>
    <p:sldId id="269" r:id="rId28"/>
    <p:sldId id="297" r:id="rId29"/>
    <p:sldId id="277" r:id="rId30"/>
    <p:sldId id="278" r:id="rId31"/>
    <p:sldId id="279" r:id="rId32"/>
    <p:sldId id="285" r:id="rId33"/>
    <p:sldId id="286" r:id="rId34"/>
    <p:sldId id="287" r:id="rId35"/>
    <p:sldId id="299" r:id="rId36"/>
  </p:sldIdLst>
  <p:sldSz cx="9144000" cy="5143500" type="screen16x9"/>
  <p:notesSz cx="6858000" cy="9144000"/>
  <p:custDataLst>
    <p:tags r:id="rId38"/>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8EC"/>
    <a:srgbClr val="F4F481"/>
    <a:srgbClr val="7F7F7D"/>
    <a:srgbClr val="2D7B2D"/>
    <a:srgbClr val="333399"/>
    <a:srgbClr val="262087"/>
    <a:srgbClr val="DBECCC"/>
    <a:srgbClr val="0066CC"/>
    <a:srgbClr val="00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0A197-3A93-4668-A65A-C202E50E15AA}" v="2782" dt="2024-02-26T21:19:56.678"/>
    <p1510:client id="{44E6B17E-7023-43C0-8B27-93AA02581EA4}" v="1236" dt="2024-02-27T14:26:02.457"/>
    <p1510:client id="{6627F734-606A-4AD4-B8B0-2A3AA69C385B}" v="39" dt="2024-02-27T03:29:29.452"/>
    <p1510:client id="{DC34EBC6-7908-46D8-8D6D-738EDA053299}" v="7" dt="2024-02-27T03:21:19.549"/>
    <p1510:client id="{E959F5BC-5E88-4F4C-B052-D76CADEC5361}" v="69" dt="2024-02-26T19:53:58.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3792" autoAdjust="0"/>
  </p:normalViewPr>
  <p:slideViewPr>
    <p:cSldViewPr snapToGrid="0">
      <p:cViewPr varScale="1">
        <p:scale>
          <a:sx n="80" d="100"/>
          <a:sy n="80" d="100"/>
        </p:scale>
        <p:origin x="48" y="212"/>
      </p:cViewPr>
      <p:guideLst>
        <p:guide pos="2880"/>
        <p:guide orient="horz" pos="2358"/>
        <p:guide orient="horz" pos="2868"/>
        <p:guide pos="2863"/>
        <p:guide pos="2856"/>
      </p:guideLst>
    </p:cSldViewPr>
  </p:slideViewPr>
  <p:outlineViewPr>
    <p:cViewPr>
      <p:scale>
        <a:sx n="33" d="100"/>
        <a:sy n="33" d="100"/>
      </p:scale>
      <p:origin x="0" y="-59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er, Jodyann T. DPI" userId="S::jodyann.hunter@dpi.wi.gov::7b2abdba-2366-42e0-b651-f3a6e832ce6a" providerId="AD" clId="Web-{E959F5BC-5E88-4F4C-B052-D76CADEC5361}"/>
    <pc:docChg chg="addSld modSld">
      <pc:chgData name="Hunter, Jodyann T. DPI" userId="S::jodyann.hunter@dpi.wi.gov::7b2abdba-2366-42e0-b651-f3a6e832ce6a" providerId="AD" clId="Web-{E959F5BC-5E88-4F4C-B052-D76CADEC5361}" dt="2024-02-26T19:53:58.324" v="52" actId="20577"/>
      <pc:docMkLst>
        <pc:docMk/>
      </pc:docMkLst>
      <pc:sldChg chg="modSp">
        <pc:chgData name="Hunter, Jodyann T. DPI" userId="S::jodyann.hunter@dpi.wi.gov::7b2abdba-2366-42e0-b651-f3a6e832ce6a" providerId="AD" clId="Web-{E959F5BC-5E88-4F4C-B052-D76CADEC5361}" dt="2024-02-26T19:53:07.807" v="29" actId="20577"/>
        <pc:sldMkLst>
          <pc:docMk/>
          <pc:sldMk cId="2793929040" sldId="271"/>
        </pc:sldMkLst>
        <pc:spChg chg="mod">
          <ac:chgData name="Hunter, Jodyann T. DPI" userId="S::jodyann.hunter@dpi.wi.gov::7b2abdba-2366-42e0-b651-f3a6e832ce6a" providerId="AD" clId="Web-{E959F5BC-5E88-4F4C-B052-D76CADEC5361}" dt="2024-02-26T19:53:07.807" v="29" actId="20577"/>
          <ac:spMkLst>
            <pc:docMk/>
            <pc:sldMk cId="2793929040" sldId="271"/>
            <ac:spMk id="6" creationId="{65DAB7E2-AE01-20B8-26B1-12D0EAE236BE}"/>
          </ac:spMkLst>
        </pc:spChg>
        <pc:picChg chg="mod">
          <ac:chgData name="Hunter, Jodyann T. DPI" userId="S::jodyann.hunter@dpi.wi.gov::7b2abdba-2366-42e0-b651-f3a6e832ce6a" providerId="AD" clId="Web-{E959F5BC-5E88-4F4C-B052-D76CADEC5361}" dt="2024-02-26T19:52:49.666" v="17" actId="1076"/>
          <ac:picMkLst>
            <pc:docMk/>
            <pc:sldMk cId="2793929040" sldId="271"/>
            <ac:picMk id="11" creationId="{27C4FC64-65FD-1539-8C96-5B0ECD5F0952}"/>
          </ac:picMkLst>
        </pc:picChg>
      </pc:sldChg>
      <pc:sldChg chg="modSp">
        <pc:chgData name="Hunter, Jodyann T. DPI" userId="S::jodyann.hunter@dpi.wi.gov::7b2abdba-2366-42e0-b651-f3a6e832ce6a" providerId="AD" clId="Web-{E959F5BC-5E88-4F4C-B052-D76CADEC5361}" dt="2024-02-26T19:51:51.821" v="14" actId="20577"/>
        <pc:sldMkLst>
          <pc:docMk/>
          <pc:sldMk cId="3278851691" sldId="272"/>
        </pc:sldMkLst>
        <pc:spChg chg="mod">
          <ac:chgData name="Hunter, Jodyann T. DPI" userId="S::jodyann.hunter@dpi.wi.gov::7b2abdba-2366-42e0-b651-f3a6e832ce6a" providerId="AD" clId="Web-{E959F5BC-5E88-4F4C-B052-D76CADEC5361}" dt="2024-02-26T19:51:51.821" v="14" actId="20577"/>
          <ac:spMkLst>
            <pc:docMk/>
            <pc:sldMk cId="3278851691" sldId="272"/>
            <ac:spMk id="3" creationId="{00000000-0000-0000-0000-000000000000}"/>
          </ac:spMkLst>
        </pc:spChg>
      </pc:sldChg>
      <pc:sldChg chg="modSp">
        <pc:chgData name="Hunter, Jodyann T. DPI" userId="S::jodyann.hunter@dpi.wi.gov::7b2abdba-2366-42e0-b651-f3a6e832ce6a" providerId="AD" clId="Web-{E959F5BC-5E88-4F4C-B052-D76CADEC5361}" dt="2024-02-26T19:52:26.697" v="16" actId="20577"/>
        <pc:sldMkLst>
          <pc:docMk/>
          <pc:sldMk cId="2099570703" sldId="282"/>
        </pc:sldMkLst>
        <pc:spChg chg="mod">
          <ac:chgData name="Hunter, Jodyann T. DPI" userId="S::jodyann.hunter@dpi.wi.gov::7b2abdba-2366-42e0-b651-f3a6e832ce6a" providerId="AD" clId="Web-{E959F5BC-5E88-4F4C-B052-D76CADEC5361}" dt="2024-02-26T19:52:26.697" v="16" actId="20577"/>
          <ac:spMkLst>
            <pc:docMk/>
            <pc:sldMk cId="2099570703" sldId="282"/>
            <ac:spMk id="7" creationId="{C79CEDFC-4711-EDC8-2610-E6E28FB1DFBB}"/>
          </ac:spMkLst>
        </pc:spChg>
      </pc:sldChg>
      <pc:sldChg chg="modSp">
        <pc:chgData name="Hunter, Jodyann T. DPI" userId="S::jodyann.hunter@dpi.wi.gov::7b2abdba-2366-42e0-b651-f3a6e832ce6a" providerId="AD" clId="Web-{E959F5BC-5E88-4F4C-B052-D76CADEC5361}" dt="2024-02-26T19:44:22.465" v="9" actId="20577"/>
        <pc:sldMkLst>
          <pc:docMk/>
          <pc:sldMk cId="1574082097" sldId="289"/>
        </pc:sldMkLst>
        <pc:spChg chg="mod">
          <ac:chgData name="Hunter, Jodyann T. DPI" userId="S::jodyann.hunter@dpi.wi.gov::7b2abdba-2366-42e0-b651-f3a6e832ce6a" providerId="AD" clId="Web-{E959F5BC-5E88-4F4C-B052-D76CADEC5361}" dt="2024-02-26T19:44:22.465" v="9" actId="20577"/>
          <ac:spMkLst>
            <pc:docMk/>
            <pc:sldMk cId="1574082097" sldId="289"/>
            <ac:spMk id="3" creationId="{1F20478F-8F8F-D5A3-6527-11DBFC56E375}"/>
          </ac:spMkLst>
        </pc:spChg>
      </pc:sldChg>
      <pc:sldChg chg="modSp new">
        <pc:chgData name="Hunter, Jodyann T. DPI" userId="S::jodyann.hunter@dpi.wi.gov::7b2abdba-2366-42e0-b651-f3a6e832ce6a" providerId="AD" clId="Web-{E959F5BC-5E88-4F4C-B052-D76CADEC5361}" dt="2024-02-26T19:53:36.746" v="44" actId="20577"/>
        <pc:sldMkLst>
          <pc:docMk/>
          <pc:sldMk cId="2130794400" sldId="300"/>
        </pc:sldMkLst>
        <pc:spChg chg="mod">
          <ac:chgData name="Hunter, Jodyann T. DPI" userId="S::jodyann.hunter@dpi.wi.gov::7b2abdba-2366-42e0-b651-f3a6e832ce6a" providerId="AD" clId="Web-{E959F5BC-5E88-4F4C-B052-D76CADEC5361}" dt="2024-02-26T19:53:36.746" v="44" actId="20577"/>
          <ac:spMkLst>
            <pc:docMk/>
            <pc:sldMk cId="2130794400" sldId="300"/>
            <ac:spMk id="2" creationId="{CC768A49-3BC1-B858-386C-0F19C68DBCE7}"/>
          </ac:spMkLst>
        </pc:spChg>
      </pc:sldChg>
      <pc:sldChg chg="modSp new">
        <pc:chgData name="Hunter, Jodyann T. DPI" userId="S::jodyann.hunter@dpi.wi.gov::7b2abdba-2366-42e0-b651-f3a6e832ce6a" providerId="AD" clId="Web-{E959F5BC-5E88-4F4C-B052-D76CADEC5361}" dt="2024-02-26T19:53:58.324" v="52" actId="20577"/>
        <pc:sldMkLst>
          <pc:docMk/>
          <pc:sldMk cId="2048510960" sldId="301"/>
        </pc:sldMkLst>
        <pc:spChg chg="mod">
          <ac:chgData name="Hunter, Jodyann T. DPI" userId="S::jodyann.hunter@dpi.wi.gov::7b2abdba-2366-42e0-b651-f3a6e832ce6a" providerId="AD" clId="Web-{E959F5BC-5E88-4F4C-B052-D76CADEC5361}" dt="2024-02-26T19:53:58.324" v="52" actId="20577"/>
          <ac:spMkLst>
            <pc:docMk/>
            <pc:sldMk cId="2048510960" sldId="301"/>
            <ac:spMk id="2" creationId="{9D3C7112-A6BA-07CB-EA79-69C03C9E3DC3}"/>
          </ac:spMkLst>
        </pc:spChg>
      </pc:sldChg>
    </pc:docChg>
  </pc:docChgLst>
  <pc:docChgLst>
    <pc:chgData name="Hunter, Jodyann T. DPI" userId="S::jodyann.hunter@dpi.wi.gov::7b2abdba-2366-42e0-b651-f3a6e832ce6a" providerId="AD" clId="Web-{DC34EBC6-7908-46D8-8D6D-738EDA053299}"/>
    <pc:docChg chg="modSld">
      <pc:chgData name="Hunter, Jodyann T. DPI" userId="S::jodyann.hunter@dpi.wi.gov::7b2abdba-2366-42e0-b651-f3a6e832ce6a" providerId="AD" clId="Web-{DC34EBC6-7908-46D8-8D6D-738EDA053299}" dt="2024-02-27T03:21:02.252" v="1" actId="20577"/>
      <pc:docMkLst>
        <pc:docMk/>
      </pc:docMkLst>
      <pc:sldChg chg="modSp">
        <pc:chgData name="Hunter, Jodyann T. DPI" userId="S::jodyann.hunter@dpi.wi.gov::7b2abdba-2366-42e0-b651-f3a6e832ce6a" providerId="AD" clId="Web-{DC34EBC6-7908-46D8-8D6D-738EDA053299}" dt="2024-02-27T03:21:02.252" v="1" actId="20577"/>
        <pc:sldMkLst>
          <pc:docMk/>
          <pc:sldMk cId="2846210269" sldId="269"/>
        </pc:sldMkLst>
        <pc:spChg chg="mod">
          <ac:chgData name="Hunter, Jodyann T. DPI" userId="S::jodyann.hunter@dpi.wi.gov::7b2abdba-2366-42e0-b651-f3a6e832ce6a" providerId="AD" clId="Web-{DC34EBC6-7908-46D8-8D6D-738EDA053299}" dt="2024-02-27T03:21:02.252" v="1" actId="20577"/>
          <ac:spMkLst>
            <pc:docMk/>
            <pc:sldMk cId="2846210269" sldId="269"/>
            <ac:spMk id="3" creationId="{984E0B34-6D49-778C-AF85-51C12ADD6A88}"/>
          </ac:spMkLst>
        </pc:spChg>
      </pc:sldChg>
      <pc:sldChg chg="modSp">
        <pc:chgData name="Hunter, Jodyann T. DPI" userId="S::jodyann.hunter@dpi.wi.gov::7b2abdba-2366-42e0-b651-f3a6e832ce6a" providerId="AD" clId="Web-{DC34EBC6-7908-46D8-8D6D-738EDA053299}" dt="2024-02-27T03:20:05.469" v="0" actId="20577"/>
        <pc:sldMkLst>
          <pc:docMk/>
          <pc:sldMk cId="2619416119" sldId="304"/>
        </pc:sldMkLst>
        <pc:spChg chg="mod">
          <ac:chgData name="Hunter, Jodyann T. DPI" userId="S::jodyann.hunter@dpi.wi.gov::7b2abdba-2366-42e0-b651-f3a6e832ce6a" providerId="AD" clId="Web-{DC34EBC6-7908-46D8-8D6D-738EDA053299}" dt="2024-02-27T03:20:05.469" v="0" actId="20577"/>
          <ac:spMkLst>
            <pc:docMk/>
            <pc:sldMk cId="2619416119" sldId="304"/>
            <ac:spMk id="5" creationId="{EEA2AC08-DB2D-AE3B-BB3D-9195962D596C}"/>
          </ac:spMkLst>
        </pc:spChg>
      </pc:sldChg>
    </pc:docChg>
  </pc:docChgLst>
  <pc:docChgLst>
    <pc:chgData name="Stringfellow, Kina F. DPI" userId="002858cf-6d8d-4f58-b096-3c8ddc1070aa" providerId="ADAL" clId="{44E6B17E-7023-43C0-8B27-93AA02581EA4}"/>
    <pc:docChg chg="custSel modSld replTag delTag">
      <pc:chgData name="Stringfellow, Kina F. DPI" userId="002858cf-6d8d-4f58-b096-3c8ddc1070aa" providerId="ADAL" clId="{44E6B17E-7023-43C0-8B27-93AA02581EA4}" dt="2024-02-27T14:25:45.964" v="1663" actId="1076"/>
      <pc:docMkLst>
        <pc:docMk/>
      </pc:docMkLst>
      <pc:sldChg chg="replTag delTag">
        <pc:chgData name="Stringfellow, Kina F. DPI" userId="002858cf-6d8d-4f58-b096-3c8ddc1070aa" providerId="ADAL" clId="{44E6B17E-7023-43C0-8B27-93AA02581EA4}" dt="2024-02-27T14:08:35.575" v="1"/>
        <pc:sldMkLst>
          <pc:docMk/>
          <pc:sldMk cId="1715164403" sldId="280"/>
        </pc:sldMkLst>
      </pc:sldChg>
      <pc:sldChg chg="modSp mod replTag delTag">
        <pc:chgData name="Stringfellow, Kina F. DPI" userId="002858cf-6d8d-4f58-b096-3c8ddc1070aa" providerId="ADAL" clId="{44E6B17E-7023-43C0-8B27-93AA02581EA4}" dt="2024-02-27T14:24:14.640" v="1511" actId="962"/>
        <pc:sldMkLst>
          <pc:docMk/>
          <pc:sldMk cId="2130794400" sldId="300"/>
        </pc:sldMkLst>
        <pc:spChg chg="mod">
          <ac:chgData name="Stringfellow, Kina F. DPI" userId="002858cf-6d8d-4f58-b096-3c8ddc1070aa" providerId="ADAL" clId="{44E6B17E-7023-43C0-8B27-93AA02581EA4}" dt="2024-02-27T14:22:33.114" v="1242" actId="20577"/>
          <ac:spMkLst>
            <pc:docMk/>
            <pc:sldMk cId="2130794400" sldId="300"/>
            <ac:spMk id="2" creationId="{CC768A49-3BC1-B858-386C-0F19C68DBCE7}"/>
          </ac:spMkLst>
        </pc:spChg>
        <pc:spChg chg="mod">
          <ac:chgData name="Stringfellow, Kina F. DPI" userId="002858cf-6d8d-4f58-b096-3c8ddc1070aa" providerId="ADAL" clId="{44E6B17E-7023-43C0-8B27-93AA02581EA4}" dt="2024-02-27T14:23:32.016" v="1307" actId="255"/>
          <ac:spMkLst>
            <pc:docMk/>
            <pc:sldMk cId="2130794400" sldId="300"/>
            <ac:spMk id="6" creationId="{40137300-38BB-6A67-677B-51DFDC06E438}"/>
          </ac:spMkLst>
        </pc:spChg>
        <pc:picChg chg="mod">
          <ac:chgData name="Stringfellow, Kina F. DPI" userId="002858cf-6d8d-4f58-b096-3c8ddc1070aa" providerId="ADAL" clId="{44E6B17E-7023-43C0-8B27-93AA02581EA4}" dt="2024-02-27T14:24:14.640" v="1511" actId="962"/>
          <ac:picMkLst>
            <pc:docMk/>
            <pc:sldMk cId="2130794400" sldId="300"/>
            <ac:picMk id="4" creationId="{591E4CC9-CDAA-702E-58C8-1104AF42BF01}"/>
          </ac:picMkLst>
        </pc:picChg>
      </pc:sldChg>
      <pc:sldChg chg="modSp mod replTag delTag">
        <pc:chgData name="Stringfellow, Kina F. DPI" userId="002858cf-6d8d-4f58-b096-3c8ddc1070aa" providerId="ADAL" clId="{44E6B17E-7023-43C0-8B27-93AA02581EA4}" dt="2024-02-27T14:10:31.358" v="408" actId="33553"/>
        <pc:sldMkLst>
          <pc:docMk/>
          <pc:sldMk cId="2048510960" sldId="301"/>
        </pc:sldMkLst>
        <pc:spChg chg="mod">
          <ac:chgData name="Stringfellow, Kina F. DPI" userId="002858cf-6d8d-4f58-b096-3c8ddc1070aa" providerId="ADAL" clId="{44E6B17E-7023-43C0-8B27-93AA02581EA4}" dt="2024-02-27T14:10:31.358" v="408" actId="33553"/>
          <ac:spMkLst>
            <pc:docMk/>
            <pc:sldMk cId="2048510960" sldId="301"/>
            <ac:spMk id="2" creationId="{9D3C7112-A6BA-07CB-EA79-69C03C9E3DC3}"/>
          </ac:spMkLst>
        </pc:spChg>
        <pc:picChg chg="mod">
          <ac:chgData name="Stringfellow, Kina F. DPI" userId="002858cf-6d8d-4f58-b096-3c8ddc1070aa" providerId="ADAL" clId="{44E6B17E-7023-43C0-8B27-93AA02581EA4}" dt="2024-02-27T14:10:15.821" v="400" actId="962"/>
          <ac:picMkLst>
            <pc:docMk/>
            <pc:sldMk cId="2048510960" sldId="301"/>
            <ac:picMk id="5" creationId="{0B23F1A3-4E86-3142-288F-C3EACB5736F3}"/>
          </ac:picMkLst>
        </pc:picChg>
      </pc:sldChg>
      <pc:sldChg chg="modSp mod replTag delTag">
        <pc:chgData name="Stringfellow, Kina F. DPI" userId="002858cf-6d8d-4f58-b096-3c8ddc1070aa" providerId="ADAL" clId="{44E6B17E-7023-43C0-8B27-93AA02581EA4}" dt="2024-02-27T14:11:57.634" v="421" actId="962"/>
        <pc:sldMkLst>
          <pc:docMk/>
          <pc:sldMk cId="2243175951" sldId="302"/>
        </pc:sldMkLst>
        <pc:spChg chg="mod">
          <ac:chgData name="Stringfellow, Kina F. DPI" userId="002858cf-6d8d-4f58-b096-3c8ddc1070aa" providerId="ADAL" clId="{44E6B17E-7023-43C0-8B27-93AA02581EA4}" dt="2024-02-27T14:10:24.473" v="402" actId="33553"/>
          <ac:spMkLst>
            <pc:docMk/>
            <pc:sldMk cId="2243175951" sldId="302"/>
            <ac:spMk id="2" creationId="{4088FF0E-85E0-4A71-C119-C26ACABCD90E}"/>
          </ac:spMkLst>
        </pc:spChg>
        <pc:spChg chg="mod">
          <ac:chgData name="Stringfellow, Kina F. DPI" userId="002858cf-6d8d-4f58-b096-3c8ddc1070aa" providerId="ADAL" clId="{44E6B17E-7023-43C0-8B27-93AA02581EA4}" dt="2024-02-27T14:11:15.806" v="420" actId="13244"/>
          <ac:spMkLst>
            <pc:docMk/>
            <pc:sldMk cId="2243175951" sldId="302"/>
            <ac:spMk id="8" creationId="{1DE64BE2-E688-3A1A-EC6A-892AAA709274}"/>
          </ac:spMkLst>
        </pc:spChg>
        <pc:picChg chg="mod">
          <ac:chgData name="Stringfellow, Kina F. DPI" userId="002858cf-6d8d-4f58-b096-3c8ddc1070aa" providerId="ADAL" clId="{44E6B17E-7023-43C0-8B27-93AA02581EA4}" dt="2024-02-27T14:11:57.634" v="421" actId="962"/>
          <ac:picMkLst>
            <pc:docMk/>
            <pc:sldMk cId="2243175951" sldId="302"/>
            <ac:picMk id="4" creationId="{EAA71A06-E096-755A-6020-E340C13D59C8}"/>
          </ac:picMkLst>
        </pc:picChg>
      </pc:sldChg>
      <pc:sldChg chg="delSp modSp mod replTag delTag">
        <pc:chgData name="Stringfellow, Kina F. DPI" userId="002858cf-6d8d-4f58-b096-3c8ddc1070aa" providerId="ADAL" clId="{44E6B17E-7023-43C0-8B27-93AA02581EA4}" dt="2024-02-27T14:14:14.778" v="677" actId="962"/>
        <pc:sldMkLst>
          <pc:docMk/>
          <pc:sldMk cId="3461722187" sldId="303"/>
        </pc:sldMkLst>
        <pc:spChg chg="mod">
          <ac:chgData name="Stringfellow, Kina F. DPI" userId="002858cf-6d8d-4f58-b096-3c8ddc1070aa" providerId="ADAL" clId="{44E6B17E-7023-43C0-8B27-93AA02581EA4}" dt="2024-02-27T14:10:28.023" v="405" actId="33553"/>
          <ac:spMkLst>
            <pc:docMk/>
            <pc:sldMk cId="3461722187" sldId="303"/>
            <ac:spMk id="2" creationId="{BB8B9345-FD83-64E0-8383-D69760EF1E2A}"/>
          </ac:spMkLst>
        </pc:spChg>
        <pc:spChg chg="del">
          <ac:chgData name="Stringfellow, Kina F. DPI" userId="002858cf-6d8d-4f58-b096-3c8ddc1070aa" providerId="ADAL" clId="{44E6B17E-7023-43C0-8B27-93AA02581EA4}" dt="2024-02-27T14:08:53.125" v="7" actId="478"/>
          <ac:spMkLst>
            <pc:docMk/>
            <pc:sldMk cId="3461722187" sldId="303"/>
            <ac:spMk id="4" creationId="{89421EDE-F0C1-EAEE-E2FD-D942FB1FBEE5}"/>
          </ac:spMkLst>
        </pc:spChg>
        <pc:spChg chg="mod">
          <ac:chgData name="Stringfellow, Kina F. DPI" userId="002858cf-6d8d-4f58-b096-3c8ddc1070aa" providerId="ADAL" clId="{44E6B17E-7023-43C0-8B27-93AA02581EA4}" dt="2024-02-27T14:12:25.716" v="428" actId="14100"/>
          <ac:spMkLst>
            <pc:docMk/>
            <pc:sldMk cId="3461722187" sldId="303"/>
            <ac:spMk id="7" creationId="{E6AF7782-12F0-6244-1B03-B83E414B1A52}"/>
          </ac:spMkLst>
        </pc:spChg>
        <pc:spChg chg="mod">
          <ac:chgData name="Stringfellow, Kina F. DPI" userId="002858cf-6d8d-4f58-b096-3c8ddc1070aa" providerId="ADAL" clId="{44E6B17E-7023-43C0-8B27-93AA02581EA4}" dt="2024-02-27T14:12:45.831" v="433" actId="13244"/>
          <ac:spMkLst>
            <pc:docMk/>
            <pc:sldMk cId="3461722187" sldId="303"/>
            <ac:spMk id="8" creationId="{9FE0284C-E33C-CC48-D586-B2BE8A27E293}"/>
          </ac:spMkLst>
        </pc:spChg>
        <pc:picChg chg="mod">
          <ac:chgData name="Stringfellow, Kina F. DPI" userId="002858cf-6d8d-4f58-b096-3c8ddc1070aa" providerId="ADAL" clId="{44E6B17E-7023-43C0-8B27-93AA02581EA4}" dt="2024-02-27T14:14:14.778" v="677" actId="962"/>
          <ac:picMkLst>
            <pc:docMk/>
            <pc:sldMk cId="3461722187" sldId="303"/>
            <ac:picMk id="5" creationId="{DDFB2EB6-4335-0518-30D3-1224DAA9517A}"/>
          </ac:picMkLst>
        </pc:picChg>
      </pc:sldChg>
      <pc:sldChg chg="modSp mod replTag delTag">
        <pc:chgData name="Stringfellow, Kina F. DPI" userId="002858cf-6d8d-4f58-b096-3c8ddc1070aa" providerId="ADAL" clId="{44E6B17E-7023-43C0-8B27-93AA02581EA4}" dt="2024-02-27T14:25:12.954" v="1608" actId="13244"/>
        <pc:sldMkLst>
          <pc:docMk/>
          <pc:sldMk cId="2619416119" sldId="304"/>
        </pc:sldMkLst>
        <pc:spChg chg="mod">
          <ac:chgData name="Stringfellow, Kina F. DPI" userId="002858cf-6d8d-4f58-b096-3c8ddc1070aa" providerId="ADAL" clId="{44E6B17E-7023-43C0-8B27-93AA02581EA4}" dt="2024-02-27T14:10:52.800" v="411" actId="33553"/>
          <ac:spMkLst>
            <pc:docMk/>
            <pc:sldMk cId="2619416119" sldId="304"/>
            <ac:spMk id="2" creationId="{C6B929B1-D694-8C6B-73CA-9DC427C15309}"/>
          </ac:spMkLst>
        </pc:spChg>
        <pc:spChg chg="mod">
          <ac:chgData name="Stringfellow, Kina F. DPI" userId="002858cf-6d8d-4f58-b096-3c8ddc1070aa" providerId="ADAL" clId="{44E6B17E-7023-43C0-8B27-93AA02581EA4}" dt="2024-02-27T14:13:23.312" v="441" actId="14100"/>
          <ac:spMkLst>
            <pc:docMk/>
            <pc:sldMk cId="2619416119" sldId="304"/>
            <ac:spMk id="5" creationId="{EEA2AC08-DB2D-AE3B-BB3D-9195962D596C}"/>
          </ac:spMkLst>
        </pc:spChg>
        <pc:spChg chg="mod">
          <ac:chgData name="Stringfellow, Kina F. DPI" userId="002858cf-6d8d-4f58-b096-3c8ddc1070aa" providerId="ADAL" clId="{44E6B17E-7023-43C0-8B27-93AA02581EA4}" dt="2024-02-27T14:25:12.954" v="1608" actId="13244"/>
          <ac:spMkLst>
            <pc:docMk/>
            <pc:sldMk cId="2619416119" sldId="304"/>
            <ac:spMk id="6" creationId="{794C8351-D894-F7C7-F070-5D932FAF7560}"/>
          </ac:spMkLst>
        </pc:spChg>
        <pc:picChg chg="mod">
          <ac:chgData name="Stringfellow, Kina F. DPI" userId="002858cf-6d8d-4f58-b096-3c8ddc1070aa" providerId="ADAL" clId="{44E6B17E-7023-43C0-8B27-93AA02581EA4}" dt="2024-02-27T14:15:58.985" v="1231" actId="962"/>
          <ac:picMkLst>
            <pc:docMk/>
            <pc:sldMk cId="2619416119" sldId="304"/>
            <ac:picMk id="4" creationId="{9D6BAF34-CDBE-D4D0-EBC0-7D4B77D94366}"/>
          </ac:picMkLst>
        </pc:picChg>
      </pc:sldChg>
      <pc:sldChg chg="modSp mod replTag delTag">
        <pc:chgData name="Stringfellow, Kina F. DPI" userId="002858cf-6d8d-4f58-b096-3c8ddc1070aa" providerId="ADAL" clId="{44E6B17E-7023-43C0-8B27-93AA02581EA4}" dt="2024-02-27T14:24:55.323" v="1605" actId="1076"/>
        <pc:sldMkLst>
          <pc:docMk/>
          <pc:sldMk cId="3041419793" sldId="305"/>
        </pc:sldMkLst>
        <pc:spChg chg="mod">
          <ac:chgData name="Stringfellow, Kina F. DPI" userId="002858cf-6d8d-4f58-b096-3c8ddc1070aa" providerId="ADAL" clId="{44E6B17E-7023-43C0-8B27-93AA02581EA4}" dt="2024-02-27T14:11:03.052" v="415" actId="33553"/>
          <ac:spMkLst>
            <pc:docMk/>
            <pc:sldMk cId="3041419793" sldId="305"/>
            <ac:spMk id="2" creationId="{E795307B-019D-2D1C-CC2E-A7A68E499B64}"/>
          </ac:spMkLst>
        </pc:spChg>
        <pc:picChg chg="mod">
          <ac:chgData name="Stringfellow, Kina F. DPI" userId="002858cf-6d8d-4f58-b096-3c8ddc1070aa" providerId="ADAL" clId="{44E6B17E-7023-43C0-8B27-93AA02581EA4}" dt="2024-02-27T14:24:55.323" v="1605" actId="1076"/>
          <ac:picMkLst>
            <pc:docMk/>
            <pc:sldMk cId="3041419793" sldId="305"/>
            <ac:picMk id="4" creationId="{621C21B1-A671-81A3-8FD2-839E7F945DA3}"/>
          </ac:picMkLst>
        </pc:picChg>
      </pc:sldChg>
      <pc:sldChg chg="modSp mod replTag delTag">
        <pc:chgData name="Stringfellow, Kina F. DPI" userId="002858cf-6d8d-4f58-b096-3c8ddc1070aa" providerId="ADAL" clId="{44E6B17E-7023-43C0-8B27-93AA02581EA4}" dt="2024-02-27T14:25:45.964" v="1663" actId="1076"/>
        <pc:sldMkLst>
          <pc:docMk/>
          <pc:sldMk cId="3692553474" sldId="306"/>
        </pc:sldMkLst>
        <pc:spChg chg="mod">
          <ac:chgData name="Stringfellow, Kina F. DPI" userId="002858cf-6d8d-4f58-b096-3c8ddc1070aa" providerId="ADAL" clId="{44E6B17E-7023-43C0-8B27-93AA02581EA4}" dt="2024-02-27T14:11:07.072" v="417" actId="33553"/>
          <ac:spMkLst>
            <pc:docMk/>
            <pc:sldMk cId="3692553474" sldId="306"/>
            <ac:spMk id="2" creationId="{39253C5D-8EE1-11A1-F133-C82693855474}"/>
          </ac:spMkLst>
        </pc:spChg>
        <pc:picChg chg="mod">
          <ac:chgData name="Stringfellow, Kina F. DPI" userId="002858cf-6d8d-4f58-b096-3c8ddc1070aa" providerId="ADAL" clId="{44E6B17E-7023-43C0-8B27-93AA02581EA4}" dt="2024-02-27T14:25:45.964" v="1663" actId="1076"/>
          <ac:picMkLst>
            <pc:docMk/>
            <pc:sldMk cId="3692553474" sldId="306"/>
            <ac:picMk id="4" creationId="{B8CB1839-E4B1-BA96-571E-4162AF147E3F}"/>
          </ac:picMkLst>
        </pc:picChg>
      </pc:sldChg>
    </pc:docChg>
  </pc:docChgLst>
  <pc:docChgLst>
    <pc:chgData name="Hunter, Jodyann T. DPI" userId="S::jodyann.hunter@dpi.wi.gov::7b2abdba-2366-42e0-b651-f3a6e832ce6a" providerId="AD" clId="Web-{1CF0A197-3A93-4668-A65A-C202E50E15AA}"/>
    <pc:docChg chg="addSld delSld modSld sldOrd">
      <pc:chgData name="Hunter, Jodyann T. DPI" userId="S::jodyann.hunter@dpi.wi.gov::7b2abdba-2366-42e0-b651-f3a6e832ce6a" providerId="AD" clId="Web-{1CF0A197-3A93-4668-A65A-C202E50E15AA}" dt="2024-02-26T21:19:56.678" v="1545" actId="14100"/>
      <pc:docMkLst>
        <pc:docMk/>
      </pc:docMkLst>
      <pc:sldChg chg="addSp modSp">
        <pc:chgData name="Hunter, Jodyann T. DPI" userId="S::jodyann.hunter@dpi.wi.gov::7b2abdba-2366-42e0-b651-f3a6e832ce6a" providerId="AD" clId="Web-{1CF0A197-3A93-4668-A65A-C202E50E15AA}" dt="2024-02-26T20:26:56.037" v="321" actId="1076"/>
        <pc:sldMkLst>
          <pc:docMk/>
          <pc:sldMk cId="2846210269" sldId="269"/>
        </pc:sldMkLst>
        <pc:spChg chg="mod">
          <ac:chgData name="Hunter, Jodyann T. DPI" userId="S::jodyann.hunter@dpi.wi.gov::7b2abdba-2366-42e0-b651-f3a6e832ce6a" providerId="AD" clId="Web-{1CF0A197-3A93-4668-A65A-C202E50E15AA}" dt="2024-02-26T20:07:33.724" v="6" actId="20577"/>
          <ac:spMkLst>
            <pc:docMk/>
            <pc:sldMk cId="2846210269" sldId="269"/>
            <ac:spMk id="2" creationId="{00000000-0000-0000-0000-000000000000}"/>
          </ac:spMkLst>
        </pc:spChg>
        <pc:spChg chg="add mod">
          <ac:chgData name="Hunter, Jodyann T. DPI" userId="S::jodyann.hunter@dpi.wi.gov::7b2abdba-2366-42e0-b651-f3a6e832ce6a" providerId="AD" clId="Web-{1CF0A197-3A93-4668-A65A-C202E50E15AA}" dt="2024-02-26T20:26:56.037" v="321" actId="1076"/>
          <ac:spMkLst>
            <pc:docMk/>
            <pc:sldMk cId="2846210269" sldId="269"/>
            <ac:spMk id="3" creationId="{984E0B34-6D49-778C-AF85-51C12ADD6A88}"/>
          </ac:spMkLst>
        </pc:spChg>
        <pc:spChg chg="mod">
          <ac:chgData name="Hunter, Jodyann T. DPI" userId="S::jodyann.hunter@dpi.wi.gov::7b2abdba-2366-42e0-b651-f3a6e832ce6a" providerId="AD" clId="Web-{1CF0A197-3A93-4668-A65A-C202E50E15AA}" dt="2024-02-26T20:26:12.144" v="271" actId="1076"/>
          <ac:spMkLst>
            <pc:docMk/>
            <pc:sldMk cId="2846210269" sldId="269"/>
            <ac:spMk id="17" creationId="{6B5B6912-8D18-11F4-B15E-690A9D66F35D}"/>
          </ac:spMkLst>
        </pc:spChg>
      </pc:sldChg>
      <pc:sldChg chg="modSp">
        <pc:chgData name="Hunter, Jodyann T. DPI" userId="S::jodyann.hunter@dpi.wi.gov::7b2abdba-2366-42e0-b651-f3a6e832ce6a" providerId="AD" clId="Web-{1CF0A197-3A93-4668-A65A-C202E50E15AA}" dt="2024-02-26T20:52:03.791" v="984" actId="20577"/>
        <pc:sldMkLst>
          <pc:docMk/>
          <pc:sldMk cId="2793929040" sldId="271"/>
        </pc:sldMkLst>
        <pc:spChg chg="mod">
          <ac:chgData name="Hunter, Jodyann T. DPI" userId="S::jodyann.hunter@dpi.wi.gov::7b2abdba-2366-42e0-b651-f3a6e832ce6a" providerId="AD" clId="Web-{1CF0A197-3A93-4668-A65A-C202E50E15AA}" dt="2024-02-26T20:52:03.791" v="984" actId="20577"/>
          <ac:spMkLst>
            <pc:docMk/>
            <pc:sldMk cId="2793929040" sldId="271"/>
            <ac:spMk id="6" creationId="{65DAB7E2-AE01-20B8-26B1-12D0EAE236BE}"/>
          </ac:spMkLst>
        </pc:spChg>
      </pc:sldChg>
      <pc:sldChg chg="modSp">
        <pc:chgData name="Hunter, Jodyann T. DPI" userId="S::jodyann.hunter@dpi.wi.gov::7b2abdba-2366-42e0-b651-f3a6e832ce6a" providerId="AD" clId="Web-{1CF0A197-3A93-4668-A65A-C202E50E15AA}" dt="2024-02-26T20:55:22.568" v="1009" actId="20577"/>
        <pc:sldMkLst>
          <pc:docMk/>
          <pc:sldMk cId="3278851691" sldId="272"/>
        </pc:sldMkLst>
        <pc:spChg chg="mod">
          <ac:chgData name="Hunter, Jodyann T. DPI" userId="S::jodyann.hunter@dpi.wi.gov::7b2abdba-2366-42e0-b651-f3a6e832ce6a" providerId="AD" clId="Web-{1CF0A197-3A93-4668-A65A-C202E50E15AA}" dt="2024-02-26T20:55:22.568" v="1009" actId="20577"/>
          <ac:spMkLst>
            <pc:docMk/>
            <pc:sldMk cId="3278851691" sldId="272"/>
            <ac:spMk id="3" creationId="{00000000-0000-0000-0000-000000000000}"/>
          </ac:spMkLst>
        </pc:spChg>
      </pc:sldChg>
      <pc:sldChg chg="addSp modSp">
        <pc:chgData name="Hunter, Jodyann T. DPI" userId="S::jodyann.hunter@dpi.wi.gov::7b2abdba-2366-42e0-b651-f3a6e832ce6a" providerId="AD" clId="Web-{1CF0A197-3A93-4668-A65A-C202E50E15AA}" dt="2024-02-26T20:24:37.514" v="182" actId="20577"/>
        <pc:sldMkLst>
          <pc:docMk/>
          <pc:sldMk cId="3404671462" sldId="275"/>
        </pc:sldMkLst>
        <pc:spChg chg="mod">
          <ac:chgData name="Hunter, Jodyann T. DPI" userId="S::jodyann.hunter@dpi.wi.gov::7b2abdba-2366-42e0-b651-f3a6e832ce6a" providerId="AD" clId="Web-{1CF0A197-3A93-4668-A65A-C202E50E15AA}" dt="2024-02-26T20:06:50.300" v="4" actId="20577"/>
          <ac:spMkLst>
            <pc:docMk/>
            <pc:sldMk cId="3404671462" sldId="275"/>
            <ac:spMk id="2" creationId="{00000000-0000-0000-0000-000000000000}"/>
          </ac:spMkLst>
        </pc:spChg>
        <pc:spChg chg="mod">
          <ac:chgData name="Hunter, Jodyann T. DPI" userId="S::jodyann.hunter@dpi.wi.gov::7b2abdba-2366-42e0-b651-f3a6e832ce6a" providerId="AD" clId="Web-{1CF0A197-3A93-4668-A65A-C202E50E15AA}" dt="2024-02-26T20:08:05.523" v="11" actId="20577"/>
          <ac:spMkLst>
            <pc:docMk/>
            <pc:sldMk cId="3404671462" sldId="275"/>
            <ac:spMk id="3" creationId="{00000000-0000-0000-0000-000000000000}"/>
          </ac:spMkLst>
        </pc:spChg>
        <pc:spChg chg="add mod">
          <ac:chgData name="Hunter, Jodyann T. DPI" userId="S::jodyann.hunter@dpi.wi.gov::7b2abdba-2366-42e0-b651-f3a6e832ce6a" providerId="AD" clId="Web-{1CF0A197-3A93-4668-A65A-C202E50E15AA}" dt="2024-02-26T20:24:37.514" v="182" actId="20577"/>
          <ac:spMkLst>
            <pc:docMk/>
            <pc:sldMk cId="3404671462" sldId="275"/>
            <ac:spMk id="5" creationId="{A0C44558-DADE-E272-F9DA-921A01A0176C}"/>
          </ac:spMkLst>
        </pc:spChg>
      </pc:sldChg>
      <pc:sldChg chg="modSp">
        <pc:chgData name="Hunter, Jodyann T. DPI" userId="S::jodyann.hunter@dpi.wi.gov::7b2abdba-2366-42e0-b651-f3a6e832ce6a" providerId="AD" clId="Web-{1CF0A197-3A93-4668-A65A-C202E50E15AA}" dt="2024-02-26T20:06:39.487" v="1" actId="20577"/>
        <pc:sldMkLst>
          <pc:docMk/>
          <pc:sldMk cId="3586916645" sldId="277"/>
        </pc:sldMkLst>
        <pc:spChg chg="mod">
          <ac:chgData name="Hunter, Jodyann T. DPI" userId="S::jodyann.hunter@dpi.wi.gov::7b2abdba-2366-42e0-b651-f3a6e832ce6a" providerId="AD" clId="Web-{1CF0A197-3A93-4668-A65A-C202E50E15AA}" dt="2024-02-26T20:06:39.487" v="1" actId="20577"/>
          <ac:spMkLst>
            <pc:docMk/>
            <pc:sldMk cId="3586916645" sldId="277"/>
            <ac:spMk id="2" creationId="{00000000-0000-0000-0000-000000000000}"/>
          </ac:spMkLst>
        </pc:spChg>
      </pc:sldChg>
      <pc:sldChg chg="delSp modSp">
        <pc:chgData name="Hunter, Jodyann T. DPI" userId="S::jodyann.hunter@dpi.wi.gov::7b2abdba-2366-42e0-b651-f3a6e832ce6a" providerId="AD" clId="Web-{1CF0A197-3A93-4668-A65A-C202E50E15AA}" dt="2024-02-26T20:33:04.354" v="424" actId="20577"/>
        <pc:sldMkLst>
          <pc:docMk/>
          <pc:sldMk cId="2762802979" sldId="278"/>
        </pc:sldMkLst>
        <pc:spChg chg="mod">
          <ac:chgData name="Hunter, Jodyann T. DPI" userId="S::jodyann.hunter@dpi.wi.gov::7b2abdba-2366-42e0-b651-f3a6e832ce6a" providerId="AD" clId="Web-{1CF0A197-3A93-4668-A65A-C202E50E15AA}" dt="2024-02-26T20:32:41.087" v="420" actId="20577"/>
          <ac:spMkLst>
            <pc:docMk/>
            <pc:sldMk cId="2762802979" sldId="278"/>
            <ac:spMk id="6" creationId="{12F7E7B6-9BDC-0A22-0198-EF1950E950DF}"/>
          </ac:spMkLst>
        </pc:spChg>
        <pc:spChg chg="del mod">
          <ac:chgData name="Hunter, Jodyann T. DPI" userId="S::jodyann.hunter@dpi.wi.gov::7b2abdba-2366-42e0-b651-f3a6e832ce6a" providerId="AD" clId="Web-{1CF0A197-3A93-4668-A65A-C202E50E15AA}" dt="2024-02-26T20:31:13.442" v="415"/>
          <ac:spMkLst>
            <pc:docMk/>
            <pc:sldMk cId="2762802979" sldId="278"/>
            <ac:spMk id="8" creationId="{52EBA931-BD46-A9A2-3F5B-314F277E3F3C}"/>
          </ac:spMkLst>
        </pc:spChg>
        <pc:spChg chg="del mod">
          <ac:chgData name="Hunter, Jodyann T. DPI" userId="S::jodyann.hunter@dpi.wi.gov::7b2abdba-2366-42e0-b651-f3a6e832ce6a" providerId="AD" clId="Web-{1CF0A197-3A93-4668-A65A-C202E50E15AA}" dt="2024-02-26T20:32:33.774" v="416"/>
          <ac:spMkLst>
            <pc:docMk/>
            <pc:sldMk cId="2762802979" sldId="278"/>
            <ac:spMk id="10" creationId="{5E1A597A-645D-788A-754A-000321989FC8}"/>
          </ac:spMkLst>
        </pc:spChg>
        <pc:spChg chg="del mod">
          <ac:chgData name="Hunter, Jodyann T. DPI" userId="S::jodyann.hunter@dpi.wi.gov::7b2abdba-2366-42e0-b651-f3a6e832ce6a" providerId="AD" clId="Web-{1CF0A197-3A93-4668-A65A-C202E50E15AA}" dt="2024-02-26T20:27:55.587" v="324"/>
          <ac:spMkLst>
            <pc:docMk/>
            <pc:sldMk cId="2762802979" sldId="278"/>
            <ac:spMk id="12" creationId="{F8F4A328-6CC0-7E17-C3C7-CE365B1B7415}"/>
          </ac:spMkLst>
        </pc:spChg>
        <pc:spChg chg="mod">
          <ac:chgData name="Hunter, Jodyann T. DPI" userId="S::jodyann.hunter@dpi.wi.gov::7b2abdba-2366-42e0-b651-f3a6e832ce6a" providerId="AD" clId="Web-{1CF0A197-3A93-4668-A65A-C202E50E15AA}" dt="2024-02-26T20:33:04.354" v="424" actId="20577"/>
          <ac:spMkLst>
            <pc:docMk/>
            <pc:sldMk cId="2762802979" sldId="278"/>
            <ac:spMk id="14" creationId="{A4251C42-EC62-B568-4BE8-BCD76B552051}"/>
          </ac:spMkLst>
        </pc:spChg>
      </pc:sldChg>
      <pc:sldChg chg="modSp">
        <pc:chgData name="Hunter, Jodyann T. DPI" userId="S::jodyann.hunter@dpi.wi.gov::7b2abdba-2366-42e0-b651-f3a6e832ce6a" providerId="AD" clId="Web-{1CF0A197-3A93-4668-A65A-C202E50E15AA}" dt="2024-02-26T20:33:41.544" v="439" actId="20577"/>
        <pc:sldMkLst>
          <pc:docMk/>
          <pc:sldMk cId="3016466730" sldId="287"/>
        </pc:sldMkLst>
        <pc:spChg chg="mod">
          <ac:chgData name="Hunter, Jodyann T. DPI" userId="S::jodyann.hunter@dpi.wi.gov::7b2abdba-2366-42e0-b651-f3a6e832ce6a" providerId="AD" clId="Web-{1CF0A197-3A93-4668-A65A-C202E50E15AA}" dt="2024-02-26T20:33:41.544" v="439" actId="20577"/>
          <ac:spMkLst>
            <pc:docMk/>
            <pc:sldMk cId="3016466730" sldId="287"/>
            <ac:spMk id="5" creationId="{AB1590F2-E3F7-9809-497D-750936D6DDBC}"/>
          </ac:spMkLst>
        </pc:spChg>
      </pc:sldChg>
      <pc:sldChg chg="del ord">
        <pc:chgData name="Hunter, Jodyann T. DPI" userId="S::jodyann.hunter@dpi.wi.gov::7b2abdba-2366-42e0-b651-f3a6e832ce6a" providerId="AD" clId="Web-{1CF0A197-3A93-4668-A65A-C202E50E15AA}" dt="2024-02-26T20:43:32.888" v="680"/>
        <pc:sldMkLst>
          <pc:docMk/>
          <pc:sldMk cId="4185493765" sldId="290"/>
        </pc:sldMkLst>
      </pc:sldChg>
      <pc:sldChg chg="addSp delSp modSp">
        <pc:chgData name="Hunter, Jodyann T. DPI" userId="S::jodyann.hunter@dpi.wi.gov::7b2abdba-2366-42e0-b651-f3a6e832ce6a" providerId="AD" clId="Web-{1CF0A197-3A93-4668-A65A-C202E50E15AA}" dt="2024-02-26T21:17:44.405" v="1535" actId="20577"/>
        <pc:sldMkLst>
          <pc:docMk/>
          <pc:sldMk cId="2130794400" sldId="300"/>
        </pc:sldMkLst>
        <pc:spChg chg="mod">
          <ac:chgData name="Hunter, Jodyann T. DPI" userId="S::jodyann.hunter@dpi.wi.gov::7b2abdba-2366-42e0-b651-f3a6e832ce6a" providerId="AD" clId="Web-{1CF0A197-3A93-4668-A65A-C202E50E15AA}" dt="2024-02-26T21:14:57.224" v="1364" actId="20577"/>
          <ac:spMkLst>
            <pc:docMk/>
            <pc:sldMk cId="2130794400" sldId="300"/>
            <ac:spMk id="2" creationId="{CC768A49-3BC1-B858-386C-0F19C68DBCE7}"/>
          </ac:spMkLst>
        </pc:spChg>
        <pc:spChg chg="del">
          <ac:chgData name="Hunter, Jodyann T. DPI" userId="S::jodyann.hunter@dpi.wi.gov::7b2abdba-2366-42e0-b651-f3a6e832ce6a" providerId="AD" clId="Web-{1CF0A197-3A93-4668-A65A-C202E50E15AA}" dt="2024-02-26T21:09:55.005" v="1333"/>
          <ac:spMkLst>
            <pc:docMk/>
            <pc:sldMk cId="2130794400" sldId="300"/>
            <ac:spMk id="3" creationId="{7A0FC42A-0061-B977-6F83-C0F769B18EAC}"/>
          </ac:spMkLst>
        </pc:spChg>
        <pc:spChg chg="add del">
          <ac:chgData name="Hunter, Jodyann T. DPI" userId="S::jodyann.hunter@dpi.wi.gov::7b2abdba-2366-42e0-b651-f3a6e832ce6a" providerId="AD" clId="Web-{1CF0A197-3A93-4668-A65A-C202E50E15AA}" dt="2024-02-26T21:13:26.407" v="1337"/>
          <ac:spMkLst>
            <pc:docMk/>
            <pc:sldMk cId="2130794400" sldId="300"/>
            <ac:spMk id="5" creationId="{5CAEE849-C682-19A6-8106-AD19FCD2CC66}"/>
          </ac:spMkLst>
        </pc:spChg>
        <pc:spChg chg="add mod">
          <ac:chgData name="Hunter, Jodyann T. DPI" userId="S::jodyann.hunter@dpi.wi.gov::7b2abdba-2366-42e0-b651-f3a6e832ce6a" providerId="AD" clId="Web-{1CF0A197-3A93-4668-A65A-C202E50E15AA}" dt="2024-02-26T21:17:44.405" v="1535" actId="20577"/>
          <ac:spMkLst>
            <pc:docMk/>
            <pc:sldMk cId="2130794400" sldId="300"/>
            <ac:spMk id="6" creationId="{40137300-38BB-6A67-677B-51DFDC06E438}"/>
          </ac:spMkLst>
        </pc:spChg>
        <pc:spChg chg="add del">
          <ac:chgData name="Hunter, Jodyann T. DPI" userId="S::jodyann.hunter@dpi.wi.gov::7b2abdba-2366-42e0-b651-f3a6e832ce6a" providerId="AD" clId="Web-{1CF0A197-3A93-4668-A65A-C202E50E15AA}" dt="2024-02-26T21:16:39.949" v="1496"/>
          <ac:spMkLst>
            <pc:docMk/>
            <pc:sldMk cId="2130794400" sldId="300"/>
            <ac:spMk id="7" creationId="{BD190D5F-1C24-C1A7-7864-65772CE854FF}"/>
          </ac:spMkLst>
        </pc:spChg>
        <pc:spChg chg="add del mod">
          <ac:chgData name="Hunter, Jodyann T. DPI" userId="S::jodyann.hunter@dpi.wi.gov::7b2abdba-2366-42e0-b651-f3a6e832ce6a" providerId="AD" clId="Web-{1CF0A197-3A93-4668-A65A-C202E50E15AA}" dt="2024-02-26T21:14:49.630" v="1360"/>
          <ac:spMkLst>
            <pc:docMk/>
            <pc:sldMk cId="2130794400" sldId="300"/>
            <ac:spMk id="8" creationId="{F4441709-92A2-A602-34D6-19FCB4BCAA0C}"/>
          </ac:spMkLst>
        </pc:spChg>
        <pc:picChg chg="add mod">
          <ac:chgData name="Hunter, Jodyann T. DPI" userId="S::jodyann.hunter@dpi.wi.gov::7b2abdba-2366-42e0-b651-f3a6e832ce6a" providerId="AD" clId="Web-{1CF0A197-3A93-4668-A65A-C202E50E15AA}" dt="2024-02-26T21:13:28.220" v="1338" actId="1076"/>
          <ac:picMkLst>
            <pc:docMk/>
            <pc:sldMk cId="2130794400" sldId="300"/>
            <ac:picMk id="4" creationId="{591E4CC9-CDAA-702E-58C8-1104AF42BF01}"/>
          </ac:picMkLst>
        </pc:picChg>
      </pc:sldChg>
      <pc:sldChg chg="addSp delSp modSp ord">
        <pc:chgData name="Hunter, Jodyann T. DPI" userId="S::jodyann.hunter@dpi.wi.gov::7b2abdba-2366-42e0-b651-f3a6e832ce6a" providerId="AD" clId="Web-{1CF0A197-3A93-4668-A65A-C202E50E15AA}" dt="2024-02-26T21:04:48.441" v="1277"/>
        <pc:sldMkLst>
          <pc:docMk/>
          <pc:sldMk cId="2048510960" sldId="301"/>
        </pc:sldMkLst>
        <pc:spChg chg="del">
          <ac:chgData name="Hunter, Jodyann T. DPI" userId="S::jodyann.hunter@dpi.wi.gov::7b2abdba-2366-42e0-b651-f3a6e832ce6a" providerId="AD" clId="Web-{1CF0A197-3A93-4668-A65A-C202E50E15AA}" dt="2024-02-26T21:03:38.828" v="1259"/>
          <ac:spMkLst>
            <pc:docMk/>
            <pc:sldMk cId="2048510960" sldId="301"/>
            <ac:spMk id="3" creationId="{8D154C00-DD3D-3B21-6F1E-030AF35F71A6}"/>
          </ac:spMkLst>
        </pc:spChg>
        <pc:picChg chg="add del mod">
          <ac:chgData name="Hunter, Jodyann T. DPI" userId="S::jodyann.hunter@dpi.wi.gov::7b2abdba-2366-42e0-b651-f3a6e832ce6a" providerId="AD" clId="Web-{1CF0A197-3A93-4668-A65A-C202E50E15AA}" dt="2024-02-26T21:03:49.313" v="1261"/>
          <ac:picMkLst>
            <pc:docMk/>
            <pc:sldMk cId="2048510960" sldId="301"/>
            <ac:picMk id="4" creationId="{97A3527A-1309-DE91-6614-763F18B522BD}"/>
          </ac:picMkLst>
        </pc:picChg>
        <pc:picChg chg="add mod">
          <ac:chgData name="Hunter, Jodyann T. DPI" userId="S::jodyann.hunter@dpi.wi.gov::7b2abdba-2366-42e0-b651-f3a6e832ce6a" providerId="AD" clId="Web-{1CF0A197-3A93-4668-A65A-C202E50E15AA}" dt="2024-02-26T21:04:19.237" v="1272" actId="1076"/>
          <ac:picMkLst>
            <pc:docMk/>
            <pc:sldMk cId="2048510960" sldId="301"/>
            <ac:picMk id="5" creationId="{0B23F1A3-4E86-3142-288F-C3EACB5736F3}"/>
          </ac:picMkLst>
        </pc:picChg>
        <pc:picChg chg="add mod">
          <ac:chgData name="Hunter, Jodyann T. DPI" userId="S::jodyann.hunter@dpi.wi.gov::7b2abdba-2366-42e0-b651-f3a6e832ce6a" providerId="AD" clId="Web-{1CF0A197-3A93-4668-A65A-C202E50E15AA}" dt="2024-02-26T21:04:25.190" v="1275" actId="14100"/>
          <ac:picMkLst>
            <pc:docMk/>
            <pc:sldMk cId="2048510960" sldId="301"/>
            <ac:picMk id="6" creationId="{1DF3B9F6-BA95-0807-5AD9-5DE9EBBF9DB4}"/>
          </ac:picMkLst>
        </pc:picChg>
      </pc:sldChg>
      <pc:sldChg chg="addSp delSp modSp new">
        <pc:chgData name="Hunter, Jodyann T. DPI" userId="S::jodyann.hunter@dpi.wi.gov::7b2abdba-2366-42e0-b651-f3a6e832ce6a" providerId="AD" clId="Web-{1CF0A197-3A93-4668-A65A-C202E50E15AA}" dt="2024-02-26T20:40:56.380" v="645" actId="20577"/>
        <pc:sldMkLst>
          <pc:docMk/>
          <pc:sldMk cId="2243175951" sldId="302"/>
        </pc:sldMkLst>
        <pc:spChg chg="mod">
          <ac:chgData name="Hunter, Jodyann T. DPI" userId="S::jodyann.hunter@dpi.wi.gov::7b2abdba-2366-42e0-b651-f3a6e832ce6a" providerId="AD" clId="Web-{1CF0A197-3A93-4668-A65A-C202E50E15AA}" dt="2024-02-26T20:36:04.239" v="457" actId="20577"/>
          <ac:spMkLst>
            <pc:docMk/>
            <pc:sldMk cId="2243175951" sldId="302"/>
            <ac:spMk id="2" creationId="{4088FF0E-85E0-4A71-C119-C26ACABCD90E}"/>
          </ac:spMkLst>
        </pc:spChg>
        <pc:spChg chg="del mod">
          <ac:chgData name="Hunter, Jodyann T. DPI" userId="S::jodyann.hunter@dpi.wi.gov::7b2abdba-2366-42e0-b651-f3a6e832ce6a" providerId="AD" clId="Web-{1CF0A197-3A93-4668-A65A-C202E50E15AA}" dt="2024-02-26T20:36:09.583" v="459"/>
          <ac:spMkLst>
            <pc:docMk/>
            <pc:sldMk cId="2243175951" sldId="302"/>
            <ac:spMk id="3" creationId="{EF35B393-1AD3-F1A1-900A-8A79B82DA48E}"/>
          </ac:spMkLst>
        </pc:spChg>
        <pc:spChg chg="add del">
          <ac:chgData name="Hunter, Jodyann T. DPI" userId="S::jodyann.hunter@dpi.wi.gov::7b2abdba-2366-42e0-b651-f3a6e832ce6a" providerId="AD" clId="Web-{1CF0A197-3A93-4668-A65A-C202E50E15AA}" dt="2024-02-26T20:37:47.432" v="465"/>
          <ac:spMkLst>
            <pc:docMk/>
            <pc:sldMk cId="2243175951" sldId="302"/>
            <ac:spMk id="5" creationId="{6EC2F203-392F-B00D-05E9-228EDDC16498}"/>
          </ac:spMkLst>
        </pc:spChg>
        <pc:spChg chg="add del mod">
          <ac:chgData name="Hunter, Jodyann T. DPI" userId="S::jodyann.hunter@dpi.wi.gov::7b2abdba-2366-42e0-b651-f3a6e832ce6a" providerId="AD" clId="Web-{1CF0A197-3A93-4668-A65A-C202E50E15AA}" dt="2024-02-26T20:38:18.996" v="472"/>
          <ac:spMkLst>
            <pc:docMk/>
            <pc:sldMk cId="2243175951" sldId="302"/>
            <ac:spMk id="6" creationId="{20D43762-88B4-F35B-F361-4A39B03A9F48}"/>
          </ac:spMkLst>
        </pc:spChg>
        <pc:spChg chg="add del mod">
          <ac:chgData name="Hunter, Jodyann T. DPI" userId="S::jodyann.hunter@dpi.wi.gov::7b2abdba-2366-42e0-b651-f3a6e832ce6a" providerId="AD" clId="Web-{1CF0A197-3A93-4668-A65A-C202E50E15AA}" dt="2024-02-26T20:38:46.029" v="478"/>
          <ac:spMkLst>
            <pc:docMk/>
            <pc:sldMk cId="2243175951" sldId="302"/>
            <ac:spMk id="7" creationId="{6C10A406-8BCF-E8D1-7B7A-6AF603C0C0E7}"/>
          </ac:spMkLst>
        </pc:spChg>
        <pc:spChg chg="add mod">
          <ac:chgData name="Hunter, Jodyann T. DPI" userId="S::jodyann.hunter@dpi.wi.gov::7b2abdba-2366-42e0-b651-f3a6e832ce6a" providerId="AD" clId="Web-{1CF0A197-3A93-4668-A65A-C202E50E15AA}" dt="2024-02-26T20:40:56.380" v="645" actId="20577"/>
          <ac:spMkLst>
            <pc:docMk/>
            <pc:sldMk cId="2243175951" sldId="302"/>
            <ac:spMk id="8" creationId="{1DE64BE2-E688-3A1A-EC6A-892AAA709274}"/>
          </ac:spMkLst>
        </pc:spChg>
        <pc:picChg chg="add mod">
          <ac:chgData name="Hunter, Jodyann T. DPI" userId="S::jodyann.hunter@dpi.wi.gov::7b2abdba-2366-42e0-b651-f3a6e832ce6a" providerId="AD" clId="Web-{1CF0A197-3A93-4668-A65A-C202E50E15AA}" dt="2024-02-26T20:37:35.384" v="463" actId="1076"/>
          <ac:picMkLst>
            <pc:docMk/>
            <pc:sldMk cId="2243175951" sldId="302"/>
            <ac:picMk id="4" creationId="{EAA71A06-E096-755A-6020-E340C13D59C8}"/>
          </ac:picMkLst>
        </pc:picChg>
      </pc:sldChg>
      <pc:sldChg chg="addSp delSp modSp new">
        <pc:chgData name="Hunter, Jodyann T. DPI" userId="S::jodyann.hunter@dpi.wi.gov::7b2abdba-2366-42e0-b651-f3a6e832ce6a" providerId="AD" clId="Web-{1CF0A197-3A93-4668-A65A-C202E50E15AA}" dt="2024-02-26T20:49:49.518" v="961" actId="1076"/>
        <pc:sldMkLst>
          <pc:docMk/>
          <pc:sldMk cId="3461722187" sldId="303"/>
        </pc:sldMkLst>
        <pc:spChg chg="mod">
          <ac:chgData name="Hunter, Jodyann T. DPI" userId="S::jodyann.hunter@dpi.wi.gov::7b2abdba-2366-42e0-b651-f3a6e832ce6a" providerId="AD" clId="Web-{1CF0A197-3A93-4668-A65A-C202E50E15AA}" dt="2024-02-26T20:42:32.932" v="673" actId="20577"/>
          <ac:spMkLst>
            <pc:docMk/>
            <pc:sldMk cId="3461722187" sldId="303"/>
            <ac:spMk id="2" creationId="{BB8B9345-FD83-64E0-8383-D69760EF1E2A}"/>
          </ac:spMkLst>
        </pc:spChg>
        <pc:spChg chg="del mod">
          <ac:chgData name="Hunter, Jodyann T. DPI" userId="S::jodyann.hunter@dpi.wi.gov::7b2abdba-2366-42e0-b651-f3a6e832ce6a" providerId="AD" clId="Web-{1CF0A197-3A93-4668-A65A-C202E50E15AA}" dt="2024-02-26T20:42:54.355" v="676"/>
          <ac:spMkLst>
            <pc:docMk/>
            <pc:sldMk cId="3461722187" sldId="303"/>
            <ac:spMk id="3" creationId="{CA880A3C-6ED0-2149-0C0C-038A197FEF97}"/>
          </ac:spMkLst>
        </pc:spChg>
        <pc:spChg chg="add mod">
          <ac:chgData name="Hunter, Jodyann T. DPI" userId="S::jodyann.hunter@dpi.wi.gov::7b2abdba-2366-42e0-b651-f3a6e832ce6a" providerId="AD" clId="Web-{1CF0A197-3A93-4668-A65A-C202E50E15AA}" dt="2024-02-26T20:41:54.492" v="651" actId="20577"/>
          <ac:spMkLst>
            <pc:docMk/>
            <pc:sldMk cId="3461722187" sldId="303"/>
            <ac:spMk id="4" creationId="{89421EDE-F0C1-EAEE-E2FD-D942FB1FBEE5}"/>
          </ac:spMkLst>
        </pc:spChg>
        <pc:spChg chg="add del">
          <ac:chgData name="Hunter, Jodyann T. DPI" userId="S::jodyann.hunter@dpi.wi.gov::7b2abdba-2366-42e0-b651-f3a6e832ce6a" providerId="AD" clId="Web-{1CF0A197-3A93-4668-A65A-C202E50E15AA}" dt="2024-02-26T20:43:13.731" v="679"/>
          <ac:spMkLst>
            <pc:docMk/>
            <pc:sldMk cId="3461722187" sldId="303"/>
            <ac:spMk id="6" creationId="{7E302B0C-8630-91DA-DCF7-9FA4CA1E4EDC}"/>
          </ac:spMkLst>
        </pc:spChg>
        <pc:spChg chg="add mod">
          <ac:chgData name="Hunter, Jodyann T. DPI" userId="S::jodyann.hunter@dpi.wi.gov::7b2abdba-2366-42e0-b651-f3a6e832ce6a" providerId="AD" clId="Web-{1CF0A197-3A93-4668-A65A-C202E50E15AA}" dt="2024-02-26T20:49:46.190" v="960" actId="1076"/>
          <ac:spMkLst>
            <pc:docMk/>
            <pc:sldMk cId="3461722187" sldId="303"/>
            <ac:spMk id="7" creationId="{E6AF7782-12F0-6244-1B03-B83E414B1A52}"/>
          </ac:spMkLst>
        </pc:spChg>
        <pc:spChg chg="add mod">
          <ac:chgData name="Hunter, Jodyann T. DPI" userId="S::jodyann.hunter@dpi.wi.gov::7b2abdba-2366-42e0-b651-f3a6e832ce6a" providerId="AD" clId="Web-{1CF0A197-3A93-4668-A65A-C202E50E15AA}" dt="2024-02-26T20:49:49.518" v="961" actId="1076"/>
          <ac:spMkLst>
            <pc:docMk/>
            <pc:sldMk cId="3461722187" sldId="303"/>
            <ac:spMk id="8" creationId="{9FE0284C-E33C-CC48-D586-B2BE8A27E293}"/>
          </ac:spMkLst>
        </pc:spChg>
        <pc:picChg chg="add mod">
          <ac:chgData name="Hunter, Jodyann T. DPI" userId="S::jodyann.hunter@dpi.wi.gov::7b2abdba-2366-42e0-b651-f3a6e832ce6a" providerId="AD" clId="Web-{1CF0A197-3A93-4668-A65A-C202E50E15AA}" dt="2024-02-26T20:42:56.433" v="677" actId="1076"/>
          <ac:picMkLst>
            <pc:docMk/>
            <pc:sldMk cId="3461722187" sldId="303"/>
            <ac:picMk id="5" creationId="{DDFB2EB6-4335-0518-30D3-1224DAA9517A}"/>
          </ac:picMkLst>
        </pc:picChg>
      </pc:sldChg>
      <pc:sldChg chg="addSp delSp modSp new">
        <pc:chgData name="Hunter, Jodyann T. DPI" userId="S::jodyann.hunter@dpi.wi.gov::7b2abdba-2366-42e0-b651-f3a6e832ce6a" providerId="AD" clId="Web-{1CF0A197-3A93-4668-A65A-C202E50E15AA}" dt="2024-02-26T21:08:34.547" v="1329" actId="1076"/>
        <pc:sldMkLst>
          <pc:docMk/>
          <pc:sldMk cId="2619416119" sldId="304"/>
        </pc:sldMkLst>
        <pc:spChg chg="mod">
          <ac:chgData name="Hunter, Jodyann T. DPI" userId="S::jodyann.hunter@dpi.wi.gov::7b2abdba-2366-42e0-b651-f3a6e832ce6a" providerId="AD" clId="Web-{1CF0A197-3A93-4668-A65A-C202E50E15AA}" dt="2024-02-26T20:57:03.713" v="1029" actId="20577"/>
          <ac:spMkLst>
            <pc:docMk/>
            <pc:sldMk cId="2619416119" sldId="304"/>
            <ac:spMk id="2" creationId="{C6B929B1-D694-8C6B-73CA-9DC427C15309}"/>
          </ac:spMkLst>
        </pc:spChg>
        <pc:spChg chg="del">
          <ac:chgData name="Hunter, Jodyann T. DPI" userId="S::jodyann.hunter@dpi.wi.gov::7b2abdba-2366-42e0-b651-f3a6e832ce6a" providerId="AD" clId="Web-{1CF0A197-3A93-4668-A65A-C202E50E15AA}" dt="2024-02-26T20:57:20.605" v="1032"/>
          <ac:spMkLst>
            <pc:docMk/>
            <pc:sldMk cId="2619416119" sldId="304"/>
            <ac:spMk id="3" creationId="{C054231D-455F-ED45-6E8E-6C49311D0A6C}"/>
          </ac:spMkLst>
        </pc:spChg>
        <pc:spChg chg="add mod">
          <ac:chgData name="Hunter, Jodyann T. DPI" userId="S::jodyann.hunter@dpi.wi.gov::7b2abdba-2366-42e0-b651-f3a6e832ce6a" providerId="AD" clId="Web-{1CF0A197-3A93-4668-A65A-C202E50E15AA}" dt="2024-02-26T21:02:47.279" v="1255" actId="20577"/>
          <ac:spMkLst>
            <pc:docMk/>
            <pc:sldMk cId="2619416119" sldId="304"/>
            <ac:spMk id="5" creationId="{EEA2AC08-DB2D-AE3B-BB3D-9195962D596C}"/>
          </ac:spMkLst>
        </pc:spChg>
        <pc:spChg chg="add mod">
          <ac:chgData name="Hunter, Jodyann T. DPI" userId="S::jodyann.hunter@dpi.wi.gov::7b2abdba-2366-42e0-b651-f3a6e832ce6a" providerId="AD" clId="Web-{1CF0A197-3A93-4668-A65A-C202E50E15AA}" dt="2024-02-26T21:08:34.547" v="1329" actId="1076"/>
          <ac:spMkLst>
            <pc:docMk/>
            <pc:sldMk cId="2619416119" sldId="304"/>
            <ac:spMk id="6" creationId="{794C8351-D894-F7C7-F070-5D932FAF7560}"/>
          </ac:spMkLst>
        </pc:spChg>
        <pc:picChg chg="add mod">
          <ac:chgData name="Hunter, Jodyann T. DPI" userId="S::jodyann.hunter@dpi.wi.gov::7b2abdba-2366-42e0-b651-f3a6e832ce6a" providerId="AD" clId="Web-{1CF0A197-3A93-4668-A65A-C202E50E15AA}" dt="2024-02-26T20:57:23.199" v="1033" actId="1076"/>
          <ac:picMkLst>
            <pc:docMk/>
            <pc:sldMk cId="2619416119" sldId="304"/>
            <ac:picMk id="4" creationId="{9D6BAF34-CDBE-D4D0-EBC0-7D4B77D94366}"/>
          </ac:picMkLst>
        </pc:picChg>
      </pc:sldChg>
      <pc:sldChg chg="new del">
        <pc:chgData name="Hunter, Jodyann T. DPI" userId="S::jodyann.hunter@dpi.wi.gov::7b2abdba-2366-42e0-b651-f3a6e832ce6a" providerId="AD" clId="Web-{1CF0A197-3A93-4668-A65A-C202E50E15AA}" dt="2024-02-26T20:50:20.129" v="962"/>
        <pc:sldMkLst>
          <pc:docMk/>
          <pc:sldMk cId="3427893232" sldId="304"/>
        </pc:sldMkLst>
      </pc:sldChg>
      <pc:sldChg chg="new del">
        <pc:chgData name="Hunter, Jodyann T. DPI" userId="S::jodyann.hunter@dpi.wi.gov::7b2abdba-2366-42e0-b651-f3a6e832ce6a" providerId="AD" clId="Web-{1CF0A197-3A93-4668-A65A-C202E50E15AA}" dt="2024-02-26T21:03:11.421" v="1256"/>
        <pc:sldMkLst>
          <pc:docMk/>
          <pc:sldMk cId="804629692" sldId="305"/>
        </pc:sldMkLst>
      </pc:sldChg>
      <pc:sldChg chg="addSp delSp modSp new">
        <pc:chgData name="Hunter, Jodyann T. DPI" userId="S::jodyann.hunter@dpi.wi.gov::7b2abdba-2366-42e0-b651-f3a6e832ce6a" providerId="AD" clId="Web-{1CF0A197-3A93-4668-A65A-C202E50E15AA}" dt="2024-02-26T21:19:56.678" v="1545" actId="14100"/>
        <pc:sldMkLst>
          <pc:docMk/>
          <pc:sldMk cId="3041419793" sldId="305"/>
        </pc:sldMkLst>
        <pc:spChg chg="mod">
          <ac:chgData name="Hunter, Jodyann T. DPI" userId="S::jodyann.hunter@dpi.wi.gov::7b2abdba-2366-42e0-b651-f3a6e832ce6a" providerId="AD" clId="Web-{1CF0A197-3A93-4668-A65A-C202E50E15AA}" dt="2024-02-26T21:13:38.751" v="1349" actId="20577"/>
          <ac:spMkLst>
            <pc:docMk/>
            <pc:sldMk cId="3041419793" sldId="305"/>
            <ac:spMk id="2" creationId="{E795307B-019D-2D1C-CC2E-A7A68E499B64}"/>
          </ac:spMkLst>
        </pc:spChg>
        <pc:spChg chg="del mod">
          <ac:chgData name="Hunter, Jodyann T. DPI" userId="S::jodyann.hunter@dpi.wi.gov::7b2abdba-2366-42e0-b651-f3a6e832ce6a" providerId="AD" clId="Web-{1CF0A197-3A93-4668-A65A-C202E50E15AA}" dt="2024-02-26T21:19:26.161" v="1542"/>
          <ac:spMkLst>
            <pc:docMk/>
            <pc:sldMk cId="3041419793" sldId="305"/>
            <ac:spMk id="3" creationId="{38BEAF54-6F2E-D1C1-E168-AB3BBE76E986}"/>
          </ac:spMkLst>
        </pc:spChg>
        <pc:picChg chg="add mod">
          <ac:chgData name="Hunter, Jodyann T. DPI" userId="S::jodyann.hunter@dpi.wi.gov::7b2abdba-2366-42e0-b651-f3a6e832ce6a" providerId="AD" clId="Web-{1CF0A197-3A93-4668-A65A-C202E50E15AA}" dt="2024-02-26T21:19:56.678" v="1545" actId="14100"/>
          <ac:picMkLst>
            <pc:docMk/>
            <pc:sldMk cId="3041419793" sldId="305"/>
            <ac:picMk id="4" creationId="{621C21B1-A671-81A3-8FD2-839E7F945DA3}"/>
          </ac:picMkLst>
        </pc:picChg>
      </pc:sldChg>
      <pc:sldChg chg="new del">
        <pc:chgData name="Hunter, Jodyann T. DPI" userId="S::jodyann.hunter@dpi.wi.gov::7b2abdba-2366-42e0-b651-f3a6e832ce6a" providerId="AD" clId="Web-{1CF0A197-3A93-4668-A65A-C202E50E15AA}" dt="2024-02-26T21:03:13.639" v="1257"/>
        <pc:sldMkLst>
          <pc:docMk/>
          <pc:sldMk cId="2129836188" sldId="306"/>
        </pc:sldMkLst>
      </pc:sldChg>
    </pc:docChg>
  </pc:docChgLst>
  <pc:docChgLst>
    <pc:chgData name="Hunter, Jodyann T. DPI" userId="S::jodyann.hunter@dpi.wi.gov::7b2abdba-2366-42e0-b651-f3a6e832ce6a" providerId="AD" clId="Web-{6627F734-606A-4AD4-B8B0-2A3AA69C385B}"/>
    <pc:docChg chg="addSld modSld">
      <pc:chgData name="Hunter, Jodyann T. DPI" userId="S::jodyann.hunter@dpi.wi.gov::7b2abdba-2366-42e0-b651-f3a6e832ce6a" providerId="AD" clId="Web-{6627F734-606A-4AD4-B8B0-2A3AA69C385B}" dt="2024-02-27T03:29:27.076" v="30" actId="20577"/>
      <pc:docMkLst>
        <pc:docMk/>
      </pc:docMkLst>
      <pc:sldChg chg="addSp delSp modSp">
        <pc:chgData name="Hunter, Jodyann T. DPI" userId="S::jodyann.hunter@dpi.wi.gov::7b2abdba-2366-42e0-b651-f3a6e832ce6a" providerId="AD" clId="Web-{6627F734-606A-4AD4-B8B0-2A3AA69C385B}" dt="2024-02-27T03:24:27.658" v="2"/>
        <pc:sldMkLst>
          <pc:docMk/>
          <pc:sldMk cId="3808536566" sldId="274"/>
        </pc:sldMkLst>
        <pc:picChg chg="add del mod">
          <ac:chgData name="Hunter, Jodyann T. DPI" userId="S::jodyann.hunter@dpi.wi.gov::7b2abdba-2366-42e0-b651-f3a6e832ce6a" providerId="AD" clId="Web-{6627F734-606A-4AD4-B8B0-2A3AA69C385B}" dt="2024-02-27T03:24:27.658" v="2"/>
          <ac:picMkLst>
            <pc:docMk/>
            <pc:sldMk cId="3808536566" sldId="274"/>
            <ac:picMk id="3" creationId="{CC7644E4-9EBE-45D2-555D-308C2CE28446}"/>
          </ac:picMkLst>
        </pc:picChg>
      </pc:sldChg>
      <pc:sldChg chg="modSp">
        <pc:chgData name="Hunter, Jodyann T. DPI" userId="S::jodyann.hunter@dpi.wi.gov::7b2abdba-2366-42e0-b651-f3a6e832ce6a" providerId="AD" clId="Web-{6627F734-606A-4AD4-B8B0-2A3AA69C385B}" dt="2024-02-27T03:29:27.076" v="30" actId="20577"/>
        <pc:sldMkLst>
          <pc:docMk/>
          <pc:sldMk cId="2099570703" sldId="282"/>
        </pc:sldMkLst>
        <pc:spChg chg="mod">
          <ac:chgData name="Hunter, Jodyann T. DPI" userId="S::jodyann.hunter@dpi.wi.gov::7b2abdba-2366-42e0-b651-f3a6e832ce6a" providerId="AD" clId="Web-{6627F734-606A-4AD4-B8B0-2A3AA69C385B}" dt="2024-02-27T03:29:27.076" v="30" actId="20577"/>
          <ac:spMkLst>
            <pc:docMk/>
            <pc:sldMk cId="2099570703" sldId="282"/>
            <ac:spMk id="7" creationId="{C79CEDFC-4711-EDC8-2610-E6E28FB1DFBB}"/>
          </ac:spMkLst>
        </pc:spChg>
      </pc:sldChg>
      <pc:sldChg chg="modSp">
        <pc:chgData name="Hunter, Jodyann T. DPI" userId="S::jodyann.hunter@dpi.wi.gov::7b2abdba-2366-42e0-b651-f3a6e832ce6a" providerId="AD" clId="Web-{6627F734-606A-4AD4-B8B0-2A3AA69C385B}" dt="2024-02-27T03:29:15.029" v="28" actId="20577"/>
        <pc:sldMkLst>
          <pc:docMk/>
          <pc:sldMk cId="2538376765" sldId="284"/>
        </pc:sldMkLst>
        <pc:spChg chg="mod">
          <ac:chgData name="Hunter, Jodyann T. DPI" userId="S::jodyann.hunter@dpi.wi.gov::7b2abdba-2366-42e0-b651-f3a6e832ce6a" providerId="AD" clId="Web-{6627F734-606A-4AD4-B8B0-2A3AA69C385B}" dt="2024-02-27T03:29:15.029" v="28" actId="20577"/>
          <ac:spMkLst>
            <pc:docMk/>
            <pc:sldMk cId="2538376765" sldId="284"/>
            <ac:spMk id="3" creationId="{3370F146-4092-A5C1-7C91-C640BBEA33C4}"/>
          </ac:spMkLst>
        </pc:spChg>
      </pc:sldChg>
      <pc:sldChg chg="modSp">
        <pc:chgData name="Hunter, Jodyann T. DPI" userId="S::jodyann.hunter@dpi.wi.gov::7b2abdba-2366-42e0-b651-f3a6e832ce6a" providerId="AD" clId="Web-{6627F734-606A-4AD4-B8B0-2A3AA69C385B}" dt="2024-02-27T03:29:00.638" v="25" actId="20577"/>
        <pc:sldMkLst>
          <pc:docMk/>
          <pc:sldMk cId="782671372" sldId="295"/>
        </pc:sldMkLst>
        <pc:spChg chg="mod">
          <ac:chgData name="Hunter, Jodyann T. DPI" userId="S::jodyann.hunter@dpi.wi.gov::7b2abdba-2366-42e0-b651-f3a6e832ce6a" providerId="AD" clId="Web-{6627F734-606A-4AD4-B8B0-2A3AA69C385B}" dt="2024-02-27T03:29:00.638" v="25" actId="20577"/>
          <ac:spMkLst>
            <pc:docMk/>
            <pc:sldMk cId="782671372" sldId="295"/>
            <ac:spMk id="4" creationId="{C1761F3B-8D79-3704-538C-5186A6425625}"/>
          </ac:spMkLst>
        </pc:spChg>
      </pc:sldChg>
      <pc:sldChg chg="addSp delSp modSp new">
        <pc:chgData name="Hunter, Jodyann T. DPI" userId="S::jodyann.hunter@dpi.wi.gov::7b2abdba-2366-42e0-b651-f3a6e832ce6a" providerId="AD" clId="Web-{6627F734-606A-4AD4-B8B0-2A3AA69C385B}" dt="2024-02-27T03:26:49.336" v="18" actId="1076"/>
        <pc:sldMkLst>
          <pc:docMk/>
          <pc:sldMk cId="3692553474" sldId="306"/>
        </pc:sldMkLst>
        <pc:spChg chg="mod">
          <ac:chgData name="Hunter, Jodyann T. DPI" userId="S::jodyann.hunter@dpi.wi.gov::7b2abdba-2366-42e0-b651-f3a6e832ce6a" providerId="AD" clId="Web-{6627F734-606A-4AD4-B8B0-2A3AA69C385B}" dt="2024-02-27T03:25:49.006" v="8" actId="20577"/>
          <ac:spMkLst>
            <pc:docMk/>
            <pc:sldMk cId="3692553474" sldId="306"/>
            <ac:spMk id="2" creationId="{39253C5D-8EE1-11A1-F133-C82693855474}"/>
          </ac:spMkLst>
        </pc:spChg>
        <pc:spChg chg="del mod">
          <ac:chgData name="Hunter, Jodyann T. DPI" userId="S::jodyann.hunter@dpi.wi.gov::7b2abdba-2366-42e0-b651-f3a6e832ce6a" providerId="AD" clId="Web-{6627F734-606A-4AD4-B8B0-2A3AA69C385B}" dt="2024-02-27T03:26:16.382" v="12"/>
          <ac:spMkLst>
            <pc:docMk/>
            <pc:sldMk cId="3692553474" sldId="306"/>
            <ac:spMk id="3" creationId="{9F175013-7D70-4619-8996-3D4FCC4D4F81}"/>
          </ac:spMkLst>
        </pc:spChg>
        <pc:picChg chg="add mod">
          <ac:chgData name="Hunter, Jodyann T. DPI" userId="S::jodyann.hunter@dpi.wi.gov::7b2abdba-2366-42e0-b651-f3a6e832ce6a" providerId="AD" clId="Web-{6627F734-606A-4AD4-B8B0-2A3AA69C385B}" dt="2024-02-27T03:26:49.336" v="18" actId="1076"/>
          <ac:picMkLst>
            <pc:docMk/>
            <pc:sldMk cId="3692553474" sldId="306"/>
            <ac:picMk id="4" creationId="{B8CB1839-E4B1-BA96-571E-4162AF147E3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BB069-85EB-D645-8ADD-857F18B8E2E1}" type="doc">
      <dgm:prSet loTypeId="urn:microsoft.com/office/officeart/2005/8/layout/chevron1" loCatId="" qsTypeId="urn:microsoft.com/office/officeart/2005/8/quickstyle/simple1" qsCatId="simple" csTypeId="urn:microsoft.com/office/officeart/2005/8/colors/colorful5" csCatId="colorful" phldr="1"/>
      <dgm:spPr/>
    </dgm:pt>
    <dgm:pt modelId="{FF7C14F4-4688-C348-A7D6-16EF6E3394DE}">
      <dgm:prSet phldrT="[Text]"/>
      <dgm:spPr>
        <a:xfrm>
          <a:off x="2759" y="214347"/>
          <a:ext cx="2456281" cy="982512"/>
        </a:xfrm>
        <a:prstGeom prst="chevron">
          <a:avLst/>
        </a:prstGeom>
        <a:solidFill>
          <a:srgbClr val="4472C4">
            <a:hueOff val="0"/>
            <a:satOff val="0"/>
            <a:lumOff val="0"/>
            <a:alpha val="66465"/>
          </a:srgbClr>
        </a:solidFill>
        <a:ln w="25400" cap="flat" cmpd="sng" algn="ctr">
          <a:solidFill>
            <a:srgbClr val="FFFFFF">
              <a:hueOff val="0"/>
              <a:satOff val="0"/>
              <a:lumOff val="0"/>
              <a:alphaOff val="0"/>
            </a:srgbClr>
          </a:solidFill>
          <a:prstDash val="solid"/>
        </a:ln>
        <a:effectLst/>
      </dgm:spPr>
      <dgm:t>
        <a:bodyPr/>
        <a:lstStyle/>
        <a:p>
          <a:pPr>
            <a:buNone/>
          </a:pPr>
          <a:br>
            <a:rPr lang="en-US" b="1" i="0">
              <a:solidFill>
                <a:srgbClr val="000000"/>
              </a:solidFill>
              <a:effectLst/>
              <a:latin typeface="Lato" panose="020F0502020204030203" pitchFamily="34" charset="0"/>
              <a:ea typeface="+mn-ea"/>
              <a:cs typeface="+mn-cs"/>
            </a:rPr>
          </a:br>
          <a:r>
            <a:rPr lang="en-US" b="1" i="0">
              <a:solidFill>
                <a:srgbClr val="000000"/>
              </a:solidFill>
              <a:effectLst/>
              <a:latin typeface="Lato" panose="020F0502020204030203" pitchFamily="34" charset="0"/>
              <a:ea typeface="+mn-ea"/>
              <a:cs typeface="+mn-cs"/>
            </a:rPr>
            <a:t>LEA / School / District</a:t>
          </a:r>
          <a:endParaRPr lang="en-US" b="1" i="0">
            <a:solidFill>
              <a:srgbClr val="000000"/>
            </a:solidFill>
            <a:latin typeface="Lato" panose="020F0502020204030203" pitchFamily="34" charset="0"/>
            <a:ea typeface="+mn-ea"/>
            <a:cs typeface="+mn-cs"/>
          </a:endParaRPr>
        </a:p>
      </dgm:t>
    </dgm:pt>
    <dgm:pt modelId="{73BE0C60-94D8-D64B-8135-DB59E8254C27}" type="parTrans" cxnId="{2AAD3B03-21FA-2C47-A538-E7DABD554C15}">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84E6B019-E4BD-254C-95C5-4C4D8C4DA231}" type="sibTrans" cxnId="{2AAD3B03-21FA-2C47-A538-E7DABD554C15}">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FA13908A-ADA2-B548-828F-2993C7B42D73}">
      <dgm:prSet phldrT="[Text]"/>
      <dgm:spPr>
        <a:xfrm>
          <a:off x="2213413" y="214347"/>
          <a:ext cx="2456281" cy="982512"/>
        </a:xfrm>
        <a:prstGeom prst="chevron">
          <a:avLst/>
        </a:prstGeom>
        <a:solidFill>
          <a:srgbClr val="57B7D1">
            <a:alpha val="76078"/>
          </a:srgbClr>
        </a:solidFill>
        <a:ln w="25400" cap="flat" cmpd="sng" algn="ctr">
          <a:solidFill>
            <a:srgbClr val="FFFFFF">
              <a:hueOff val="0"/>
              <a:satOff val="0"/>
              <a:lumOff val="0"/>
              <a:alphaOff val="0"/>
            </a:srgbClr>
          </a:solidFill>
          <a:prstDash val="solid"/>
        </a:ln>
        <a:effectLst/>
      </dgm:spPr>
      <dgm:t>
        <a:bodyPr/>
        <a:lstStyle/>
        <a:p>
          <a:pPr>
            <a:buNone/>
          </a:pPr>
          <a:br>
            <a:rPr lang="en-US" b="1" i="0">
              <a:solidFill>
                <a:srgbClr val="000000"/>
              </a:solidFill>
              <a:latin typeface="Lato" panose="020F0502020204030203" pitchFamily="34" charset="0"/>
              <a:ea typeface="+mn-ea"/>
              <a:cs typeface="+mn-cs"/>
            </a:rPr>
          </a:br>
          <a:r>
            <a:rPr lang="en-US" b="1" i="0">
              <a:solidFill>
                <a:srgbClr val="000000"/>
              </a:solidFill>
              <a:latin typeface="Lato" panose="020F0502020204030203" pitchFamily="34" charset="0"/>
              <a:ea typeface="+mn-ea"/>
              <a:cs typeface="+mn-cs"/>
            </a:rPr>
            <a:t>Student Information System</a:t>
          </a:r>
        </a:p>
      </dgm:t>
    </dgm:pt>
    <dgm:pt modelId="{9E68C0F2-6BEC-254F-B237-17A241EAEA24}" type="parTrans" cxnId="{A31E4E0A-CAC0-E247-9276-01DCE7F0A778}">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F8C0A98F-E8FD-D24D-8225-110E48BD1BAE}" type="sibTrans" cxnId="{A31E4E0A-CAC0-E247-9276-01DCE7F0A778}">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518B7248-71B0-6F43-AE52-A55449351174}">
      <dgm:prSet phldrT="[Text]"/>
      <dgm:spPr>
        <a:xfrm>
          <a:off x="6634720" y="214347"/>
          <a:ext cx="2456281" cy="982512"/>
        </a:xfrm>
        <a:prstGeom prst="chevron">
          <a:avLst/>
        </a:prstGeom>
        <a:solidFill>
          <a:srgbClr val="4FC7A0">
            <a:alpha val="83529"/>
          </a:srgbClr>
        </a:solidFill>
        <a:ln w="25400" cap="flat" cmpd="sng" algn="ctr">
          <a:solidFill>
            <a:srgbClr val="FFFFFF">
              <a:hueOff val="0"/>
              <a:satOff val="0"/>
              <a:lumOff val="0"/>
              <a:alphaOff val="0"/>
            </a:srgbClr>
          </a:solidFill>
          <a:prstDash val="solid"/>
        </a:ln>
        <a:effectLst/>
      </dgm:spPr>
      <dgm:t>
        <a:bodyPr/>
        <a:lstStyle/>
        <a:p>
          <a:pPr>
            <a:buNone/>
          </a:pPr>
          <a:br>
            <a:rPr lang="en-US" b="1" i="0">
              <a:solidFill>
                <a:srgbClr val="000000"/>
              </a:solidFill>
              <a:latin typeface="Lato" panose="020F0502020204030203" pitchFamily="34" charset="0"/>
              <a:ea typeface="+mn-ea"/>
              <a:cs typeface="+mn-cs"/>
            </a:rPr>
          </a:br>
          <a:r>
            <a:rPr lang="en-US" b="1" i="0">
              <a:solidFill>
                <a:srgbClr val="000000"/>
              </a:solidFill>
              <a:latin typeface="Lato" panose="020F0502020204030203" pitchFamily="34" charset="0"/>
              <a:ea typeface="+mn-ea"/>
              <a:cs typeface="+mn-cs"/>
            </a:rPr>
            <a:t>WISEdash for Districts</a:t>
          </a:r>
        </a:p>
      </dgm:t>
    </dgm:pt>
    <dgm:pt modelId="{6710751C-B4EE-404B-B93F-FF25279CFE75}" type="parTrans" cxnId="{3E7FD26E-7BD6-0C49-BEFB-D11D315359DB}">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71F8C2DA-E4D0-FA48-8802-D1F22F39FC54}" type="sibTrans" cxnId="{3E7FD26E-7BD6-0C49-BEFB-D11D315359DB}">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3036D706-5C31-164C-9301-74895B423C63}">
      <dgm:prSet/>
      <dgm:spPr>
        <a:xfrm>
          <a:off x="4424067" y="214347"/>
          <a:ext cx="2456281" cy="982512"/>
        </a:xfrm>
        <a:prstGeom prst="chevron">
          <a:avLst/>
        </a:prstGeom>
        <a:solidFill>
          <a:srgbClr val="4472C4">
            <a:hueOff val="-1931012"/>
            <a:satOff val="-4977"/>
            <a:lumOff val="-3361"/>
            <a:alpha val="83000"/>
          </a:srgbClr>
        </a:solidFill>
        <a:ln w="25400" cap="flat" cmpd="sng" algn="ctr">
          <a:solidFill>
            <a:srgbClr val="FFFFFF">
              <a:hueOff val="0"/>
              <a:satOff val="0"/>
              <a:lumOff val="0"/>
              <a:alphaOff val="0"/>
            </a:srgbClr>
          </a:solidFill>
          <a:prstDash val="solid"/>
        </a:ln>
        <a:effectLst/>
      </dgm:spPr>
      <dgm:t>
        <a:bodyPr/>
        <a:lstStyle/>
        <a:p>
          <a:pPr>
            <a:buNone/>
          </a:pPr>
          <a:br>
            <a:rPr lang="en-US" b="1" i="0">
              <a:solidFill>
                <a:srgbClr val="000000"/>
              </a:solidFill>
              <a:latin typeface="Lato" panose="020F0502020204030203" pitchFamily="34" charset="0"/>
              <a:ea typeface="+mn-ea"/>
              <a:cs typeface="+mn-cs"/>
            </a:rPr>
          </a:br>
          <a:r>
            <a:rPr lang="en-US" b="1" i="0">
              <a:solidFill>
                <a:srgbClr val="000000"/>
              </a:solidFill>
              <a:latin typeface="Lato" panose="020F0502020204030203" pitchFamily="34" charset="0"/>
              <a:ea typeface="+mn-ea"/>
              <a:cs typeface="+mn-cs"/>
            </a:rPr>
            <a:t>WISEdata Portal</a:t>
          </a:r>
        </a:p>
      </dgm:t>
    </dgm:pt>
    <dgm:pt modelId="{1F91E0C7-1B7B-204A-A87E-045D7F44D0D6}" type="parTrans" cxnId="{B87541F2-74D3-7D4C-91C7-DA4CA28ACECA}">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D3D2F7CC-FCA4-8844-89D6-69269B91B41A}" type="sibTrans" cxnId="{B87541F2-74D3-7D4C-91C7-DA4CA28ACECA}">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CDA43272-BEBD-DD4B-8E8F-3042F4502D25}">
      <dgm:prSet/>
      <dgm:spPr>
        <a:xfrm>
          <a:off x="8845374" y="214347"/>
          <a:ext cx="2456281" cy="982512"/>
        </a:xfrm>
        <a:prstGeom prst="chevron">
          <a:avLst/>
        </a:prstGeom>
        <a:solidFill>
          <a:srgbClr val="4472C4">
            <a:hueOff val="-3862025"/>
            <a:satOff val="-9954"/>
            <a:lumOff val="-6723"/>
            <a:alpha val="85156"/>
          </a:srgbClr>
        </a:solidFill>
        <a:ln w="25400" cap="flat" cmpd="sng" algn="ctr">
          <a:solidFill>
            <a:srgbClr val="FFFFFF">
              <a:hueOff val="0"/>
              <a:satOff val="0"/>
              <a:lumOff val="0"/>
              <a:alphaOff val="0"/>
            </a:srgbClr>
          </a:solidFill>
          <a:prstDash val="solid"/>
        </a:ln>
        <a:effectLst/>
      </dgm:spPr>
      <dgm:t>
        <a:bodyPr/>
        <a:lstStyle/>
        <a:p>
          <a:pPr>
            <a:buNone/>
          </a:pPr>
          <a:br>
            <a:rPr lang="en-US" b="1" i="0">
              <a:solidFill>
                <a:srgbClr val="000000"/>
              </a:solidFill>
              <a:latin typeface="Lato" panose="020F0502020204030203" pitchFamily="34" charset="0"/>
              <a:ea typeface="+mn-ea"/>
              <a:cs typeface="+mn-cs"/>
            </a:rPr>
          </a:br>
          <a:r>
            <a:rPr lang="en-US" b="1" i="0">
              <a:solidFill>
                <a:srgbClr val="000000"/>
              </a:solidFill>
              <a:latin typeface="Lato" panose="020F0502020204030203" pitchFamily="34" charset="0"/>
              <a:ea typeface="+mn-ea"/>
              <a:cs typeface="+mn-cs"/>
            </a:rPr>
            <a:t>WISEdash Public Portal</a:t>
          </a:r>
        </a:p>
      </dgm:t>
    </dgm:pt>
    <dgm:pt modelId="{D15627EF-886C-804B-9891-443F91F6DFEF}" type="parTrans" cxnId="{28FE97E5-1C28-6E41-8D24-B5B78F4BA568}">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7E66AE48-F6F3-8F4C-A811-B3669FA61209}" type="sibTrans" cxnId="{28FE97E5-1C28-6E41-8D24-B5B78F4BA568}">
      <dgm:prSet/>
      <dgm:spPr/>
      <dgm:t>
        <a:bodyPr/>
        <a:lstStyle/>
        <a:p>
          <a:endParaRPr lang="en-US" b="1" i="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79A94BA7-0DBF-A24A-8AF4-99F8E3B0902E}" type="pres">
      <dgm:prSet presAssocID="{1A5BB069-85EB-D645-8ADD-857F18B8E2E1}" presName="Name0" presStyleCnt="0">
        <dgm:presLayoutVars>
          <dgm:dir/>
          <dgm:animLvl val="lvl"/>
          <dgm:resizeHandles val="exact"/>
        </dgm:presLayoutVars>
      </dgm:prSet>
      <dgm:spPr/>
    </dgm:pt>
    <dgm:pt modelId="{0F1A1C4C-3144-4E48-8EDD-D00C76D75D93}" type="pres">
      <dgm:prSet presAssocID="{FF7C14F4-4688-C348-A7D6-16EF6E3394DE}" presName="parTxOnly" presStyleLbl="node1" presStyleIdx="0" presStyleCnt="5">
        <dgm:presLayoutVars>
          <dgm:chMax val="0"/>
          <dgm:chPref val="0"/>
          <dgm:bulletEnabled val="1"/>
        </dgm:presLayoutVars>
      </dgm:prSet>
      <dgm:spPr/>
    </dgm:pt>
    <dgm:pt modelId="{D67D4F87-B905-9F4E-A469-A05D40309B9D}" type="pres">
      <dgm:prSet presAssocID="{84E6B019-E4BD-254C-95C5-4C4D8C4DA231}" presName="parTxOnlySpace" presStyleCnt="0"/>
      <dgm:spPr/>
    </dgm:pt>
    <dgm:pt modelId="{E3259259-6F74-C14A-BF50-DDB12E5FA4FC}" type="pres">
      <dgm:prSet presAssocID="{FA13908A-ADA2-B548-828F-2993C7B42D73}" presName="parTxOnly" presStyleLbl="node1" presStyleIdx="1" presStyleCnt="5">
        <dgm:presLayoutVars>
          <dgm:chMax val="0"/>
          <dgm:chPref val="0"/>
          <dgm:bulletEnabled val="1"/>
        </dgm:presLayoutVars>
      </dgm:prSet>
      <dgm:spPr/>
    </dgm:pt>
    <dgm:pt modelId="{7188A943-8F21-6148-953E-F15EE7646AA2}" type="pres">
      <dgm:prSet presAssocID="{F8C0A98F-E8FD-D24D-8225-110E48BD1BAE}" presName="parTxOnlySpace" presStyleCnt="0"/>
      <dgm:spPr/>
    </dgm:pt>
    <dgm:pt modelId="{00C5492D-8D8A-B840-BD2A-A51567E9F54B}" type="pres">
      <dgm:prSet presAssocID="{3036D706-5C31-164C-9301-74895B423C63}" presName="parTxOnly" presStyleLbl="node1" presStyleIdx="2" presStyleCnt="5">
        <dgm:presLayoutVars>
          <dgm:chMax val="0"/>
          <dgm:chPref val="0"/>
          <dgm:bulletEnabled val="1"/>
        </dgm:presLayoutVars>
      </dgm:prSet>
      <dgm:spPr/>
    </dgm:pt>
    <dgm:pt modelId="{E792D798-07F4-5F4F-8212-6FA2FDA8F8C6}" type="pres">
      <dgm:prSet presAssocID="{D3D2F7CC-FCA4-8844-89D6-69269B91B41A}" presName="parTxOnlySpace" presStyleCnt="0"/>
      <dgm:spPr/>
    </dgm:pt>
    <dgm:pt modelId="{DEBD8BFD-1194-CA47-9971-5B2C837B6D97}" type="pres">
      <dgm:prSet presAssocID="{518B7248-71B0-6F43-AE52-A55449351174}" presName="parTxOnly" presStyleLbl="node1" presStyleIdx="3" presStyleCnt="5">
        <dgm:presLayoutVars>
          <dgm:chMax val="0"/>
          <dgm:chPref val="0"/>
          <dgm:bulletEnabled val="1"/>
        </dgm:presLayoutVars>
      </dgm:prSet>
      <dgm:spPr/>
    </dgm:pt>
    <dgm:pt modelId="{B66489EE-4338-6547-9661-924F342D9FEE}" type="pres">
      <dgm:prSet presAssocID="{71F8C2DA-E4D0-FA48-8802-D1F22F39FC54}" presName="parTxOnlySpace" presStyleCnt="0"/>
      <dgm:spPr/>
    </dgm:pt>
    <dgm:pt modelId="{FCB12299-6DAB-9449-A04B-9D45CCD655D5}" type="pres">
      <dgm:prSet presAssocID="{CDA43272-BEBD-DD4B-8E8F-3042F4502D25}" presName="parTxOnly" presStyleLbl="node1" presStyleIdx="4" presStyleCnt="5">
        <dgm:presLayoutVars>
          <dgm:chMax val="0"/>
          <dgm:chPref val="0"/>
          <dgm:bulletEnabled val="1"/>
        </dgm:presLayoutVars>
      </dgm:prSet>
      <dgm:spPr/>
    </dgm:pt>
  </dgm:ptLst>
  <dgm:cxnLst>
    <dgm:cxn modelId="{2AAD3B03-21FA-2C47-A538-E7DABD554C15}" srcId="{1A5BB069-85EB-D645-8ADD-857F18B8E2E1}" destId="{FF7C14F4-4688-C348-A7D6-16EF6E3394DE}" srcOrd="0" destOrd="0" parTransId="{73BE0C60-94D8-D64B-8135-DB59E8254C27}" sibTransId="{84E6B019-E4BD-254C-95C5-4C4D8C4DA231}"/>
    <dgm:cxn modelId="{A31E4E0A-CAC0-E247-9276-01DCE7F0A778}" srcId="{1A5BB069-85EB-D645-8ADD-857F18B8E2E1}" destId="{FA13908A-ADA2-B548-828F-2993C7B42D73}" srcOrd="1" destOrd="0" parTransId="{9E68C0F2-6BEC-254F-B237-17A241EAEA24}" sibTransId="{F8C0A98F-E8FD-D24D-8225-110E48BD1BAE}"/>
    <dgm:cxn modelId="{2A5B4C69-A169-7949-B0A9-20EECF9322DE}" type="presOf" srcId="{3036D706-5C31-164C-9301-74895B423C63}" destId="{00C5492D-8D8A-B840-BD2A-A51567E9F54B}" srcOrd="0" destOrd="0" presId="urn:microsoft.com/office/officeart/2005/8/layout/chevron1"/>
    <dgm:cxn modelId="{3E7FD26E-7BD6-0C49-BEFB-D11D315359DB}" srcId="{1A5BB069-85EB-D645-8ADD-857F18B8E2E1}" destId="{518B7248-71B0-6F43-AE52-A55449351174}" srcOrd="3" destOrd="0" parTransId="{6710751C-B4EE-404B-B93F-FF25279CFE75}" sibTransId="{71F8C2DA-E4D0-FA48-8802-D1F22F39FC54}"/>
    <dgm:cxn modelId="{51D1D87F-3875-174D-B7D7-EACC319C8577}" type="presOf" srcId="{FF7C14F4-4688-C348-A7D6-16EF6E3394DE}" destId="{0F1A1C4C-3144-4E48-8EDD-D00C76D75D93}" srcOrd="0" destOrd="0" presId="urn:microsoft.com/office/officeart/2005/8/layout/chevron1"/>
    <dgm:cxn modelId="{E1CA718B-999C-304E-A77F-B65EA2B84067}" type="presOf" srcId="{1A5BB069-85EB-D645-8ADD-857F18B8E2E1}" destId="{79A94BA7-0DBF-A24A-8AF4-99F8E3B0902E}" srcOrd="0" destOrd="0" presId="urn:microsoft.com/office/officeart/2005/8/layout/chevron1"/>
    <dgm:cxn modelId="{B534ACDC-2A90-4040-A9BC-F6E95F490B81}" type="presOf" srcId="{CDA43272-BEBD-DD4B-8E8F-3042F4502D25}" destId="{FCB12299-6DAB-9449-A04B-9D45CCD655D5}" srcOrd="0" destOrd="0" presId="urn:microsoft.com/office/officeart/2005/8/layout/chevron1"/>
    <dgm:cxn modelId="{8A9824E1-3BD4-E84C-8876-E3B93CD5A0E2}" type="presOf" srcId="{FA13908A-ADA2-B548-828F-2993C7B42D73}" destId="{E3259259-6F74-C14A-BF50-DDB12E5FA4FC}" srcOrd="0" destOrd="0" presId="urn:microsoft.com/office/officeart/2005/8/layout/chevron1"/>
    <dgm:cxn modelId="{28FE97E5-1C28-6E41-8D24-B5B78F4BA568}" srcId="{1A5BB069-85EB-D645-8ADD-857F18B8E2E1}" destId="{CDA43272-BEBD-DD4B-8E8F-3042F4502D25}" srcOrd="4" destOrd="0" parTransId="{D15627EF-886C-804B-9891-443F91F6DFEF}" sibTransId="{7E66AE48-F6F3-8F4C-A811-B3669FA61209}"/>
    <dgm:cxn modelId="{B87541F2-74D3-7D4C-91C7-DA4CA28ACECA}" srcId="{1A5BB069-85EB-D645-8ADD-857F18B8E2E1}" destId="{3036D706-5C31-164C-9301-74895B423C63}" srcOrd="2" destOrd="0" parTransId="{1F91E0C7-1B7B-204A-A87E-045D7F44D0D6}" sibTransId="{D3D2F7CC-FCA4-8844-89D6-69269B91B41A}"/>
    <dgm:cxn modelId="{B39033F7-5270-6743-AF71-0E92DD71CFD8}" type="presOf" srcId="{518B7248-71B0-6F43-AE52-A55449351174}" destId="{DEBD8BFD-1194-CA47-9971-5B2C837B6D97}" srcOrd="0" destOrd="0" presId="urn:microsoft.com/office/officeart/2005/8/layout/chevron1"/>
    <dgm:cxn modelId="{D3922F4B-5F96-634D-9BB6-1CCC21EB76C7}" type="presParOf" srcId="{79A94BA7-0DBF-A24A-8AF4-99F8E3B0902E}" destId="{0F1A1C4C-3144-4E48-8EDD-D00C76D75D93}" srcOrd="0" destOrd="0" presId="urn:microsoft.com/office/officeart/2005/8/layout/chevron1"/>
    <dgm:cxn modelId="{61D512D8-86F5-E640-9774-28A44F94EB89}" type="presParOf" srcId="{79A94BA7-0DBF-A24A-8AF4-99F8E3B0902E}" destId="{D67D4F87-B905-9F4E-A469-A05D40309B9D}" srcOrd="1" destOrd="0" presId="urn:microsoft.com/office/officeart/2005/8/layout/chevron1"/>
    <dgm:cxn modelId="{38DA4C1D-FAA9-2847-B79F-41A08A340C0D}" type="presParOf" srcId="{79A94BA7-0DBF-A24A-8AF4-99F8E3B0902E}" destId="{E3259259-6F74-C14A-BF50-DDB12E5FA4FC}" srcOrd="2" destOrd="0" presId="urn:microsoft.com/office/officeart/2005/8/layout/chevron1"/>
    <dgm:cxn modelId="{02E15CAB-6739-464B-AC5B-B05765682583}" type="presParOf" srcId="{79A94BA7-0DBF-A24A-8AF4-99F8E3B0902E}" destId="{7188A943-8F21-6148-953E-F15EE7646AA2}" srcOrd="3" destOrd="0" presId="urn:microsoft.com/office/officeart/2005/8/layout/chevron1"/>
    <dgm:cxn modelId="{E177617A-C67A-1445-8115-74039DCE412B}" type="presParOf" srcId="{79A94BA7-0DBF-A24A-8AF4-99F8E3B0902E}" destId="{00C5492D-8D8A-B840-BD2A-A51567E9F54B}" srcOrd="4" destOrd="0" presId="urn:microsoft.com/office/officeart/2005/8/layout/chevron1"/>
    <dgm:cxn modelId="{ABDA6C9D-270D-9B47-B5BF-8D626901D1C3}" type="presParOf" srcId="{79A94BA7-0DBF-A24A-8AF4-99F8E3B0902E}" destId="{E792D798-07F4-5F4F-8212-6FA2FDA8F8C6}" srcOrd="5" destOrd="0" presId="urn:microsoft.com/office/officeart/2005/8/layout/chevron1"/>
    <dgm:cxn modelId="{6166CE83-908D-6347-8F87-C6F4553A39E7}" type="presParOf" srcId="{79A94BA7-0DBF-A24A-8AF4-99F8E3B0902E}" destId="{DEBD8BFD-1194-CA47-9971-5B2C837B6D97}" srcOrd="6" destOrd="0" presId="urn:microsoft.com/office/officeart/2005/8/layout/chevron1"/>
    <dgm:cxn modelId="{EAEE10F7-7CE8-E640-8ED5-5A0CAC4F051D}" type="presParOf" srcId="{79A94BA7-0DBF-A24A-8AF4-99F8E3B0902E}" destId="{B66489EE-4338-6547-9661-924F342D9FEE}" srcOrd="7" destOrd="0" presId="urn:microsoft.com/office/officeart/2005/8/layout/chevron1"/>
    <dgm:cxn modelId="{1BDABA05-E484-6B4A-9A81-9D291E6C82DE}" type="presParOf" srcId="{79A94BA7-0DBF-A24A-8AF4-99F8E3B0902E}" destId="{FCB12299-6DAB-9449-A04B-9D45CCD655D5}"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A1C4C-3144-4E48-8EDD-D00C76D75D93}">
      <dsp:nvSpPr>
        <dsp:cNvPr id="0" name=""/>
        <dsp:cNvSpPr/>
      </dsp:nvSpPr>
      <dsp:spPr>
        <a:xfrm>
          <a:off x="2063" y="160261"/>
          <a:ext cx="1836496" cy="734598"/>
        </a:xfrm>
        <a:prstGeom prst="chevron">
          <a:avLst/>
        </a:prstGeom>
        <a:solidFill>
          <a:srgbClr val="4472C4">
            <a:hueOff val="0"/>
            <a:satOff val="0"/>
            <a:lumOff val="0"/>
            <a:alpha val="66465"/>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a:solidFill>
                <a:srgbClr val="000000"/>
              </a:solidFill>
              <a:effectLst/>
              <a:latin typeface="Lato" panose="020F0502020204030203" pitchFamily="34" charset="0"/>
              <a:ea typeface="+mn-ea"/>
              <a:cs typeface="+mn-cs"/>
            </a:rPr>
          </a:br>
          <a:r>
            <a:rPr lang="en-US" sz="1200" b="1" i="0" kern="1200">
              <a:solidFill>
                <a:srgbClr val="000000"/>
              </a:solidFill>
              <a:effectLst/>
              <a:latin typeface="Lato" panose="020F0502020204030203" pitchFamily="34" charset="0"/>
              <a:ea typeface="+mn-ea"/>
              <a:cs typeface="+mn-cs"/>
            </a:rPr>
            <a:t>LEA / School / District</a:t>
          </a:r>
          <a:endParaRPr lang="en-US" sz="1200" b="1" i="0" kern="1200">
            <a:solidFill>
              <a:srgbClr val="000000"/>
            </a:solidFill>
            <a:latin typeface="Lato" panose="020F0502020204030203" pitchFamily="34" charset="0"/>
            <a:ea typeface="+mn-ea"/>
            <a:cs typeface="+mn-cs"/>
          </a:endParaRPr>
        </a:p>
      </dsp:txBody>
      <dsp:txXfrm>
        <a:off x="369362" y="160261"/>
        <a:ext cx="1101898" cy="734598"/>
      </dsp:txXfrm>
    </dsp:sp>
    <dsp:sp modelId="{E3259259-6F74-C14A-BF50-DDB12E5FA4FC}">
      <dsp:nvSpPr>
        <dsp:cNvPr id="0" name=""/>
        <dsp:cNvSpPr/>
      </dsp:nvSpPr>
      <dsp:spPr>
        <a:xfrm>
          <a:off x="1654910" y="160261"/>
          <a:ext cx="1836496" cy="734598"/>
        </a:xfrm>
        <a:prstGeom prst="chevron">
          <a:avLst/>
        </a:prstGeom>
        <a:solidFill>
          <a:srgbClr val="57B7D1">
            <a:alpha val="76078"/>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a:solidFill>
                <a:srgbClr val="000000"/>
              </a:solidFill>
              <a:latin typeface="Lato" panose="020F0502020204030203" pitchFamily="34" charset="0"/>
              <a:ea typeface="+mn-ea"/>
              <a:cs typeface="+mn-cs"/>
            </a:rPr>
          </a:br>
          <a:r>
            <a:rPr lang="en-US" sz="1200" b="1" i="0" kern="1200">
              <a:solidFill>
                <a:srgbClr val="000000"/>
              </a:solidFill>
              <a:latin typeface="Lato" panose="020F0502020204030203" pitchFamily="34" charset="0"/>
              <a:ea typeface="+mn-ea"/>
              <a:cs typeface="+mn-cs"/>
            </a:rPr>
            <a:t>Student Information System</a:t>
          </a:r>
        </a:p>
      </dsp:txBody>
      <dsp:txXfrm>
        <a:off x="2022209" y="160261"/>
        <a:ext cx="1101898" cy="734598"/>
      </dsp:txXfrm>
    </dsp:sp>
    <dsp:sp modelId="{00C5492D-8D8A-B840-BD2A-A51567E9F54B}">
      <dsp:nvSpPr>
        <dsp:cNvPr id="0" name=""/>
        <dsp:cNvSpPr/>
      </dsp:nvSpPr>
      <dsp:spPr>
        <a:xfrm>
          <a:off x="3307756" y="160261"/>
          <a:ext cx="1836496" cy="734598"/>
        </a:xfrm>
        <a:prstGeom prst="chevron">
          <a:avLst/>
        </a:prstGeom>
        <a:solidFill>
          <a:srgbClr val="4472C4">
            <a:hueOff val="-1931012"/>
            <a:satOff val="-4977"/>
            <a:lumOff val="-3361"/>
            <a:alpha val="83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a:solidFill>
                <a:srgbClr val="000000"/>
              </a:solidFill>
              <a:latin typeface="Lato" panose="020F0502020204030203" pitchFamily="34" charset="0"/>
              <a:ea typeface="+mn-ea"/>
              <a:cs typeface="+mn-cs"/>
            </a:rPr>
          </a:br>
          <a:r>
            <a:rPr lang="en-US" sz="1200" b="1" i="0" kern="1200">
              <a:solidFill>
                <a:srgbClr val="000000"/>
              </a:solidFill>
              <a:latin typeface="Lato" panose="020F0502020204030203" pitchFamily="34" charset="0"/>
              <a:ea typeface="+mn-ea"/>
              <a:cs typeface="+mn-cs"/>
            </a:rPr>
            <a:t>WISEdata Portal</a:t>
          </a:r>
        </a:p>
      </dsp:txBody>
      <dsp:txXfrm>
        <a:off x="3675055" y="160261"/>
        <a:ext cx="1101898" cy="734598"/>
      </dsp:txXfrm>
    </dsp:sp>
    <dsp:sp modelId="{DEBD8BFD-1194-CA47-9971-5B2C837B6D97}">
      <dsp:nvSpPr>
        <dsp:cNvPr id="0" name=""/>
        <dsp:cNvSpPr/>
      </dsp:nvSpPr>
      <dsp:spPr>
        <a:xfrm>
          <a:off x="4960603" y="160261"/>
          <a:ext cx="1836496" cy="734598"/>
        </a:xfrm>
        <a:prstGeom prst="chevron">
          <a:avLst/>
        </a:prstGeom>
        <a:solidFill>
          <a:srgbClr val="4FC7A0">
            <a:alpha val="83529"/>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a:solidFill>
                <a:srgbClr val="000000"/>
              </a:solidFill>
              <a:latin typeface="Lato" panose="020F0502020204030203" pitchFamily="34" charset="0"/>
              <a:ea typeface="+mn-ea"/>
              <a:cs typeface="+mn-cs"/>
            </a:rPr>
          </a:br>
          <a:r>
            <a:rPr lang="en-US" sz="1200" b="1" i="0" kern="1200">
              <a:solidFill>
                <a:srgbClr val="000000"/>
              </a:solidFill>
              <a:latin typeface="Lato" panose="020F0502020204030203" pitchFamily="34" charset="0"/>
              <a:ea typeface="+mn-ea"/>
              <a:cs typeface="+mn-cs"/>
            </a:rPr>
            <a:t>WISEdash for Districts</a:t>
          </a:r>
        </a:p>
      </dsp:txBody>
      <dsp:txXfrm>
        <a:off x="5327902" y="160261"/>
        <a:ext cx="1101898" cy="734598"/>
      </dsp:txXfrm>
    </dsp:sp>
    <dsp:sp modelId="{FCB12299-6DAB-9449-A04B-9D45CCD655D5}">
      <dsp:nvSpPr>
        <dsp:cNvPr id="0" name=""/>
        <dsp:cNvSpPr/>
      </dsp:nvSpPr>
      <dsp:spPr>
        <a:xfrm>
          <a:off x="6613450" y="160261"/>
          <a:ext cx="1836496" cy="734598"/>
        </a:xfrm>
        <a:prstGeom prst="chevron">
          <a:avLst/>
        </a:prstGeom>
        <a:solidFill>
          <a:srgbClr val="4472C4">
            <a:hueOff val="-3862025"/>
            <a:satOff val="-9954"/>
            <a:lumOff val="-6723"/>
            <a:alpha val="85156"/>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br>
            <a:rPr lang="en-US" sz="1200" b="1" i="0" kern="1200">
              <a:solidFill>
                <a:srgbClr val="000000"/>
              </a:solidFill>
              <a:latin typeface="Lato" panose="020F0502020204030203" pitchFamily="34" charset="0"/>
              <a:ea typeface="+mn-ea"/>
              <a:cs typeface="+mn-cs"/>
            </a:rPr>
          </a:br>
          <a:r>
            <a:rPr lang="en-US" sz="1200" b="1" i="0" kern="1200">
              <a:solidFill>
                <a:srgbClr val="000000"/>
              </a:solidFill>
              <a:latin typeface="Lato" panose="020F0502020204030203" pitchFamily="34" charset="0"/>
              <a:ea typeface="+mn-ea"/>
              <a:cs typeface="+mn-cs"/>
            </a:rPr>
            <a:t>WISEdash Public Portal</a:t>
          </a:r>
        </a:p>
      </dsp:txBody>
      <dsp:txXfrm>
        <a:off x="6980749" y="160261"/>
        <a:ext cx="1101898" cy="7345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23</a:t>
            </a:fld>
            <a:endParaRPr lang="en-US"/>
          </a:p>
        </p:txBody>
      </p:sp>
    </p:spTree>
    <p:extLst>
      <p:ext uri="{BB962C8B-B14F-4D97-AF65-F5344CB8AC3E}">
        <p14:creationId xmlns:p14="http://schemas.microsoft.com/office/powerpoint/2010/main" val="3743782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24</a:t>
            </a:fld>
            <a:endParaRPr lang="en-US"/>
          </a:p>
        </p:txBody>
      </p:sp>
    </p:spTree>
    <p:extLst>
      <p:ext uri="{BB962C8B-B14F-4D97-AF65-F5344CB8AC3E}">
        <p14:creationId xmlns:p14="http://schemas.microsoft.com/office/powerpoint/2010/main" val="371303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25</a:t>
            </a:fld>
            <a:endParaRPr lang="en-US"/>
          </a:p>
        </p:txBody>
      </p:sp>
    </p:spTree>
    <p:extLst>
      <p:ext uri="{BB962C8B-B14F-4D97-AF65-F5344CB8AC3E}">
        <p14:creationId xmlns:p14="http://schemas.microsoft.com/office/powerpoint/2010/main" val="128050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26</a:t>
            </a:fld>
            <a:endParaRPr lang="en-US"/>
          </a:p>
        </p:txBody>
      </p:sp>
    </p:spTree>
    <p:extLst>
      <p:ext uri="{BB962C8B-B14F-4D97-AF65-F5344CB8AC3E}">
        <p14:creationId xmlns:p14="http://schemas.microsoft.com/office/powerpoint/2010/main" val="127845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27</a:t>
            </a:fld>
            <a:endParaRPr lang="en-US"/>
          </a:p>
        </p:txBody>
      </p:sp>
    </p:spTree>
    <p:extLst>
      <p:ext uri="{BB962C8B-B14F-4D97-AF65-F5344CB8AC3E}">
        <p14:creationId xmlns:p14="http://schemas.microsoft.com/office/powerpoint/2010/main" val="3729532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28</a:t>
            </a:fld>
            <a:endParaRPr lang="en-US"/>
          </a:p>
        </p:txBody>
      </p:sp>
    </p:spTree>
    <p:extLst>
      <p:ext uri="{BB962C8B-B14F-4D97-AF65-F5344CB8AC3E}">
        <p14:creationId xmlns:p14="http://schemas.microsoft.com/office/powerpoint/2010/main" val="2541330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00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a:t>
            </a:fld>
            <a:endParaRPr lang="en-US"/>
          </a:p>
        </p:txBody>
      </p:sp>
    </p:spTree>
    <p:extLst>
      <p:ext uri="{BB962C8B-B14F-4D97-AF65-F5344CB8AC3E}">
        <p14:creationId xmlns:p14="http://schemas.microsoft.com/office/powerpoint/2010/main" val="1487343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10</a:t>
            </a:fld>
            <a:endParaRPr lang="en-US"/>
          </a:p>
        </p:txBody>
      </p:sp>
    </p:spTree>
    <p:extLst>
      <p:ext uri="{BB962C8B-B14F-4D97-AF65-F5344CB8AC3E}">
        <p14:creationId xmlns:p14="http://schemas.microsoft.com/office/powerpoint/2010/main" val="2759798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12</a:t>
            </a:fld>
            <a:endParaRPr lang="en-US"/>
          </a:p>
        </p:txBody>
      </p:sp>
    </p:spTree>
    <p:extLst>
      <p:ext uri="{BB962C8B-B14F-4D97-AF65-F5344CB8AC3E}">
        <p14:creationId xmlns:p14="http://schemas.microsoft.com/office/powerpoint/2010/main" val="97857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13</a:t>
            </a:fld>
            <a:endParaRPr lang="en-US"/>
          </a:p>
        </p:txBody>
      </p:sp>
    </p:spTree>
    <p:extLst>
      <p:ext uri="{BB962C8B-B14F-4D97-AF65-F5344CB8AC3E}">
        <p14:creationId xmlns:p14="http://schemas.microsoft.com/office/powerpoint/2010/main" val="41772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14</a:t>
            </a:fld>
            <a:endParaRPr lang="en-US"/>
          </a:p>
        </p:txBody>
      </p:sp>
    </p:spTree>
    <p:extLst>
      <p:ext uri="{BB962C8B-B14F-4D97-AF65-F5344CB8AC3E}">
        <p14:creationId xmlns:p14="http://schemas.microsoft.com/office/powerpoint/2010/main" val="3266392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15</a:t>
            </a:fld>
            <a:endParaRPr lang="en-US"/>
          </a:p>
        </p:txBody>
      </p:sp>
    </p:spTree>
    <p:extLst>
      <p:ext uri="{BB962C8B-B14F-4D97-AF65-F5344CB8AC3E}">
        <p14:creationId xmlns:p14="http://schemas.microsoft.com/office/powerpoint/2010/main" val="260762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17</a:t>
            </a:fld>
            <a:endParaRPr lang="en-US"/>
          </a:p>
        </p:txBody>
      </p:sp>
    </p:spTree>
    <p:extLst>
      <p:ext uri="{BB962C8B-B14F-4D97-AF65-F5344CB8AC3E}">
        <p14:creationId xmlns:p14="http://schemas.microsoft.com/office/powerpoint/2010/main" val="1685492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21</a:t>
            </a:fld>
            <a:endParaRPr lang="en-US"/>
          </a:p>
        </p:txBody>
      </p:sp>
    </p:spTree>
    <p:extLst>
      <p:ext uri="{BB962C8B-B14F-4D97-AF65-F5344CB8AC3E}">
        <p14:creationId xmlns:p14="http://schemas.microsoft.com/office/powerpoint/2010/main" val="2750040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r>
              <a:rPr lang="en-US"/>
              <a:t>Click to edit Master text styles</a:t>
            </a:r>
          </a:p>
        </p:txBody>
      </p:sp>
      <p:pic>
        <p:nvPicPr>
          <p:cNvPr id="7" name="Picture 6">
            <a:extLst>
              <a:ext uri="{FF2B5EF4-FFF2-40B4-BE49-F238E27FC236}">
                <a16:creationId xmlns:a16="http://schemas.microsoft.com/office/drawing/2014/main" id="{5B453D93-4F80-B84A-8B5D-CAB306469B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042012" y="1304873"/>
            <a:ext cx="5045075" cy="2530475"/>
          </a:xfrm>
        </p:spPr>
        <p:txBody>
          <a:bodyPr/>
          <a:lstStyle/>
          <a:p>
            <a:r>
              <a:rPr lang="en-US"/>
              <a:t>Click icon to add media</a:t>
            </a:r>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8" r:id="rId4"/>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dpi.wi.gov/wise/data-element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hyperlink" Target="http://dpi.wi.gov/wisedata/help/mini-tutorials/update-agency-contact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dpi.wi.gov/wisedata/help/mini-tutorials/wdp-validations" TargetMode="Externa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3.png"/><Relationship Id="rId5" Type="http://schemas.openxmlformats.org/officeDocument/2006/relationships/hyperlink" Target="https://dpi.wi.gov/cst/tips-for-help-tickets" TargetMode="External"/><Relationship Id="rId4" Type="http://schemas.openxmlformats.org/officeDocument/2006/relationships/hyperlink" Target="https://dpi.wi.gov/wisedata/help/reques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5.png"/><Relationship Id="rId4" Type="http://schemas.openxmlformats.org/officeDocument/2006/relationships/hyperlink" Target="https://dpi.wi.gov/wisedata/events/month"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s://dpi.wi.gov/wisedata/events/upcomin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media.dpi.wi.gov/wise/understanding-economically-disadvantaged-status-data-reporting/content/index.html#/" TargetMode="External"/><Relationship Id="rId3" Type="http://schemas.openxmlformats.org/officeDocument/2006/relationships/notesSlide" Target="../notesSlides/notesSlide15.xml"/><Relationship Id="rId7" Type="http://schemas.openxmlformats.org/officeDocument/2006/relationships/hyperlink" Target="https://media.dpi.wi.gov/wise/data/content/index.html"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media.dpi.wi.gov/wise/id/content/index.html#/" TargetMode="External"/><Relationship Id="rId5" Type="http://schemas.openxmlformats.org/officeDocument/2006/relationships/hyperlink" Target="https://media.dpi.wi.gov/wise/user-basics/content/index.html" TargetMode="External"/><Relationship Id="rId4" Type="http://schemas.openxmlformats.org/officeDocument/2006/relationships/hyperlink" Target="https://dpi.wi.gov/wisedata/wise-classroom" TargetMode="External"/><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hyperlink" Target="https://plus.google.com/communities/105431195558511570315/stream/b30ce39a-541b-4d07-b504-78bc6aad767c" TargetMode="External"/><Relationship Id="rId3" Type="http://schemas.openxmlformats.org/officeDocument/2006/relationships/hyperlink" Target="https://dpi.wi.gov/wisedata/help" TargetMode="External"/><Relationship Id="rId7" Type="http://schemas.openxmlformats.org/officeDocument/2006/relationships/hyperlink" Target="https://dpi.wi.gov/wisedata/schools/annual-tasks-checklist" TargetMode="Externa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hyperlink" Target="https://dpi.wi.gov/wisedata/schools" TargetMode="External"/><Relationship Id="rId5" Type="http://schemas.openxmlformats.org/officeDocument/2006/relationships/hyperlink" Target="https://dpidynamicsprd.powerappsportals.com/articles-search-page/" TargetMode="External"/><Relationship Id="rId4" Type="http://schemas.openxmlformats.org/officeDocument/2006/relationships/hyperlink" Target="https://dpi.wi.gov/wise/data-elements" TargetMode="External"/><Relationship Id="rId9" Type="http://schemas.openxmlformats.org/officeDocument/2006/relationships/hyperlink" Target="https://dpi.wi.gov/wisedata/events/month"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https://dpi.wi.gov/wisedata/events/upcoming?combine=wise%2Buser%2Bgroup" TargetMode="Externa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s://mail.google.com/chat/u/0/#chat/space/AAAAfCFTfu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https://dpi.wi.gov/wise/data-privacy/resources"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dpi.wi.gov/sites/default/files/imce/wisedash/pdf/PII%20list%20of%20Examples.pdf"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https://dpi.wi.gov/wise/wisehome-info" TargetMode="Externa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on.wisconsin.gov/WAMS/home" TargetMode="Externa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a:xfrm>
            <a:off x="616258" y="0"/>
            <a:ext cx="7886700" cy="914400"/>
          </a:xfrm>
          <a:prstGeom prst="rect">
            <a:avLst/>
          </a:prstGeom>
        </p:spPr>
        <p:txBody>
          <a:bodyPr>
            <a:normAutofit fontScale="90000"/>
          </a:bodyPr>
          <a:lstStyle/>
          <a:p>
            <a:pPr rtl="0" eaLnBrk="1" latinLnBrk="0" hangingPunct="1"/>
            <a:r>
              <a:rPr lang="en-US" sz="3600" b="1" kern="1200" baseline="0" dirty="0">
                <a:solidFill>
                  <a:schemeClr val="bg1"/>
                </a:solidFill>
                <a:effectLst/>
                <a:latin typeface="Lato Black" panose="020F0A02020204030203" pitchFamily="34" charset="0"/>
                <a:ea typeface="+mj-ea"/>
                <a:cs typeface="+mj-cs"/>
              </a:rPr>
              <a:t>WISEdata For New Users Training: WISEdata Portal </a:t>
            </a:r>
            <a:endParaRPr lang="en-US" dirty="0">
              <a:effectLst/>
            </a:endParaRPr>
          </a:p>
          <a:p>
            <a:pPr rtl="0" eaLnBrk="1" latinLnBrk="0" hangingPunct="1"/>
            <a:r>
              <a:rPr lang="en-US" sz="3600" b="1" kern="1200" baseline="0" dirty="0">
                <a:solidFill>
                  <a:schemeClr val="bg1"/>
                </a:solidFill>
                <a:effectLst/>
                <a:latin typeface="Lato Black" panose="020F0A02020204030203" pitchFamily="34" charset="0"/>
                <a:ea typeface="+mj-ea"/>
                <a:cs typeface="+mj-cs"/>
              </a:rPr>
              <a:t>Navigation &amp; WISEdata Basics</a:t>
            </a:r>
            <a:endParaRPr lang="en-US" dirty="0">
              <a:effectLst/>
            </a:endParaRPr>
          </a:p>
        </p:txBody>
      </p:sp>
      <p:sp>
        <p:nvSpPr>
          <p:cNvPr id="2" name="Text Placeholder 1"/>
          <p:cNvSpPr>
            <a:spLocks noGrp="1"/>
          </p:cNvSpPr>
          <p:nvPr>
            <p:ph type="body" sz="quarter" idx="10"/>
          </p:nvPr>
        </p:nvSpPr>
        <p:spPr>
          <a:xfrm>
            <a:off x="453934" y="1066836"/>
            <a:ext cx="8236131" cy="1351396"/>
          </a:xfrm>
        </p:spPr>
        <p:txBody>
          <a:bodyPr>
            <a:noAutofit/>
          </a:bodyPr>
          <a:lstStyle/>
          <a:p>
            <a:pPr algn="ctr">
              <a:lnSpc>
                <a:spcPct val="100000"/>
              </a:lnSpc>
              <a:spcAft>
                <a:spcPts val="0"/>
              </a:spcAft>
            </a:pPr>
            <a:r>
              <a:rPr lang="en-US" sz="4000"/>
              <a:t>WISEdata For New Users Training: WISEdata Portal </a:t>
            </a:r>
          </a:p>
          <a:p>
            <a:pPr algn="ctr">
              <a:lnSpc>
                <a:spcPct val="100000"/>
              </a:lnSpc>
              <a:spcAft>
                <a:spcPts val="0"/>
              </a:spcAft>
            </a:pPr>
            <a:r>
              <a:rPr lang="en-US" sz="4000"/>
              <a:t>Navigation &amp; WISEdata Basics</a:t>
            </a:r>
          </a:p>
        </p:txBody>
      </p:sp>
      <p:sp>
        <p:nvSpPr>
          <p:cNvPr id="3" name="Text Placeholder 2"/>
          <p:cNvSpPr>
            <a:spLocks noGrp="1"/>
          </p:cNvSpPr>
          <p:nvPr>
            <p:ph type="body" sz="quarter" idx="11"/>
          </p:nvPr>
        </p:nvSpPr>
        <p:spPr>
          <a:xfrm>
            <a:off x="6061647" y="3273630"/>
            <a:ext cx="1984917" cy="1068417"/>
          </a:xfrm>
        </p:spPr>
        <p:txBody>
          <a:bodyPr>
            <a:noAutofit/>
          </a:bodyPr>
          <a:lstStyle/>
          <a:p>
            <a:pPr>
              <a:lnSpc>
                <a:spcPts val="1182"/>
              </a:lnSpc>
              <a:spcAft>
                <a:spcPts val="1200"/>
              </a:spcAft>
            </a:pPr>
            <a:r>
              <a:rPr lang="en-US" sz="1318"/>
              <a:t>Jodyann Hunter</a:t>
            </a:r>
          </a:p>
          <a:p>
            <a:pPr>
              <a:lnSpc>
                <a:spcPts val="1182"/>
              </a:lnSpc>
              <a:spcAft>
                <a:spcPts val="1200"/>
              </a:spcAft>
            </a:pPr>
            <a:r>
              <a:rPr lang="en-US" sz="1318"/>
              <a:t>Customer Service </a:t>
            </a:r>
          </a:p>
          <a:p>
            <a:pPr>
              <a:lnSpc>
                <a:spcPts val="1182"/>
              </a:lnSpc>
              <a:spcAft>
                <a:spcPts val="1200"/>
              </a:spcAft>
            </a:pPr>
            <a:r>
              <a:rPr lang="en-US" sz="1318"/>
              <a:t>March 2024</a:t>
            </a:r>
          </a:p>
        </p:txBody>
      </p:sp>
    </p:spTree>
    <p:custDataLst>
      <p:tags r:id="rId1"/>
    </p:custDataLst>
    <p:extLst>
      <p:ext uri="{BB962C8B-B14F-4D97-AF65-F5344CB8AC3E}">
        <p14:creationId xmlns:p14="http://schemas.microsoft.com/office/powerpoint/2010/main" val="1715164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Procedure for Submitting Data</a:t>
            </a:r>
          </a:p>
        </p:txBody>
      </p:sp>
      <p:sp>
        <p:nvSpPr>
          <p:cNvPr id="3" name="object 3">
            <a:extLst>
              <a:ext uri="{FF2B5EF4-FFF2-40B4-BE49-F238E27FC236}">
                <a16:creationId xmlns:a16="http://schemas.microsoft.com/office/drawing/2014/main" id="{AD41D765-B0ED-4DAA-EFF8-DABE22FB73C4}"/>
              </a:ext>
              <a:ext uri="{C183D7F6-B498-43B3-948B-1728B52AA6E4}">
                <adec:decorative xmlns:adec="http://schemas.microsoft.com/office/drawing/2017/decorative" val="1"/>
              </a:ext>
            </a:extLst>
          </p:cNvPr>
          <p:cNvSpPr/>
          <p:nvPr/>
        </p:nvSpPr>
        <p:spPr>
          <a:xfrm>
            <a:off x="75600" y="970720"/>
            <a:ext cx="8992800" cy="1370219"/>
          </a:xfrm>
          <a:custGeom>
            <a:avLst/>
            <a:gdLst/>
            <a:ahLst/>
            <a:cxnLst/>
            <a:rect l="l" t="t" r="r" b="b"/>
            <a:pathLst>
              <a:path w="5189220" h="4006850">
                <a:moveTo>
                  <a:pt x="3185922" y="0"/>
                </a:moveTo>
                <a:lnTo>
                  <a:pt x="3185922" y="1001648"/>
                </a:lnTo>
                <a:lnTo>
                  <a:pt x="0" y="1001648"/>
                </a:lnTo>
                <a:lnTo>
                  <a:pt x="0" y="3004947"/>
                </a:lnTo>
                <a:lnTo>
                  <a:pt x="3185922" y="3004947"/>
                </a:lnTo>
                <a:lnTo>
                  <a:pt x="3185922" y="4006595"/>
                </a:lnTo>
                <a:lnTo>
                  <a:pt x="5189220" y="2003297"/>
                </a:lnTo>
                <a:lnTo>
                  <a:pt x="3185922" y="0"/>
                </a:lnTo>
                <a:close/>
              </a:path>
            </a:pathLst>
          </a:custGeom>
          <a:solidFill>
            <a:srgbClr val="D2DEEE"/>
          </a:solidFill>
        </p:spPr>
        <p:txBody>
          <a:bodyPr wrap="square" lIns="0" tIns="0" rIns="0" bIns="0" rtlCol="0"/>
          <a:lstStyle/>
          <a:p>
            <a:endParaRPr/>
          </a:p>
        </p:txBody>
      </p:sp>
      <p:sp>
        <p:nvSpPr>
          <p:cNvPr id="10" name="object 4">
            <a:extLst>
              <a:ext uri="{FF2B5EF4-FFF2-40B4-BE49-F238E27FC236}">
                <a16:creationId xmlns:a16="http://schemas.microsoft.com/office/drawing/2014/main" id="{D9EBBE82-E21C-EB74-F965-2697D65C3DAB}"/>
              </a:ext>
              <a:ext uri="{C183D7F6-B498-43B3-948B-1728B52AA6E4}">
                <adec:decorative xmlns:adec="http://schemas.microsoft.com/office/drawing/2017/decorative" val="1"/>
              </a:ext>
            </a:extLst>
          </p:cNvPr>
          <p:cNvSpPr/>
          <p:nvPr/>
        </p:nvSpPr>
        <p:spPr>
          <a:xfrm>
            <a:off x="919823" y="1364103"/>
            <a:ext cx="2065301" cy="2323987"/>
          </a:xfrm>
          <a:custGeom>
            <a:avLst/>
            <a:gdLst/>
            <a:ahLst/>
            <a:cxnLst/>
            <a:rect l="l" t="t" r="r" b="b"/>
            <a:pathLst>
              <a:path w="1336675" h="1772920">
                <a:moveTo>
                  <a:pt x="1113790" y="0"/>
                </a:moveTo>
                <a:lnTo>
                  <a:pt x="222758" y="0"/>
                </a:lnTo>
                <a:lnTo>
                  <a:pt x="177853" y="4524"/>
                </a:lnTo>
                <a:lnTo>
                  <a:pt x="136034" y="17500"/>
                </a:lnTo>
                <a:lnTo>
                  <a:pt x="98195" y="38033"/>
                </a:lnTo>
                <a:lnTo>
                  <a:pt x="65230" y="65230"/>
                </a:lnTo>
                <a:lnTo>
                  <a:pt x="38033" y="98195"/>
                </a:lnTo>
                <a:lnTo>
                  <a:pt x="17500" y="136034"/>
                </a:lnTo>
                <a:lnTo>
                  <a:pt x="4524" y="177853"/>
                </a:lnTo>
                <a:lnTo>
                  <a:pt x="0" y="222757"/>
                </a:lnTo>
                <a:lnTo>
                  <a:pt x="0" y="1549654"/>
                </a:lnTo>
                <a:lnTo>
                  <a:pt x="4524" y="1594558"/>
                </a:lnTo>
                <a:lnTo>
                  <a:pt x="17500" y="1636377"/>
                </a:lnTo>
                <a:lnTo>
                  <a:pt x="38033" y="1674216"/>
                </a:lnTo>
                <a:lnTo>
                  <a:pt x="65230" y="1707181"/>
                </a:lnTo>
                <a:lnTo>
                  <a:pt x="98195" y="1734378"/>
                </a:lnTo>
                <a:lnTo>
                  <a:pt x="136034" y="1754911"/>
                </a:lnTo>
                <a:lnTo>
                  <a:pt x="177853" y="1767887"/>
                </a:lnTo>
                <a:lnTo>
                  <a:pt x="222758" y="1772412"/>
                </a:lnTo>
                <a:lnTo>
                  <a:pt x="1113790" y="1772412"/>
                </a:lnTo>
                <a:lnTo>
                  <a:pt x="1158694" y="1767887"/>
                </a:lnTo>
                <a:lnTo>
                  <a:pt x="1200513" y="1754911"/>
                </a:lnTo>
                <a:lnTo>
                  <a:pt x="1238352" y="1734378"/>
                </a:lnTo>
                <a:lnTo>
                  <a:pt x="1271317" y="1707181"/>
                </a:lnTo>
                <a:lnTo>
                  <a:pt x="1298514" y="1674216"/>
                </a:lnTo>
                <a:lnTo>
                  <a:pt x="1319047" y="1636377"/>
                </a:lnTo>
                <a:lnTo>
                  <a:pt x="1332023" y="1594558"/>
                </a:lnTo>
                <a:lnTo>
                  <a:pt x="1336548" y="1549654"/>
                </a:lnTo>
                <a:lnTo>
                  <a:pt x="1336548" y="222757"/>
                </a:lnTo>
                <a:lnTo>
                  <a:pt x="1332023" y="177853"/>
                </a:lnTo>
                <a:lnTo>
                  <a:pt x="1319047" y="136034"/>
                </a:lnTo>
                <a:lnTo>
                  <a:pt x="1298514" y="98195"/>
                </a:lnTo>
                <a:lnTo>
                  <a:pt x="1271317" y="65230"/>
                </a:lnTo>
                <a:lnTo>
                  <a:pt x="1238352" y="38033"/>
                </a:lnTo>
                <a:lnTo>
                  <a:pt x="1200513" y="17500"/>
                </a:lnTo>
                <a:lnTo>
                  <a:pt x="1158694" y="4524"/>
                </a:lnTo>
                <a:lnTo>
                  <a:pt x="1113790" y="0"/>
                </a:lnTo>
                <a:close/>
              </a:path>
            </a:pathLst>
          </a:custGeom>
          <a:solidFill>
            <a:srgbClr val="333399"/>
          </a:solidFill>
        </p:spPr>
        <p:txBody>
          <a:bodyPr wrap="square" lIns="0" tIns="0" rIns="0" bIns="0" rtlCol="0"/>
          <a:lstStyle/>
          <a:p>
            <a:endParaRPr/>
          </a:p>
        </p:txBody>
      </p:sp>
      <p:sp>
        <p:nvSpPr>
          <p:cNvPr id="11" name="TextBox 10">
            <a:extLst>
              <a:ext uri="{FF2B5EF4-FFF2-40B4-BE49-F238E27FC236}">
                <a16:creationId xmlns:a16="http://schemas.microsoft.com/office/drawing/2014/main" id="{E9BFF5D4-707B-980C-78FF-378332378F22}"/>
              </a:ext>
            </a:extLst>
          </p:cNvPr>
          <p:cNvSpPr txBox="1"/>
          <p:nvPr/>
        </p:nvSpPr>
        <p:spPr>
          <a:xfrm>
            <a:off x="913484" y="1460676"/>
            <a:ext cx="2071640" cy="1876026"/>
          </a:xfrm>
          <a:prstGeom prst="rect">
            <a:avLst/>
          </a:prstGeom>
          <a:noFill/>
        </p:spPr>
        <p:txBody>
          <a:bodyPr wrap="square">
            <a:spAutoFit/>
          </a:bodyPr>
          <a:lstStyle/>
          <a:p>
            <a:pPr marL="12065" marR="5080" lvl="0" indent="3175" algn="ctr" defTabSz="914400" eaLnBrk="1" fontAlgn="auto" latinLnBrk="0" hangingPunct="1">
              <a:lnSpc>
                <a:spcPct val="92200"/>
              </a:lnSpc>
              <a:spcBef>
                <a:spcPts val="445"/>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The</a:t>
            </a:r>
            <a:r>
              <a:rPr kumimoji="0" lang="en-US" sz="1800" b="0" i="0" u="none" strike="noStrike" kern="0" cap="none" spc="-35"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LEA</a:t>
            </a:r>
            <a:r>
              <a:rPr kumimoji="0" lang="en-US" sz="1800" b="0" i="0" u="none" strike="noStrike" kern="0" cap="none" spc="-40"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10" normalizeH="0" baseline="0" noProof="0">
                <a:ln>
                  <a:noFill/>
                </a:ln>
                <a:solidFill>
                  <a:srgbClr val="FFFFFF"/>
                </a:solidFill>
                <a:effectLst/>
                <a:uLnTx/>
                <a:uFillTx/>
                <a:latin typeface="Lato" panose="020F0502020204030203" pitchFamily="34" charset="0"/>
                <a:cs typeface="UKIJ Qolyazma"/>
              </a:rPr>
              <a:t>(school/district)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inputs</a:t>
            </a:r>
            <a:r>
              <a:rPr kumimoji="0" lang="en-US" sz="1800" b="0" i="0" u="none" strike="noStrike" kern="0" cap="none" spc="-65"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10" normalizeH="0" baseline="0" noProof="0">
                <a:ln>
                  <a:noFill/>
                </a:ln>
                <a:solidFill>
                  <a:srgbClr val="FFFFFF"/>
                </a:solidFill>
                <a:effectLst/>
                <a:uLnTx/>
                <a:uFillTx/>
                <a:latin typeface="Lato" panose="020F0502020204030203" pitchFamily="34" charset="0"/>
                <a:cs typeface="UKIJ Qolyazma"/>
              </a:rPr>
              <a:t>student information</a:t>
            </a:r>
            <a:r>
              <a:rPr kumimoji="0" lang="en-US" sz="1800" b="0" i="0" u="none" strike="noStrike" kern="0" cap="none" spc="-35"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into</a:t>
            </a:r>
            <a:r>
              <a:rPr kumimoji="0" lang="en-US" sz="1800" b="0" i="0" u="none" strike="noStrike" kern="0" cap="none" spc="-5"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20" normalizeH="0" baseline="0" noProof="0">
                <a:ln>
                  <a:noFill/>
                </a:ln>
                <a:solidFill>
                  <a:srgbClr val="FFFFFF"/>
                </a:solidFill>
                <a:effectLst/>
                <a:uLnTx/>
                <a:uFillTx/>
                <a:latin typeface="Lato" panose="020F0502020204030203" pitchFamily="34" charset="0"/>
                <a:cs typeface="UKIJ Qolyazma"/>
              </a:rPr>
              <a:t>their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local</a:t>
            </a:r>
            <a:r>
              <a:rPr kumimoji="0" lang="en-US" sz="1800" b="0" i="0" u="none" strike="noStrike" kern="0" cap="none" spc="-50"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10" normalizeH="0" baseline="0" noProof="0">
                <a:ln>
                  <a:noFill/>
                </a:ln>
                <a:solidFill>
                  <a:srgbClr val="FFFFFF"/>
                </a:solidFill>
                <a:effectLst/>
                <a:uLnTx/>
                <a:uFillTx/>
                <a:latin typeface="Lato" panose="020F0502020204030203" pitchFamily="34" charset="0"/>
                <a:cs typeface="UKIJ Qolyazma"/>
              </a:rPr>
              <a:t>student information</a:t>
            </a:r>
            <a:r>
              <a:rPr kumimoji="0" lang="en-US" sz="1800" b="0" i="0" u="none" strike="noStrike" kern="0" cap="none" spc="-45"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system</a:t>
            </a:r>
            <a:r>
              <a:rPr kumimoji="0" lang="en-US" sz="1800" b="0" i="0" u="none" strike="noStrike" kern="0" cap="none" spc="10"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10" normalizeH="0" baseline="0" noProof="0">
                <a:ln>
                  <a:noFill/>
                </a:ln>
                <a:solidFill>
                  <a:srgbClr val="FFFFFF"/>
                </a:solidFill>
                <a:effectLst/>
                <a:uLnTx/>
                <a:uFillTx/>
                <a:latin typeface="Lato" panose="020F0502020204030203" pitchFamily="34" charset="0"/>
                <a:cs typeface="UKIJ Qolyazma"/>
              </a:rPr>
              <a:t>(SIS).</a:t>
            </a:r>
            <a:endParaRPr kumimoji="0" lang="en-US" sz="1800" b="0" i="0" u="none" strike="noStrike" kern="0" cap="none" spc="0" normalizeH="0" baseline="0" noProof="0">
              <a:ln>
                <a:noFill/>
              </a:ln>
              <a:solidFill>
                <a:sysClr val="windowText" lastClr="000000"/>
              </a:solidFill>
              <a:effectLst/>
              <a:uLnTx/>
              <a:uFillTx/>
              <a:latin typeface="Lato" panose="020F0502020204030203" pitchFamily="34" charset="0"/>
              <a:cs typeface="UKIJ Qolyazma"/>
            </a:endParaRPr>
          </a:p>
        </p:txBody>
      </p:sp>
      <p:sp>
        <p:nvSpPr>
          <p:cNvPr id="21" name="object 4">
            <a:extLst>
              <a:ext uri="{FF2B5EF4-FFF2-40B4-BE49-F238E27FC236}">
                <a16:creationId xmlns:a16="http://schemas.microsoft.com/office/drawing/2014/main" id="{41CCEACA-19A8-BCD5-5E6C-73267AEFCFB5}"/>
              </a:ext>
              <a:ext uri="{C183D7F6-B498-43B3-948B-1728B52AA6E4}">
                <adec:decorative xmlns:adec="http://schemas.microsoft.com/office/drawing/2017/decorative" val="1"/>
              </a:ext>
            </a:extLst>
          </p:cNvPr>
          <p:cNvSpPr/>
          <p:nvPr/>
        </p:nvSpPr>
        <p:spPr>
          <a:xfrm>
            <a:off x="3539349" y="1364102"/>
            <a:ext cx="2065301" cy="2323987"/>
          </a:xfrm>
          <a:custGeom>
            <a:avLst/>
            <a:gdLst/>
            <a:ahLst/>
            <a:cxnLst/>
            <a:rect l="l" t="t" r="r" b="b"/>
            <a:pathLst>
              <a:path w="1336675" h="1772920">
                <a:moveTo>
                  <a:pt x="1113790" y="0"/>
                </a:moveTo>
                <a:lnTo>
                  <a:pt x="222758" y="0"/>
                </a:lnTo>
                <a:lnTo>
                  <a:pt x="177853" y="4524"/>
                </a:lnTo>
                <a:lnTo>
                  <a:pt x="136034" y="17500"/>
                </a:lnTo>
                <a:lnTo>
                  <a:pt x="98195" y="38033"/>
                </a:lnTo>
                <a:lnTo>
                  <a:pt x="65230" y="65230"/>
                </a:lnTo>
                <a:lnTo>
                  <a:pt x="38033" y="98195"/>
                </a:lnTo>
                <a:lnTo>
                  <a:pt x="17500" y="136034"/>
                </a:lnTo>
                <a:lnTo>
                  <a:pt x="4524" y="177853"/>
                </a:lnTo>
                <a:lnTo>
                  <a:pt x="0" y="222757"/>
                </a:lnTo>
                <a:lnTo>
                  <a:pt x="0" y="1549654"/>
                </a:lnTo>
                <a:lnTo>
                  <a:pt x="4524" y="1594558"/>
                </a:lnTo>
                <a:lnTo>
                  <a:pt x="17500" y="1636377"/>
                </a:lnTo>
                <a:lnTo>
                  <a:pt x="38033" y="1674216"/>
                </a:lnTo>
                <a:lnTo>
                  <a:pt x="65230" y="1707181"/>
                </a:lnTo>
                <a:lnTo>
                  <a:pt x="98195" y="1734378"/>
                </a:lnTo>
                <a:lnTo>
                  <a:pt x="136034" y="1754911"/>
                </a:lnTo>
                <a:lnTo>
                  <a:pt x="177853" y="1767887"/>
                </a:lnTo>
                <a:lnTo>
                  <a:pt x="222758" y="1772412"/>
                </a:lnTo>
                <a:lnTo>
                  <a:pt x="1113790" y="1772412"/>
                </a:lnTo>
                <a:lnTo>
                  <a:pt x="1158694" y="1767887"/>
                </a:lnTo>
                <a:lnTo>
                  <a:pt x="1200513" y="1754911"/>
                </a:lnTo>
                <a:lnTo>
                  <a:pt x="1238352" y="1734378"/>
                </a:lnTo>
                <a:lnTo>
                  <a:pt x="1271317" y="1707181"/>
                </a:lnTo>
                <a:lnTo>
                  <a:pt x="1298514" y="1674216"/>
                </a:lnTo>
                <a:lnTo>
                  <a:pt x="1319047" y="1636377"/>
                </a:lnTo>
                <a:lnTo>
                  <a:pt x="1332023" y="1594558"/>
                </a:lnTo>
                <a:lnTo>
                  <a:pt x="1336548" y="1549654"/>
                </a:lnTo>
                <a:lnTo>
                  <a:pt x="1336548" y="222757"/>
                </a:lnTo>
                <a:lnTo>
                  <a:pt x="1332023" y="177853"/>
                </a:lnTo>
                <a:lnTo>
                  <a:pt x="1319047" y="136034"/>
                </a:lnTo>
                <a:lnTo>
                  <a:pt x="1298514" y="98195"/>
                </a:lnTo>
                <a:lnTo>
                  <a:pt x="1271317" y="65230"/>
                </a:lnTo>
                <a:lnTo>
                  <a:pt x="1238352" y="38033"/>
                </a:lnTo>
                <a:lnTo>
                  <a:pt x="1200513" y="17500"/>
                </a:lnTo>
                <a:lnTo>
                  <a:pt x="1158694" y="4524"/>
                </a:lnTo>
                <a:lnTo>
                  <a:pt x="1113790" y="0"/>
                </a:lnTo>
                <a:close/>
              </a:path>
            </a:pathLst>
          </a:custGeom>
          <a:solidFill>
            <a:srgbClr val="333399"/>
          </a:solidFill>
        </p:spPr>
        <p:txBody>
          <a:bodyPr wrap="square" lIns="0" tIns="0" rIns="0" bIns="0" rtlCol="0"/>
          <a:lstStyle/>
          <a:p>
            <a:endParaRPr/>
          </a:p>
        </p:txBody>
      </p:sp>
      <p:sp>
        <p:nvSpPr>
          <p:cNvPr id="15" name="TextBox 14">
            <a:extLst>
              <a:ext uri="{FF2B5EF4-FFF2-40B4-BE49-F238E27FC236}">
                <a16:creationId xmlns:a16="http://schemas.microsoft.com/office/drawing/2014/main" id="{5916214D-1D96-604B-C291-37F846B6638B}"/>
              </a:ext>
            </a:extLst>
          </p:cNvPr>
          <p:cNvSpPr txBox="1"/>
          <p:nvPr/>
        </p:nvSpPr>
        <p:spPr>
          <a:xfrm>
            <a:off x="3530674" y="1417522"/>
            <a:ext cx="2065300" cy="2217145"/>
          </a:xfrm>
          <a:prstGeom prst="rect">
            <a:avLst/>
          </a:prstGeom>
          <a:noFill/>
        </p:spPr>
        <p:txBody>
          <a:bodyPr wrap="square">
            <a:spAutoFit/>
          </a:bodyPr>
          <a:lstStyle/>
          <a:p>
            <a:pPr algn="ctr">
              <a:lnSpc>
                <a:spcPct val="100000"/>
              </a:lnSpc>
              <a:spcBef>
                <a:spcPts val="440"/>
              </a:spcBef>
            </a:pPr>
            <a:r>
              <a:rPr lang="en-US" sz="1800" u="sng">
                <a:solidFill>
                  <a:srgbClr val="FFFFFF"/>
                </a:solidFill>
                <a:uFill>
                  <a:solidFill>
                    <a:srgbClr val="FFFFFF"/>
                  </a:solidFill>
                </a:uFill>
                <a:latin typeface="Lato" panose="020F0502020204030203" pitchFamily="34" charset="0"/>
                <a:cs typeface="UKIJ Qolyazma"/>
              </a:rPr>
              <a:t>Portal</a:t>
            </a:r>
            <a:r>
              <a:rPr lang="en-US" sz="1800" u="sng" spc="-45">
                <a:solidFill>
                  <a:srgbClr val="FFFFFF"/>
                </a:solidFill>
                <a:uFill>
                  <a:solidFill>
                    <a:srgbClr val="FFFFFF"/>
                  </a:solidFill>
                </a:uFill>
                <a:latin typeface="Lato" panose="020F0502020204030203" pitchFamily="34" charset="0"/>
                <a:cs typeface="UKIJ Qolyazma"/>
              </a:rPr>
              <a:t> </a:t>
            </a:r>
            <a:r>
              <a:rPr lang="en-US" sz="1800" u="sng" spc="-10">
                <a:solidFill>
                  <a:srgbClr val="FFFFFF"/>
                </a:solidFill>
                <a:uFill>
                  <a:solidFill>
                    <a:srgbClr val="FFFFFF"/>
                  </a:solidFill>
                </a:uFill>
                <a:latin typeface="Lato" panose="020F0502020204030203" pitchFamily="34" charset="0"/>
                <a:cs typeface="UKIJ Qolyazma"/>
              </a:rPr>
              <a:t>Submission</a:t>
            </a:r>
            <a:endParaRPr lang="en-US" sz="1800">
              <a:latin typeface="Lato" panose="020F0502020204030203" pitchFamily="34" charset="0"/>
              <a:cs typeface="UKIJ Qolyazma"/>
            </a:endParaRPr>
          </a:p>
          <a:p>
            <a:pPr marL="12700" marR="5080" indent="-3175" algn="ctr">
              <a:lnSpc>
                <a:spcPct val="92200"/>
              </a:lnSpc>
              <a:spcBef>
                <a:spcPts val="450"/>
              </a:spcBef>
            </a:pPr>
            <a:r>
              <a:rPr lang="en-US" sz="1800" spc="-10">
                <a:solidFill>
                  <a:srgbClr val="FFFFFF"/>
                </a:solidFill>
                <a:latin typeface="Lato" panose="020F0502020204030203" pitchFamily="34" charset="0"/>
                <a:cs typeface="UKIJ Qolyazma"/>
              </a:rPr>
              <a:t>WISEdata</a:t>
            </a:r>
            <a:r>
              <a:rPr lang="en-US" sz="1800" spc="5">
                <a:solidFill>
                  <a:srgbClr val="FFFFFF"/>
                </a:solidFill>
                <a:latin typeface="Lato" panose="020F0502020204030203" pitchFamily="34" charset="0"/>
                <a:cs typeface="UKIJ Qolyazma"/>
              </a:rPr>
              <a:t> </a:t>
            </a:r>
            <a:r>
              <a:rPr lang="en-US" sz="1800" spc="-10">
                <a:solidFill>
                  <a:srgbClr val="FFFFFF"/>
                </a:solidFill>
                <a:latin typeface="Lato" panose="020F0502020204030203" pitchFamily="34" charset="0"/>
                <a:cs typeface="UKIJ Qolyazma"/>
              </a:rPr>
              <a:t>Portal Submission:</a:t>
            </a:r>
            <a:r>
              <a:rPr lang="en-US" sz="1800" spc="20">
                <a:solidFill>
                  <a:srgbClr val="FFFFFF"/>
                </a:solidFill>
                <a:latin typeface="Lato" panose="020F0502020204030203" pitchFamily="34" charset="0"/>
                <a:cs typeface="UKIJ Qolyazma"/>
              </a:rPr>
              <a:t> </a:t>
            </a:r>
            <a:r>
              <a:rPr lang="en-US" sz="1800" spc="-10">
                <a:solidFill>
                  <a:srgbClr val="FFFFFF"/>
                </a:solidFill>
                <a:latin typeface="Lato" panose="020F0502020204030203" pitchFamily="34" charset="0"/>
                <a:cs typeface="UKIJ Qolyazma"/>
              </a:rPr>
              <a:t>Schools transmit</a:t>
            </a:r>
            <a:r>
              <a:rPr lang="en-US" sz="1800" spc="-40">
                <a:solidFill>
                  <a:srgbClr val="FFFFFF"/>
                </a:solidFill>
                <a:latin typeface="Lato" panose="020F0502020204030203" pitchFamily="34" charset="0"/>
                <a:cs typeface="UKIJ Qolyazma"/>
              </a:rPr>
              <a:t> </a:t>
            </a:r>
            <a:r>
              <a:rPr lang="en-US" sz="1800">
                <a:solidFill>
                  <a:srgbClr val="FFFFFF"/>
                </a:solidFill>
                <a:latin typeface="Lato" panose="020F0502020204030203" pitchFamily="34" charset="0"/>
                <a:cs typeface="UKIJ Qolyazma"/>
              </a:rPr>
              <a:t>data</a:t>
            </a:r>
            <a:r>
              <a:rPr lang="en-US" sz="1800" spc="-15">
                <a:solidFill>
                  <a:srgbClr val="FFFFFF"/>
                </a:solidFill>
                <a:latin typeface="Lato" panose="020F0502020204030203" pitchFamily="34" charset="0"/>
                <a:cs typeface="UKIJ Qolyazma"/>
              </a:rPr>
              <a:t> </a:t>
            </a:r>
            <a:r>
              <a:rPr lang="en-US" sz="1800">
                <a:solidFill>
                  <a:srgbClr val="FFFFFF"/>
                </a:solidFill>
                <a:latin typeface="Lato" panose="020F0502020204030203" pitchFamily="34" charset="0"/>
                <a:cs typeface="UKIJ Qolyazma"/>
              </a:rPr>
              <a:t>from</a:t>
            </a:r>
            <a:r>
              <a:rPr lang="en-US" sz="1800" spc="-35">
                <a:solidFill>
                  <a:srgbClr val="FFFFFF"/>
                </a:solidFill>
                <a:latin typeface="Lato" panose="020F0502020204030203" pitchFamily="34" charset="0"/>
                <a:cs typeface="UKIJ Qolyazma"/>
              </a:rPr>
              <a:t> </a:t>
            </a:r>
            <a:r>
              <a:rPr lang="en-US" sz="1800" spc="-20">
                <a:solidFill>
                  <a:srgbClr val="FFFFFF"/>
                </a:solidFill>
                <a:latin typeface="Lato" panose="020F0502020204030203" pitchFamily="34" charset="0"/>
                <a:cs typeface="UKIJ Qolyazma"/>
              </a:rPr>
              <a:t>their </a:t>
            </a:r>
            <a:r>
              <a:rPr lang="en-US" sz="1800">
                <a:solidFill>
                  <a:srgbClr val="FFFFFF"/>
                </a:solidFill>
                <a:latin typeface="Lato" panose="020F0502020204030203" pitchFamily="34" charset="0"/>
                <a:cs typeface="UKIJ Qolyazma"/>
              </a:rPr>
              <a:t>SIS</a:t>
            </a:r>
            <a:r>
              <a:rPr lang="en-US" sz="1800" spc="-50">
                <a:solidFill>
                  <a:srgbClr val="FFFFFF"/>
                </a:solidFill>
                <a:latin typeface="Lato" panose="020F0502020204030203" pitchFamily="34" charset="0"/>
                <a:cs typeface="UKIJ Qolyazma"/>
              </a:rPr>
              <a:t> </a:t>
            </a:r>
            <a:r>
              <a:rPr lang="en-US" sz="1800">
                <a:solidFill>
                  <a:srgbClr val="FFFFFF"/>
                </a:solidFill>
                <a:latin typeface="Lato" panose="020F0502020204030203" pitchFamily="34" charset="0"/>
                <a:cs typeface="UKIJ Qolyazma"/>
              </a:rPr>
              <a:t>to</a:t>
            </a:r>
            <a:r>
              <a:rPr lang="en-US" sz="1800" spc="-10">
                <a:solidFill>
                  <a:srgbClr val="FFFFFF"/>
                </a:solidFill>
                <a:latin typeface="Lato" panose="020F0502020204030203" pitchFamily="34" charset="0"/>
                <a:cs typeface="UKIJ Qolyazma"/>
              </a:rPr>
              <a:t> </a:t>
            </a:r>
            <a:r>
              <a:rPr lang="en-US" sz="1800">
                <a:solidFill>
                  <a:srgbClr val="FFFFFF"/>
                </a:solidFill>
                <a:latin typeface="Lato" panose="020F0502020204030203" pitchFamily="34" charset="0"/>
                <a:cs typeface="UKIJ Qolyazma"/>
              </a:rPr>
              <a:t>the</a:t>
            </a:r>
            <a:r>
              <a:rPr lang="en-US" sz="1800" spc="-15">
                <a:solidFill>
                  <a:srgbClr val="FFFFFF"/>
                </a:solidFill>
                <a:latin typeface="Lato" panose="020F0502020204030203" pitchFamily="34" charset="0"/>
                <a:cs typeface="UKIJ Qolyazma"/>
              </a:rPr>
              <a:t> </a:t>
            </a:r>
            <a:r>
              <a:rPr lang="en-US" sz="1800" spc="-10">
                <a:solidFill>
                  <a:srgbClr val="FFFFFF"/>
                </a:solidFill>
                <a:latin typeface="Lato" panose="020F0502020204030203" pitchFamily="34" charset="0"/>
                <a:cs typeface="UKIJ Qolyazma"/>
              </a:rPr>
              <a:t>WISEdata </a:t>
            </a:r>
            <a:r>
              <a:rPr lang="en-US" sz="1800">
                <a:solidFill>
                  <a:srgbClr val="FFFFFF"/>
                </a:solidFill>
                <a:latin typeface="Lato" panose="020F0502020204030203" pitchFamily="34" charset="0"/>
                <a:cs typeface="UKIJ Qolyazma"/>
              </a:rPr>
              <a:t>Portal</a:t>
            </a:r>
            <a:r>
              <a:rPr lang="en-US" sz="1800" spc="-30">
                <a:solidFill>
                  <a:srgbClr val="FFFFFF"/>
                </a:solidFill>
                <a:latin typeface="Lato" panose="020F0502020204030203" pitchFamily="34" charset="0"/>
                <a:cs typeface="UKIJ Qolyazma"/>
              </a:rPr>
              <a:t> </a:t>
            </a:r>
            <a:r>
              <a:rPr lang="en-US" sz="1800">
                <a:solidFill>
                  <a:srgbClr val="FFFFFF"/>
                </a:solidFill>
                <a:latin typeface="Lato" panose="020F0502020204030203" pitchFamily="34" charset="0"/>
                <a:cs typeface="UKIJ Qolyazma"/>
              </a:rPr>
              <a:t>to</a:t>
            </a:r>
            <a:r>
              <a:rPr lang="en-US" sz="1800" spc="-25">
                <a:solidFill>
                  <a:srgbClr val="FFFFFF"/>
                </a:solidFill>
                <a:latin typeface="Lato" panose="020F0502020204030203" pitchFamily="34" charset="0"/>
                <a:cs typeface="UKIJ Qolyazma"/>
              </a:rPr>
              <a:t> </a:t>
            </a:r>
            <a:r>
              <a:rPr lang="en-US" sz="1800">
                <a:solidFill>
                  <a:srgbClr val="FFFFFF"/>
                </a:solidFill>
                <a:latin typeface="Lato" panose="020F0502020204030203" pitchFamily="34" charset="0"/>
                <a:cs typeface="UKIJ Qolyazma"/>
              </a:rPr>
              <a:t>be</a:t>
            </a:r>
            <a:r>
              <a:rPr lang="en-US" sz="1800" spc="-40">
                <a:solidFill>
                  <a:srgbClr val="FFFFFF"/>
                </a:solidFill>
                <a:latin typeface="Lato" panose="020F0502020204030203" pitchFamily="34" charset="0"/>
                <a:cs typeface="UKIJ Qolyazma"/>
              </a:rPr>
              <a:t> </a:t>
            </a:r>
            <a:r>
              <a:rPr lang="en-US" sz="1800" spc="-10">
                <a:solidFill>
                  <a:srgbClr val="FFFFFF"/>
                </a:solidFill>
                <a:latin typeface="Lato" panose="020F0502020204030203" pitchFamily="34" charset="0"/>
                <a:cs typeface="UKIJ Qolyazma"/>
              </a:rPr>
              <a:t>checked.</a:t>
            </a:r>
            <a:endParaRPr lang="en-US" sz="1800">
              <a:latin typeface="Lato" panose="020F0502020204030203" pitchFamily="34" charset="0"/>
              <a:cs typeface="UKIJ Qolyazma"/>
            </a:endParaRPr>
          </a:p>
        </p:txBody>
      </p:sp>
      <p:sp>
        <p:nvSpPr>
          <p:cNvPr id="22" name="object 4">
            <a:extLst>
              <a:ext uri="{FF2B5EF4-FFF2-40B4-BE49-F238E27FC236}">
                <a16:creationId xmlns:a16="http://schemas.microsoft.com/office/drawing/2014/main" id="{DA25523C-92D2-7F38-93E9-ABD6037B7D3C}"/>
              </a:ext>
              <a:ext uri="{C183D7F6-B498-43B3-948B-1728B52AA6E4}">
                <adec:decorative xmlns:adec="http://schemas.microsoft.com/office/drawing/2017/decorative" val="1"/>
              </a:ext>
            </a:extLst>
          </p:cNvPr>
          <p:cNvSpPr/>
          <p:nvPr/>
        </p:nvSpPr>
        <p:spPr>
          <a:xfrm>
            <a:off x="6158876" y="1364102"/>
            <a:ext cx="2065301" cy="2323987"/>
          </a:xfrm>
          <a:custGeom>
            <a:avLst/>
            <a:gdLst/>
            <a:ahLst/>
            <a:cxnLst/>
            <a:rect l="l" t="t" r="r" b="b"/>
            <a:pathLst>
              <a:path w="1336675" h="1772920">
                <a:moveTo>
                  <a:pt x="1113790" y="0"/>
                </a:moveTo>
                <a:lnTo>
                  <a:pt x="222758" y="0"/>
                </a:lnTo>
                <a:lnTo>
                  <a:pt x="177853" y="4524"/>
                </a:lnTo>
                <a:lnTo>
                  <a:pt x="136034" y="17500"/>
                </a:lnTo>
                <a:lnTo>
                  <a:pt x="98195" y="38033"/>
                </a:lnTo>
                <a:lnTo>
                  <a:pt x="65230" y="65230"/>
                </a:lnTo>
                <a:lnTo>
                  <a:pt x="38033" y="98195"/>
                </a:lnTo>
                <a:lnTo>
                  <a:pt x="17500" y="136034"/>
                </a:lnTo>
                <a:lnTo>
                  <a:pt x="4524" y="177853"/>
                </a:lnTo>
                <a:lnTo>
                  <a:pt x="0" y="222757"/>
                </a:lnTo>
                <a:lnTo>
                  <a:pt x="0" y="1549654"/>
                </a:lnTo>
                <a:lnTo>
                  <a:pt x="4524" y="1594558"/>
                </a:lnTo>
                <a:lnTo>
                  <a:pt x="17500" y="1636377"/>
                </a:lnTo>
                <a:lnTo>
                  <a:pt x="38033" y="1674216"/>
                </a:lnTo>
                <a:lnTo>
                  <a:pt x="65230" y="1707181"/>
                </a:lnTo>
                <a:lnTo>
                  <a:pt x="98195" y="1734378"/>
                </a:lnTo>
                <a:lnTo>
                  <a:pt x="136034" y="1754911"/>
                </a:lnTo>
                <a:lnTo>
                  <a:pt x="177853" y="1767887"/>
                </a:lnTo>
                <a:lnTo>
                  <a:pt x="222758" y="1772412"/>
                </a:lnTo>
                <a:lnTo>
                  <a:pt x="1113790" y="1772412"/>
                </a:lnTo>
                <a:lnTo>
                  <a:pt x="1158694" y="1767887"/>
                </a:lnTo>
                <a:lnTo>
                  <a:pt x="1200513" y="1754911"/>
                </a:lnTo>
                <a:lnTo>
                  <a:pt x="1238352" y="1734378"/>
                </a:lnTo>
                <a:lnTo>
                  <a:pt x="1271317" y="1707181"/>
                </a:lnTo>
                <a:lnTo>
                  <a:pt x="1298514" y="1674216"/>
                </a:lnTo>
                <a:lnTo>
                  <a:pt x="1319047" y="1636377"/>
                </a:lnTo>
                <a:lnTo>
                  <a:pt x="1332023" y="1594558"/>
                </a:lnTo>
                <a:lnTo>
                  <a:pt x="1336548" y="1549654"/>
                </a:lnTo>
                <a:lnTo>
                  <a:pt x="1336548" y="222757"/>
                </a:lnTo>
                <a:lnTo>
                  <a:pt x="1332023" y="177853"/>
                </a:lnTo>
                <a:lnTo>
                  <a:pt x="1319047" y="136034"/>
                </a:lnTo>
                <a:lnTo>
                  <a:pt x="1298514" y="98195"/>
                </a:lnTo>
                <a:lnTo>
                  <a:pt x="1271317" y="65230"/>
                </a:lnTo>
                <a:lnTo>
                  <a:pt x="1238352" y="38033"/>
                </a:lnTo>
                <a:lnTo>
                  <a:pt x="1200513" y="17500"/>
                </a:lnTo>
                <a:lnTo>
                  <a:pt x="1158694" y="4524"/>
                </a:lnTo>
                <a:lnTo>
                  <a:pt x="1113790" y="0"/>
                </a:lnTo>
                <a:close/>
              </a:path>
            </a:pathLst>
          </a:custGeom>
          <a:solidFill>
            <a:srgbClr val="333399"/>
          </a:solidFill>
        </p:spPr>
        <p:txBody>
          <a:bodyPr wrap="square" lIns="0" tIns="0" rIns="0" bIns="0" rtlCol="0"/>
          <a:lstStyle/>
          <a:p>
            <a:endParaRPr/>
          </a:p>
        </p:txBody>
      </p:sp>
      <p:sp>
        <p:nvSpPr>
          <p:cNvPr id="20" name="TextBox 19">
            <a:extLst>
              <a:ext uri="{FF2B5EF4-FFF2-40B4-BE49-F238E27FC236}">
                <a16:creationId xmlns:a16="http://schemas.microsoft.com/office/drawing/2014/main" id="{209BFC60-0755-D114-346D-635011CC9324}"/>
              </a:ext>
            </a:extLst>
          </p:cNvPr>
          <p:cNvSpPr txBox="1"/>
          <p:nvPr/>
        </p:nvSpPr>
        <p:spPr>
          <a:xfrm>
            <a:off x="6158877" y="1455412"/>
            <a:ext cx="2065300" cy="2130840"/>
          </a:xfrm>
          <a:prstGeom prst="rect">
            <a:avLst/>
          </a:prstGeom>
          <a:noFill/>
        </p:spPr>
        <p:txBody>
          <a:bodyPr wrap="square">
            <a:spAutoFit/>
          </a:bodyPr>
          <a:lstStyle/>
          <a:p>
            <a:pPr marL="12700" marR="5080" lvl="0" indent="0" algn="ctr" defTabSz="914400" eaLnBrk="1" fontAlgn="auto" latinLnBrk="0" hangingPunct="1">
              <a:lnSpc>
                <a:spcPct val="92100"/>
              </a:lnSpc>
              <a:spcBef>
                <a:spcPts val="450"/>
              </a:spcBef>
              <a:spcAft>
                <a:spcPts val="0"/>
              </a:spcAft>
              <a:buClrTx/>
              <a:buSzTx/>
              <a:buFontTx/>
              <a:buNone/>
              <a:tabLst/>
              <a:defRPr/>
            </a:pPr>
            <a:r>
              <a:rPr kumimoji="0" lang="en-US" sz="1800" b="0" i="0" u="none" strike="noStrike" kern="0" cap="none" spc="-10" normalizeH="0" baseline="0" noProof="0">
                <a:ln>
                  <a:noFill/>
                </a:ln>
                <a:solidFill>
                  <a:srgbClr val="FFFFFF"/>
                </a:solidFill>
                <a:effectLst/>
                <a:uLnTx/>
                <a:uFillTx/>
                <a:latin typeface="Lato" panose="020F0502020204030203" pitchFamily="34" charset="0"/>
                <a:cs typeface="UKIJ Qolyazma"/>
              </a:rPr>
              <a:t>Validation</a:t>
            </a:r>
            <a:r>
              <a:rPr kumimoji="0" lang="en-US" sz="1800" b="0" i="0" u="none" strike="noStrike" kern="0" cap="none" spc="-30"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Review:</a:t>
            </a:r>
            <a:r>
              <a:rPr kumimoji="0" lang="en-US" sz="1800" b="0" i="0" u="none" strike="noStrike" kern="0" cap="none" spc="-40"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20" normalizeH="0" baseline="0" noProof="0">
                <a:ln>
                  <a:noFill/>
                </a:ln>
                <a:solidFill>
                  <a:srgbClr val="FFFFFF"/>
                </a:solidFill>
                <a:effectLst/>
                <a:uLnTx/>
                <a:uFillTx/>
                <a:latin typeface="Lato" panose="020F0502020204030203" pitchFamily="34" charset="0"/>
                <a:cs typeface="UKIJ Qolyazma"/>
              </a:rPr>
              <a:t>Users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watch</a:t>
            </a:r>
            <a:r>
              <a:rPr kumimoji="0" lang="en-US" sz="1800" b="0" i="0" u="none" strike="noStrike" kern="0" cap="none" spc="-50"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for</a:t>
            </a:r>
            <a:r>
              <a:rPr kumimoji="0" lang="en-US" sz="1800" b="0" i="0" u="none" strike="noStrike" kern="0" cap="none" spc="-35"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and</a:t>
            </a:r>
            <a:r>
              <a:rPr kumimoji="0" lang="en-US" sz="1800" b="0" i="0" u="none" strike="noStrike" kern="0" cap="none" spc="-40"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10" normalizeH="0" baseline="0" noProof="0">
                <a:ln>
                  <a:noFill/>
                </a:ln>
                <a:solidFill>
                  <a:srgbClr val="FFFFFF"/>
                </a:solidFill>
                <a:effectLst/>
                <a:uLnTx/>
                <a:uFillTx/>
                <a:latin typeface="Lato" panose="020F0502020204030203" pitchFamily="34" charset="0"/>
                <a:cs typeface="UKIJ Qolyazma"/>
              </a:rPr>
              <a:t>examine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errors</a:t>
            </a:r>
            <a:r>
              <a:rPr kumimoji="0" lang="en-US" sz="1800" b="0" i="0" u="none" strike="noStrike" kern="0" cap="none" spc="-5"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or </a:t>
            </a:r>
            <a:r>
              <a:rPr kumimoji="0" lang="en-US" sz="1800" b="0" i="0" u="none" strike="noStrike" kern="0" cap="none" spc="-10" normalizeH="0" baseline="0" noProof="0">
                <a:ln>
                  <a:noFill/>
                </a:ln>
                <a:solidFill>
                  <a:srgbClr val="FFFFFF"/>
                </a:solidFill>
                <a:effectLst/>
                <a:uLnTx/>
                <a:uFillTx/>
                <a:latin typeface="Lato" panose="020F0502020204030203" pitchFamily="34" charset="0"/>
                <a:cs typeface="UKIJ Qolyazma"/>
              </a:rPr>
              <a:t>warnings and</a:t>
            </a:r>
            <a:r>
              <a:rPr kumimoji="0" lang="en-US" sz="1800" b="0" i="0" u="none" strike="noStrike" kern="0" cap="none" spc="-25"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make</a:t>
            </a:r>
            <a:r>
              <a:rPr kumimoji="0" lang="en-US" sz="1800" b="0" i="0" u="none" strike="noStrike" kern="0" cap="none" spc="-45"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any</a:t>
            </a:r>
            <a:r>
              <a:rPr kumimoji="0" lang="en-US" sz="1800" b="0" i="0" u="none" strike="noStrike" kern="0" cap="none" spc="-35"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10" normalizeH="0" baseline="0" noProof="0">
                <a:ln>
                  <a:noFill/>
                </a:ln>
                <a:solidFill>
                  <a:srgbClr val="FFFFFF"/>
                </a:solidFill>
                <a:effectLst/>
                <a:uLnTx/>
                <a:uFillTx/>
                <a:latin typeface="Lato" panose="020F0502020204030203" pitchFamily="34" charset="0"/>
                <a:cs typeface="UKIJ Qolyazma"/>
              </a:rPr>
              <a:t>required corrections</a:t>
            </a:r>
            <a:r>
              <a:rPr kumimoji="0" lang="en-US" sz="1800" b="0" i="0" u="none" strike="noStrike" kern="0" cap="none" spc="-30" normalizeH="0" baseline="0" noProof="0">
                <a:ln>
                  <a:noFill/>
                </a:ln>
                <a:solidFill>
                  <a:srgbClr val="FFFFFF"/>
                </a:solidFill>
                <a:effectLst/>
                <a:uLnTx/>
                <a:uFillTx/>
                <a:latin typeface="Lato" panose="020F0502020204030203" pitchFamily="34" charset="0"/>
                <a:cs typeface="UKIJ Qolyazma"/>
              </a:rPr>
              <a:t> </a:t>
            </a:r>
            <a:r>
              <a:rPr kumimoji="0" lang="en-US" sz="1800" b="0" i="0" u="none" strike="noStrike" kern="0" cap="none" spc="0" normalizeH="0" baseline="0" noProof="0">
                <a:ln>
                  <a:noFill/>
                </a:ln>
                <a:solidFill>
                  <a:srgbClr val="FFFFFF"/>
                </a:solidFill>
                <a:effectLst/>
                <a:uLnTx/>
                <a:uFillTx/>
                <a:latin typeface="Lato" panose="020F0502020204030203" pitchFamily="34" charset="0"/>
                <a:cs typeface="UKIJ Qolyazma"/>
              </a:rPr>
              <a:t>in their </a:t>
            </a:r>
            <a:r>
              <a:rPr kumimoji="0" lang="en-US" sz="1800" b="0" i="0" u="none" strike="noStrike" kern="0" cap="none" spc="-20" normalizeH="0" baseline="0" noProof="0">
                <a:ln>
                  <a:noFill/>
                </a:ln>
                <a:solidFill>
                  <a:srgbClr val="FFFFFF"/>
                </a:solidFill>
                <a:effectLst/>
                <a:uLnTx/>
                <a:uFillTx/>
                <a:latin typeface="Lato" panose="020F0502020204030203" pitchFamily="34" charset="0"/>
                <a:cs typeface="UKIJ Qolyazma"/>
              </a:rPr>
              <a:t>SIS.</a:t>
            </a:r>
            <a:endParaRPr kumimoji="0" lang="en-US" sz="1800" b="0" i="0" u="none" strike="noStrike" kern="0" cap="none" spc="0" normalizeH="0" baseline="0" noProof="0">
              <a:ln>
                <a:noFill/>
              </a:ln>
              <a:solidFill>
                <a:sysClr val="windowText" lastClr="000000"/>
              </a:solidFill>
              <a:effectLst/>
              <a:uLnTx/>
              <a:uFillTx/>
              <a:latin typeface="Lato" panose="020F0502020204030203" pitchFamily="34" charset="0"/>
              <a:cs typeface="UKIJ Qolyazma"/>
            </a:endParaRPr>
          </a:p>
        </p:txBody>
      </p:sp>
      <p:sp>
        <p:nvSpPr>
          <p:cNvPr id="19" name="TextBox 18">
            <a:extLst>
              <a:ext uri="{FF2B5EF4-FFF2-40B4-BE49-F238E27FC236}">
                <a16:creationId xmlns:a16="http://schemas.microsoft.com/office/drawing/2014/main" id="{3FC26C15-B5B2-068B-4444-BC92081FC0FF}"/>
              </a:ext>
            </a:extLst>
          </p:cNvPr>
          <p:cNvSpPr txBox="1"/>
          <p:nvPr/>
        </p:nvSpPr>
        <p:spPr>
          <a:xfrm>
            <a:off x="590401" y="3688088"/>
            <a:ext cx="8229599" cy="646331"/>
          </a:xfrm>
          <a:prstGeom prst="rect">
            <a:avLst/>
          </a:prstGeom>
          <a:noFill/>
        </p:spPr>
        <p:txBody>
          <a:bodyPr wrap="square">
            <a:spAutoFit/>
          </a:bodyPr>
          <a:lstStyle/>
          <a:p>
            <a:pPr algn="r"/>
            <a:r>
              <a:rPr lang="en-US" sz="1800" b="1">
                <a:latin typeface="Lato" panose="020F0502020204030203" pitchFamily="34" charset="0"/>
              </a:rPr>
              <a:t>After the data has been entered accurately, it will move into the data warehouse, also referred to as WISEdash.</a:t>
            </a:r>
          </a:p>
        </p:txBody>
      </p:sp>
    </p:spTree>
    <p:custDataLst>
      <p:tags r:id="rId1"/>
    </p:custDataLst>
    <p:extLst>
      <p:ext uri="{BB962C8B-B14F-4D97-AF65-F5344CB8AC3E}">
        <p14:creationId xmlns:p14="http://schemas.microsoft.com/office/powerpoint/2010/main" val="398706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DD1FD-15EA-617D-A2F5-14E9C07D2A08}"/>
              </a:ext>
            </a:extLst>
          </p:cNvPr>
          <p:cNvSpPr>
            <a:spLocks noGrp="1"/>
          </p:cNvSpPr>
          <p:nvPr>
            <p:ph type="title" idx="4294967295"/>
          </p:nvPr>
        </p:nvSpPr>
        <p:spPr>
          <a:xfrm>
            <a:off x="-39688" y="0"/>
            <a:ext cx="9144001"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Data Flow</a:t>
            </a:r>
          </a:p>
        </p:txBody>
      </p:sp>
      <p:grpSp>
        <p:nvGrpSpPr>
          <p:cNvPr id="4" name="Group 3" descr="A flowchart diagram, displaying that data flow for data submitted to DPI goes through the following steps: data originates at the local education agency, is entered into the student information system, is accepted into WISEdata Portal, and then flows into WISEdash for Districts and WISEdash Public Portal. ">
            <a:extLst>
              <a:ext uri="{FF2B5EF4-FFF2-40B4-BE49-F238E27FC236}">
                <a16:creationId xmlns:a16="http://schemas.microsoft.com/office/drawing/2014/main" id="{48B9BC7B-3EBA-862A-7E66-BDDEB0939D1C}"/>
              </a:ext>
            </a:extLst>
          </p:cNvPr>
          <p:cNvGrpSpPr/>
          <p:nvPr/>
        </p:nvGrpSpPr>
        <p:grpSpPr>
          <a:xfrm>
            <a:off x="345995" y="1838227"/>
            <a:ext cx="8452010" cy="1467046"/>
            <a:chOff x="590390" y="990068"/>
            <a:chExt cx="11304416" cy="1962149"/>
          </a:xfrm>
        </p:grpSpPr>
        <p:graphicFrame>
          <p:nvGraphicFramePr>
            <p:cNvPr id="5" name="Diagram 4">
              <a:extLst>
                <a:ext uri="{FF2B5EF4-FFF2-40B4-BE49-F238E27FC236}">
                  <a16:creationId xmlns:a16="http://schemas.microsoft.com/office/drawing/2014/main" id="{2CC341B9-A956-48F4-938E-EB2FA31975AF}"/>
                </a:ext>
                <a:ext uri="{C183D7F6-B498-43B3-948B-1728B52AA6E4}">
                  <adec:decorative xmlns:adec="http://schemas.microsoft.com/office/drawing/2017/decorative" val="1"/>
                </a:ext>
              </a:extLst>
            </p:cNvPr>
            <p:cNvGraphicFramePr/>
            <p:nvPr/>
          </p:nvGraphicFramePr>
          <p:xfrm>
            <a:off x="590390" y="1541010"/>
            <a:ext cx="11304416" cy="1411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AAA1037A-273E-7E6B-9DF8-51D1F9FD4F7C}"/>
                </a:ext>
              </a:extLst>
            </p:cNvPr>
            <p:cNvSpPr/>
            <p:nvPr/>
          </p:nvSpPr>
          <p:spPr>
            <a:xfrm>
              <a:off x="5447211" y="1133577"/>
              <a:ext cx="1500467" cy="791047"/>
            </a:xfrm>
            <a:prstGeom prst="ellipse">
              <a:avLst/>
            </a:prstGeom>
            <a:solidFill>
              <a:srgbClr val="FFFFFF"/>
            </a:solidFill>
            <a:ln w="25400" cap="flat" cmpd="sng" algn="ctr">
              <a:noFill/>
              <a:prstDash val="solid"/>
            </a:ln>
            <a:effectLst>
              <a:outerShdw blurRad="50800" dist="38100" dir="2700000" algn="tl" rotWithShape="0">
                <a:srgbClr val="4FC7A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algn="ctr"/>
              <a:endParaRPr lang="en-US"/>
            </a:p>
          </p:txBody>
        </p:sp>
        <p:pic>
          <p:nvPicPr>
            <p:cNvPr id="7" name="Graphic 4">
              <a:extLst>
                <a:ext uri="{FF2B5EF4-FFF2-40B4-BE49-F238E27FC236}">
                  <a16:creationId xmlns:a16="http://schemas.microsoft.com/office/drawing/2014/main" id="{7337DB03-A155-648A-820E-C5E76B48A5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8641" y="1222691"/>
              <a:ext cx="1461475" cy="615715"/>
            </a:xfrm>
            <a:prstGeom prst="rect">
              <a:avLst/>
            </a:prstGeom>
          </p:spPr>
        </p:pic>
        <p:sp>
          <p:nvSpPr>
            <p:cNvPr id="8" name="Oval 7">
              <a:extLst>
                <a:ext uri="{FF2B5EF4-FFF2-40B4-BE49-F238E27FC236}">
                  <a16:creationId xmlns:a16="http://schemas.microsoft.com/office/drawing/2014/main" id="{CED7DC5D-1CB4-01C6-D958-322491348B19}"/>
                </a:ext>
              </a:extLst>
            </p:cNvPr>
            <p:cNvSpPr/>
            <p:nvPr/>
          </p:nvSpPr>
          <p:spPr>
            <a:xfrm>
              <a:off x="1180011" y="1111669"/>
              <a:ext cx="1245870" cy="913448"/>
            </a:xfrm>
            <a:prstGeom prst="ellipse">
              <a:avLst/>
            </a:prstGeom>
            <a:solidFill>
              <a:srgbClr val="FFFFFF"/>
            </a:solidFill>
            <a:ln w="25400" cap="flat" cmpd="sng" algn="ctr">
              <a:noFill/>
              <a:prstDash val="solid"/>
            </a:ln>
            <a:effectLst>
              <a:outerShdw blurRad="50800" dist="38100" dir="2700000" algn="tl" rotWithShape="0">
                <a:srgbClr val="94BDE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algn="ctr"/>
              <a:endParaRPr lang="en-US"/>
            </a:p>
          </p:txBody>
        </p:sp>
        <p:pic>
          <p:nvPicPr>
            <p:cNvPr id="9" name="Graphic 6" descr="Schoolhouse with solid fill">
              <a:extLst>
                <a:ext uri="{FF2B5EF4-FFF2-40B4-BE49-F238E27FC236}">
                  <a16:creationId xmlns:a16="http://schemas.microsoft.com/office/drawing/2014/main" id="{31F776C4-2AD1-D7D1-F481-218733727E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56542" y="990068"/>
              <a:ext cx="958849" cy="958849"/>
            </a:xfrm>
            <a:prstGeom prst="rect">
              <a:avLst/>
            </a:prstGeom>
          </p:spPr>
        </p:pic>
        <p:sp>
          <p:nvSpPr>
            <p:cNvPr id="10" name="Oval 9">
              <a:extLst>
                <a:ext uri="{FF2B5EF4-FFF2-40B4-BE49-F238E27FC236}">
                  <a16:creationId xmlns:a16="http://schemas.microsoft.com/office/drawing/2014/main" id="{E32B1B06-DB4C-F696-05DC-02EC2AE78E28}"/>
                </a:ext>
              </a:extLst>
            </p:cNvPr>
            <p:cNvSpPr/>
            <p:nvPr/>
          </p:nvSpPr>
          <p:spPr>
            <a:xfrm>
              <a:off x="3321231" y="1024039"/>
              <a:ext cx="1245870" cy="913448"/>
            </a:xfrm>
            <a:prstGeom prst="ellipse">
              <a:avLst/>
            </a:prstGeom>
            <a:solidFill>
              <a:srgbClr val="FFFFFF"/>
            </a:solidFill>
            <a:ln w="25400" cap="flat" cmpd="sng" algn="ctr">
              <a:noFill/>
              <a:prstDash val="solid"/>
            </a:ln>
            <a:effectLst>
              <a:outerShdw blurRad="50800" dist="38100" dir="2700000" algn="tl" rotWithShape="0">
                <a:srgbClr val="4FABC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algn="ctr"/>
              <a:endParaRPr lang="en-US"/>
            </a:p>
          </p:txBody>
        </p:sp>
        <p:pic>
          <p:nvPicPr>
            <p:cNvPr id="11" name="Graphic 8" descr="Business Growth with solid fill">
              <a:extLst>
                <a:ext uri="{FF2B5EF4-FFF2-40B4-BE49-F238E27FC236}">
                  <a16:creationId xmlns:a16="http://schemas.microsoft.com/office/drawing/2014/main" id="{B62ABFA4-2230-5E9F-6D0D-432F6D71A4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61591" y="1148817"/>
              <a:ext cx="747713" cy="747713"/>
            </a:xfrm>
            <a:prstGeom prst="rect">
              <a:avLst/>
            </a:prstGeom>
          </p:spPr>
        </p:pic>
        <p:sp>
          <p:nvSpPr>
            <p:cNvPr id="12" name="Oval 11">
              <a:extLst>
                <a:ext uri="{FF2B5EF4-FFF2-40B4-BE49-F238E27FC236}">
                  <a16:creationId xmlns:a16="http://schemas.microsoft.com/office/drawing/2014/main" id="{25A588E2-FA58-FF7B-8FA0-48430430B77D}"/>
                </a:ext>
              </a:extLst>
            </p:cNvPr>
            <p:cNvSpPr/>
            <p:nvPr/>
          </p:nvSpPr>
          <p:spPr>
            <a:xfrm>
              <a:off x="7561761" y="1128020"/>
              <a:ext cx="1565910" cy="820897"/>
            </a:xfrm>
            <a:prstGeom prst="ellipse">
              <a:avLst/>
            </a:prstGeom>
            <a:solidFill>
              <a:srgbClr val="FFFFFF"/>
            </a:solidFill>
            <a:ln w="25400" cap="flat" cmpd="sng" algn="ctr">
              <a:noFill/>
              <a:prstDash val="solid"/>
            </a:ln>
            <a:effectLst>
              <a:outerShdw blurRad="50800" dist="38100" dir="2700000" algn="tl" rotWithShape="0">
                <a:srgbClr val="4CC27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algn="ctr"/>
              <a:endParaRPr lang="en-US"/>
            </a:p>
          </p:txBody>
        </p:sp>
        <p:pic>
          <p:nvPicPr>
            <p:cNvPr id="13" name="Graphic 12">
              <a:extLst>
                <a:ext uri="{FF2B5EF4-FFF2-40B4-BE49-F238E27FC236}">
                  <a16:creationId xmlns:a16="http://schemas.microsoft.com/office/drawing/2014/main" id="{CBF1F1A2-9835-C4FD-6A09-07A2BDA6224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684159" y="1295660"/>
              <a:ext cx="1369917" cy="532007"/>
            </a:xfrm>
            <a:prstGeom prst="rect">
              <a:avLst/>
            </a:prstGeom>
          </p:spPr>
        </p:pic>
        <p:sp>
          <p:nvSpPr>
            <p:cNvPr id="14" name="Oval 13">
              <a:extLst>
                <a:ext uri="{FF2B5EF4-FFF2-40B4-BE49-F238E27FC236}">
                  <a16:creationId xmlns:a16="http://schemas.microsoft.com/office/drawing/2014/main" id="{6B131E80-65AF-EA0D-9C36-13A600999468}"/>
                </a:ext>
              </a:extLst>
            </p:cNvPr>
            <p:cNvSpPr/>
            <p:nvPr/>
          </p:nvSpPr>
          <p:spPr>
            <a:xfrm>
              <a:off x="9767751" y="1130152"/>
              <a:ext cx="1554480" cy="818765"/>
            </a:xfrm>
            <a:prstGeom prst="ellipse">
              <a:avLst/>
            </a:prstGeom>
            <a:solidFill>
              <a:srgbClr val="FFFFFF"/>
            </a:solidFill>
            <a:ln w="25400" cap="flat" cmpd="sng" algn="ctr">
              <a:noFill/>
              <a:prstDash val="solid"/>
            </a:ln>
            <a:effectLst>
              <a:outerShdw blurRad="50800" dist="38100" dir="2700000" algn="tl" rotWithShape="0">
                <a:srgbClr val="70AD4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Arial"/>
                  <a:sym typeface="Arial"/>
                </a:defRPr>
              </a:lvl9pPr>
            </a:lstStyle>
            <a:p>
              <a:pPr algn="ctr"/>
              <a:endParaRPr lang="en-US"/>
            </a:p>
          </p:txBody>
        </p:sp>
        <p:pic>
          <p:nvPicPr>
            <p:cNvPr id="15" name="Graphic 14">
              <a:extLst>
                <a:ext uri="{FF2B5EF4-FFF2-40B4-BE49-F238E27FC236}">
                  <a16:creationId xmlns:a16="http://schemas.microsoft.com/office/drawing/2014/main" id="{440E4719-0887-C374-F21F-8269D6F7DF2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9893959" y="1286363"/>
              <a:ext cx="1366357" cy="530624"/>
            </a:xfrm>
            <a:prstGeom prst="rect">
              <a:avLst/>
            </a:prstGeom>
          </p:spPr>
        </p:pic>
      </p:grpSp>
    </p:spTree>
    <p:custDataLst>
      <p:tags r:id="rId1"/>
    </p:custDataLst>
    <p:extLst>
      <p:ext uri="{BB962C8B-B14F-4D97-AF65-F5344CB8AC3E}">
        <p14:creationId xmlns:p14="http://schemas.microsoft.com/office/powerpoint/2010/main" val="243972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a:t>Sample Text Slide</a:t>
            </a:r>
          </a:p>
        </p:txBody>
      </p:sp>
      <p:sp>
        <p:nvSpPr>
          <p:cNvPr id="2" name="Text Placeholder 1"/>
          <p:cNvSpPr>
            <a:spLocks noGrp="1"/>
          </p:cNvSpPr>
          <p:nvPr>
            <p:ph type="body" sz="quarter" idx="13"/>
          </p:nvPr>
        </p:nvSpPr>
        <p:spPr/>
        <p:txBody>
          <a:bodyPr/>
          <a:lstStyle/>
          <a:p>
            <a:r>
              <a:rPr lang="en-US"/>
              <a:t>Snapshot</a:t>
            </a:r>
          </a:p>
        </p:txBody>
      </p:sp>
      <p:sp>
        <p:nvSpPr>
          <p:cNvPr id="6" name="TextBox 5">
            <a:extLst>
              <a:ext uri="{FF2B5EF4-FFF2-40B4-BE49-F238E27FC236}">
                <a16:creationId xmlns:a16="http://schemas.microsoft.com/office/drawing/2014/main" id="{E11ED2C2-8CE9-C7DF-6DC4-BA75BD2F9AEC}"/>
              </a:ext>
            </a:extLst>
          </p:cNvPr>
          <p:cNvSpPr txBox="1"/>
          <p:nvPr/>
        </p:nvSpPr>
        <p:spPr>
          <a:xfrm>
            <a:off x="475200" y="1136577"/>
            <a:ext cx="8215200" cy="921658"/>
          </a:xfrm>
          <a:prstGeom prst="rect">
            <a:avLst/>
          </a:prstGeom>
          <a:noFill/>
        </p:spPr>
        <p:txBody>
          <a:bodyPr wrap="square">
            <a:noAutofit/>
          </a:bodyPr>
          <a:lstStyle/>
          <a:p>
            <a:pPr>
              <a:spcAft>
                <a:spcPts val="1800"/>
              </a:spcAft>
            </a:pPr>
            <a:r>
              <a:rPr lang="en-US" sz="1800" b="1" spc="-100">
                <a:latin typeface="Lato" panose="020F0502020204030203" pitchFamily="34" charset="0"/>
              </a:rPr>
              <a:t>DPI</a:t>
            </a:r>
            <a:r>
              <a:rPr lang="en-US" sz="1800" b="1" spc="-35">
                <a:latin typeface="Lato" panose="020F0502020204030203" pitchFamily="34" charset="0"/>
              </a:rPr>
              <a:t> </a:t>
            </a:r>
            <a:r>
              <a:rPr lang="en-US" sz="1800" b="1" spc="-25">
                <a:latin typeface="Lato" panose="020F0502020204030203" pitchFamily="34" charset="0"/>
              </a:rPr>
              <a:t>snapshots</a:t>
            </a:r>
            <a:r>
              <a:rPr lang="en-US" sz="1800" b="1" spc="-110">
                <a:latin typeface="Lato" panose="020F0502020204030203" pitchFamily="34" charset="0"/>
              </a:rPr>
              <a:t> </a:t>
            </a:r>
            <a:r>
              <a:rPr lang="en-US" sz="1800" b="1" spc="-30">
                <a:latin typeface="Lato" panose="020F0502020204030203" pitchFamily="34" charset="0"/>
              </a:rPr>
              <a:t>are</a:t>
            </a:r>
            <a:r>
              <a:rPr lang="en-US" sz="1800" b="1" spc="-55">
                <a:latin typeface="Lato" panose="020F0502020204030203" pitchFamily="34" charset="0"/>
              </a:rPr>
              <a:t> </a:t>
            </a:r>
            <a:r>
              <a:rPr lang="en-US" sz="1800" b="1">
                <a:latin typeface="Lato" panose="020F0502020204030203" pitchFamily="34" charset="0"/>
              </a:rPr>
              <a:t>taken</a:t>
            </a:r>
            <a:r>
              <a:rPr lang="en-US" sz="1800" b="1" spc="-75">
                <a:latin typeface="Lato" panose="020F0502020204030203" pitchFamily="34" charset="0"/>
              </a:rPr>
              <a:t> </a:t>
            </a:r>
            <a:r>
              <a:rPr lang="en-US" sz="1800" b="1" spc="-25">
                <a:latin typeface="Lato" panose="020F0502020204030203" pitchFamily="34" charset="0"/>
              </a:rPr>
              <a:t>at </a:t>
            </a:r>
            <a:r>
              <a:rPr lang="en-US" sz="1800" b="1">
                <a:latin typeface="Lato" panose="020F0502020204030203" pitchFamily="34" charset="0"/>
              </a:rPr>
              <a:t>regular</a:t>
            </a:r>
            <a:r>
              <a:rPr lang="en-US" sz="1800" b="1" spc="-15">
                <a:latin typeface="Lato" panose="020F0502020204030203" pitchFamily="34" charset="0"/>
              </a:rPr>
              <a:t> </a:t>
            </a:r>
            <a:r>
              <a:rPr lang="en-US" sz="1800" b="1" spc="-10">
                <a:latin typeface="Lato" panose="020F0502020204030203" pitchFamily="34" charset="0"/>
              </a:rPr>
              <a:t>intervals</a:t>
            </a:r>
            <a:r>
              <a:rPr lang="en-US" sz="1800" b="1" spc="-15">
                <a:latin typeface="Lato" panose="020F0502020204030203" pitchFamily="34" charset="0"/>
              </a:rPr>
              <a:t> </a:t>
            </a:r>
            <a:r>
              <a:rPr lang="en-US" sz="1800" b="1" spc="85">
                <a:latin typeface="Lato" panose="020F0502020204030203" pitchFamily="34" charset="0"/>
              </a:rPr>
              <a:t>to</a:t>
            </a:r>
            <a:r>
              <a:rPr lang="en-US" sz="1800" b="1" spc="-20">
                <a:latin typeface="Lato" panose="020F0502020204030203" pitchFamily="34" charset="0"/>
              </a:rPr>
              <a:t> </a:t>
            </a:r>
            <a:r>
              <a:rPr lang="en-US" sz="1800" b="1">
                <a:latin typeface="Lato" panose="020F0502020204030203" pitchFamily="34" charset="0"/>
              </a:rPr>
              <a:t>gather</a:t>
            </a:r>
            <a:r>
              <a:rPr lang="en-US" sz="1800" b="1" spc="-15">
                <a:latin typeface="Lato" panose="020F0502020204030203" pitchFamily="34" charset="0"/>
              </a:rPr>
              <a:t> </a:t>
            </a:r>
            <a:r>
              <a:rPr lang="en-US" sz="1800" b="1">
                <a:latin typeface="Lato" panose="020F0502020204030203" pitchFamily="34" charset="0"/>
              </a:rPr>
              <a:t>certain</a:t>
            </a:r>
            <a:r>
              <a:rPr lang="en-US" sz="1800" b="1" spc="-10">
                <a:latin typeface="Lato" panose="020F0502020204030203" pitchFamily="34" charset="0"/>
              </a:rPr>
              <a:t> </a:t>
            </a:r>
            <a:r>
              <a:rPr lang="en-US" sz="1800" b="1" spc="-20">
                <a:latin typeface="Lato" panose="020F0502020204030203" pitchFamily="34" charset="0"/>
              </a:rPr>
              <a:t>data </a:t>
            </a:r>
            <a:r>
              <a:rPr lang="en-US" sz="1800" b="1" spc="-10">
                <a:latin typeface="Lato" panose="020F0502020204030203" pitchFamily="34" charset="0"/>
              </a:rPr>
              <a:t>statistics</a:t>
            </a:r>
            <a:r>
              <a:rPr lang="en-US" sz="1800" b="1" spc="-110">
                <a:latin typeface="Lato" panose="020F0502020204030203" pitchFamily="34" charset="0"/>
              </a:rPr>
              <a:t> </a:t>
            </a:r>
            <a:r>
              <a:rPr lang="en-US" sz="1800" b="1" spc="50">
                <a:latin typeface="Lato" panose="020F0502020204030203" pitchFamily="34" charset="0"/>
              </a:rPr>
              <a:t>for</a:t>
            </a:r>
            <a:r>
              <a:rPr lang="en-US" sz="1800" b="1" spc="-85">
                <a:latin typeface="Lato" panose="020F0502020204030203" pitchFamily="34" charset="0"/>
              </a:rPr>
              <a:t> </a:t>
            </a:r>
            <a:r>
              <a:rPr lang="en-US" sz="1800" b="1">
                <a:latin typeface="Lato" panose="020F0502020204030203" pitchFamily="34" charset="0"/>
              </a:rPr>
              <a:t>a</a:t>
            </a:r>
            <a:r>
              <a:rPr lang="en-US" sz="1800" b="1" spc="-95">
                <a:latin typeface="Lato" panose="020F0502020204030203" pitchFamily="34" charset="0"/>
              </a:rPr>
              <a:t> </a:t>
            </a:r>
            <a:r>
              <a:rPr lang="en-US" sz="1800" b="1" spc="-10">
                <a:latin typeface="Lato" panose="020F0502020204030203" pitchFamily="34" charset="0"/>
              </a:rPr>
              <a:t>specific</a:t>
            </a:r>
            <a:r>
              <a:rPr lang="en-US" sz="1800" b="1" spc="-70">
                <a:latin typeface="Lato" panose="020F0502020204030203" pitchFamily="34" charset="0"/>
              </a:rPr>
              <a:t> </a:t>
            </a:r>
            <a:r>
              <a:rPr lang="en-US" sz="1800" b="1" spc="-10">
                <a:latin typeface="Lato" panose="020F0502020204030203" pitchFamily="34" charset="0"/>
              </a:rPr>
              <a:t>date.</a:t>
            </a:r>
            <a:r>
              <a:rPr lang="en-US" sz="1800" b="1" spc="-100">
                <a:latin typeface="Lato" panose="020F0502020204030203" pitchFamily="34" charset="0"/>
              </a:rPr>
              <a:t> </a:t>
            </a:r>
            <a:r>
              <a:rPr lang="en-US" sz="1800" b="1" spc="-20">
                <a:latin typeface="Lato" panose="020F0502020204030203" pitchFamily="34" charset="0"/>
              </a:rPr>
              <a:t>This </a:t>
            </a:r>
            <a:r>
              <a:rPr lang="en-US" sz="1800" b="1">
                <a:latin typeface="Lato" panose="020F0502020204030203" pitchFamily="34" charset="0"/>
              </a:rPr>
              <a:t>information</a:t>
            </a:r>
            <a:r>
              <a:rPr lang="en-US" sz="1800" b="1" spc="75">
                <a:latin typeface="Lato" panose="020F0502020204030203" pitchFamily="34" charset="0"/>
              </a:rPr>
              <a:t> </a:t>
            </a:r>
            <a:r>
              <a:rPr lang="en-US" sz="1800" b="1">
                <a:latin typeface="Lato" panose="020F0502020204030203" pitchFamily="34" charset="0"/>
              </a:rPr>
              <a:t>is</a:t>
            </a:r>
            <a:r>
              <a:rPr lang="en-US" sz="1800" b="1" spc="85">
                <a:latin typeface="Lato" panose="020F0502020204030203" pitchFamily="34" charset="0"/>
              </a:rPr>
              <a:t> </a:t>
            </a:r>
            <a:r>
              <a:rPr lang="en-US" sz="1800" b="1">
                <a:latin typeface="Lato" panose="020F0502020204030203" pitchFamily="34" charset="0"/>
              </a:rPr>
              <a:t>then</a:t>
            </a:r>
            <a:r>
              <a:rPr lang="en-US" sz="1800" b="1" spc="75">
                <a:latin typeface="Lato" panose="020F0502020204030203" pitchFamily="34" charset="0"/>
              </a:rPr>
              <a:t> </a:t>
            </a:r>
            <a:r>
              <a:rPr lang="en-US" sz="1800" b="1">
                <a:latin typeface="Lato" panose="020F0502020204030203" pitchFamily="34" charset="0"/>
              </a:rPr>
              <a:t>utilized</a:t>
            </a:r>
            <a:r>
              <a:rPr lang="en-US" sz="1800" b="1" spc="90">
                <a:latin typeface="Lato" panose="020F0502020204030203" pitchFamily="34" charset="0"/>
              </a:rPr>
              <a:t> </a:t>
            </a:r>
            <a:r>
              <a:rPr lang="en-US" sz="1800" b="1" spc="85">
                <a:latin typeface="Lato" panose="020F0502020204030203" pitchFamily="34" charset="0"/>
              </a:rPr>
              <a:t>to</a:t>
            </a:r>
            <a:r>
              <a:rPr lang="en-US" sz="1800" b="1" spc="60">
                <a:latin typeface="Lato" panose="020F0502020204030203" pitchFamily="34" charset="0"/>
              </a:rPr>
              <a:t> </a:t>
            </a:r>
            <a:r>
              <a:rPr lang="en-US" sz="1800" b="1">
                <a:latin typeface="Lato" panose="020F0502020204030203" pitchFamily="34" charset="0"/>
              </a:rPr>
              <a:t>meet</a:t>
            </a:r>
            <a:r>
              <a:rPr lang="en-US" sz="1800" b="1" spc="85">
                <a:latin typeface="Lato" panose="020F0502020204030203" pitchFamily="34" charset="0"/>
              </a:rPr>
              <a:t> </a:t>
            </a:r>
            <a:r>
              <a:rPr lang="en-US" sz="1800" b="1" spc="-10">
                <a:latin typeface="Lato" panose="020F0502020204030203" pitchFamily="34" charset="0"/>
              </a:rPr>
              <a:t>state </a:t>
            </a:r>
            <a:r>
              <a:rPr lang="en-US" sz="1800" b="1">
                <a:latin typeface="Lato" panose="020F0502020204030203" pitchFamily="34" charset="0"/>
              </a:rPr>
              <a:t>and</a:t>
            </a:r>
            <a:r>
              <a:rPr lang="en-US" sz="1800" b="1" spc="65">
                <a:latin typeface="Lato" panose="020F0502020204030203" pitchFamily="34" charset="0"/>
              </a:rPr>
              <a:t> </a:t>
            </a:r>
            <a:r>
              <a:rPr lang="en-US" sz="1800" b="1">
                <a:latin typeface="Lato" panose="020F0502020204030203" pitchFamily="34" charset="0"/>
              </a:rPr>
              <a:t>federal</a:t>
            </a:r>
            <a:r>
              <a:rPr lang="en-US" sz="1800" b="1" spc="80">
                <a:latin typeface="Lato" panose="020F0502020204030203" pitchFamily="34" charset="0"/>
              </a:rPr>
              <a:t> </a:t>
            </a:r>
            <a:r>
              <a:rPr lang="en-US" sz="1800" b="1">
                <a:latin typeface="Lato" panose="020F0502020204030203" pitchFamily="34" charset="0"/>
              </a:rPr>
              <a:t>reporting</a:t>
            </a:r>
            <a:r>
              <a:rPr lang="en-US" sz="1800" b="1" spc="75">
                <a:latin typeface="Lato" panose="020F0502020204030203" pitchFamily="34" charset="0"/>
              </a:rPr>
              <a:t> </a:t>
            </a:r>
            <a:r>
              <a:rPr lang="en-US" sz="1800" b="1" spc="-10">
                <a:latin typeface="Lato" panose="020F0502020204030203" pitchFamily="34" charset="0"/>
              </a:rPr>
              <a:t>needs.</a:t>
            </a:r>
            <a:endParaRPr lang="en-US" sz="1800" b="1">
              <a:latin typeface="Lato" panose="020F0502020204030203" pitchFamily="34" charset="0"/>
            </a:endParaRPr>
          </a:p>
        </p:txBody>
      </p:sp>
      <p:pic>
        <p:nvPicPr>
          <p:cNvPr id="7" name="Picture 6" descr="Screenshot of a table displaying data collected by Public and Choice schools for the May annual snapshot. ">
            <a:extLst>
              <a:ext uri="{FF2B5EF4-FFF2-40B4-BE49-F238E27FC236}">
                <a16:creationId xmlns:a16="http://schemas.microsoft.com/office/drawing/2014/main" id="{51616AE1-57C2-3ED3-9A07-F6929E0956CB}"/>
              </a:ext>
            </a:extLst>
          </p:cNvPr>
          <p:cNvPicPr>
            <a:picLocks noChangeAspect="1"/>
          </p:cNvPicPr>
          <p:nvPr/>
        </p:nvPicPr>
        <p:blipFill>
          <a:blip r:embed="rId4"/>
          <a:stretch>
            <a:fillRect/>
          </a:stretch>
        </p:blipFill>
        <p:spPr>
          <a:xfrm>
            <a:off x="475200" y="2113749"/>
            <a:ext cx="3662676" cy="1833694"/>
          </a:xfrm>
          <a:prstGeom prst="rect">
            <a:avLst/>
          </a:prstGeom>
        </p:spPr>
      </p:pic>
      <p:pic>
        <p:nvPicPr>
          <p:cNvPr id="8" name="Picture 7" descr="Screenshot of a table displaying data collected by Public and Choice schools for the December annual snapshot. ">
            <a:extLst>
              <a:ext uri="{FF2B5EF4-FFF2-40B4-BE49-F238E27FC236}">
                <a16:creationId xmlns:a16="http://schemas.microsoft.com/office/drawing/2014/main" id="{130B40F6-74C1-959E-7B4C-FBCC8589F405}"/>
              </a:ext>
            </a:extLst>
          </p:cNvPr>
          <p:cNvPicPr>
            <a:picLocks noChangeAspect="1"/>
          </p:cNvPicPr>
          <p:nvPr/>
        </p:nvPicPr>
        <p:blipFill>
          <a:blip r:embed="rId5"/>
          <a:stretch>
            <a:fillRect/>
          </a:stretch>
        </p:blipFill>
        <p:spPr>
          <a:xfrm>
            <a:off x="5027723" y="2059567"/>
            <a:ext cx="3662677" cy="2051397"/>
          </a:xfrm>
          <a:prstGeom prst="rect">
            <a:avLst/>
          </a:prstGeom>
        </p:spPr>
      </p:pic>
    </p:spTree>
    <p:custDataLst>
      <p:tags r:id="rId1"/>
    </p:custDataLst>
    <p:extLst>
      <p:ext uri="{BB962C8B-B14F-4D97-AF65-F5344CB8AC3E}">
        <p14:creationId xmlns:p14="http://schemas.microsoft.com/office/powerpoint/2010/main" val="55140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a:solidFill>
                  <a:schemeClr val="bg1"/>
                </a:solidFill>
                <a:effectLst/>
                <a:latin typeface="Lato Black" panose="020F0A02020204030203" pitchFamily="34" charset="0"/>
                <a:ea typeface="+mj-ea"/>
                <a:cs typeface="+mj-cs"/>
              </a:rPr>
              <a:t>WISEdata Data Elements</a:t>
            </a:r>
            <a:endParaRPr lang="en-US">
              <a:effectLst/>
            </a:endParaRPr>
          </a:p>
        </p:txBody>
      </p:sp>
      <p:sp>
        <p:nvSpPr>
          <p:cNvPr id="2" name="Text Placeholder 1"/>
          <p:cNvSpPr>
            <a:spLocks noGrp="1"/>
          </p:cNvSpPr>
          <p:nvPr>
            <p:ph type="body" sz="quarter" idx="13"/>
          </p:nvPr>
        </p:nvSpPr>
        <p:spPr/>
        <p:txBody>
          <a:bodyPr/>
          <a:lstStyle/>
          <a:p>
            <a:r>
              <a:rPr lang="en-US"/>
              <a:t>WISEdata Data Elements</a:t>
            </a:r>
          </a:p>
        </p:txBody>
      </p:sp>
      <p:sp>
        <p:nvSpPr>
          <p:cNvPr id="3" name="Text Placeholder 2"/>
          <p:cNvSpPr>
            <a:spLocks noGrp="1"/>
          </p:cNvSpPr>
          <p:nvPr>
            <p:ph type="body" sz="quarter" idx="14"/>
          </p:nvPr>
        </p:nvSpPr>
        <p:spPr>
          <a:xfrm>
            <a:off x="272578" y="966346"/>
            <a:ext cx="8598843" cy="2702807"/>
          </a:xfrm>
        </p:spPr>
        <p:txBody>
          <a:bodyPr>
            <a:noAutofit/>
          </a:bodyPr>
          <a:lstStyle/>
          <a:p>
            <a:pPr marL="164592" marR="556260" indent="-164592">
              <a:lnSpc>
                <a:spcPct val="100000"/>
              </a:lnSpc>
              <a:spcBef>
                <a:spcPts val="100"/>
              </a:spcBef>
              <a:spcAft>
                <a:spcPts val="1800"/>
              </a:spcAft>
            </a:pPr>
            <a:r>
              <a:rPr lang="en-US" sz="1800" spc="-100">
                <a:cs typeface="Arial"/>
              </a:rPr>
              <a:t>Use</a:t>
            </a:r>
            <a:r>
              <a:rPr lang="en-US" sz="1800" spc="-25">
                <a:cs typeface="Arial"/>
              </a:rPr>
              <a:t> </a:t>
            </a:r>
            <a:r>
              <a:rPr lang="en-US" sz="1800">
                <a:cs typeface="Arial"/>
              </a:rPr>
              <a:t>the</a:t>
            </a:r>
            <a:r>
              <a:rPr lang="en-US" sz="1800" spc="-75">
                <a:cs typeface="Arial"/>
              </a:rPr>
              <a:t> </a:t>
            </a:r>
            <a:r>
              <a:rPr lang="en-US" sz="1800" spc="-80">
                <a:cs typeface="Arial"/>
                <a:hlinkClick r:id="rId4"/>
              </a:rPr>
              <a:t>WISEdata</a:t>
            </a:r>
            <a:r>
              <a:rPr lang="en-US" sz="1800" spc="-40">
                <a:cs typeface="Arial"/>
                <a:hlinkClick r:id="rId4"/>
              </a:rPr>
              <a:t> </a:t>
            </a:r>
            <a:r>
              <a:rPr lang="en-US" sz="1800" spc="-10">
                <a:cs typeface="Arial"/>
                <a:hlinkClick r:id="rId4"/>
              </a:rPr>
              <a:t>Data</a:t>
            </a:r>
            <a:r>
              <a:rPr lang="en-US" sz="1800" spc="-40">
                <a:cs typeface="Arial"/>
                <a:hlinkClick r:id="rId4"/>
              </a:rPr>
              <a:t> </a:t>
            </a:r>
            <a:r>
              <a:rPr lang="en-US" sz="1800" spc="-45">
                <a:cs typeface="Arial"/>
                <a:hlinkClick r:id="rId4"/>
              </a:rPr>
              <a:t>Elements</a:t>
            </a:r>
            <a:r>
              <a:rPr lang="en-US" sz="1800" spc="-35">
                <a:cs typeface="Arial"/>
                <a:hlinkClick r:id="rId4"/>
              </a:rPr>
              <a:t> pages </a:t>
            </a:r>
            <a:r>
              <a:rPr lang="en-US" sz="1800" spc="70">
                <a:cs typeface="Arial"/>
              </a:rPr>
              <a:t>to</a:t>
            </a:r>
            <a:r>
              <a:rPr lang="en-US" sz="1800" spc="-50">
                <a:cs typeface="Arial"/>
              </a:rPr>
              <a:t> </a:t>
            </a:r>
            <a:r>
              <a:rPr lang="en-US" sz="1800">
                <a:cs typeface="Arial"/>
              </a:rPr>
              <a:t>view</a:t>
            </a:r>
            <a:r>
              <a:rPr lang="en-US" sz="1800" spc="-35">
                <a:cs typeface="Arial"/>
              </a:rPr>
              <a:t> </a:t>
            </a:r>
            <a:r>
              <a:rPr lang="en-US" sz="1800">
                <a:cs typeface="Arial"/>
              </a:rPr>
              <a:t>all</a:t>
            </a:r>
            <a:r>
              <a:rPr lang="en-US" sz="1800" spc="-40">
                <a:cs typeface="Arial"/>
              </a:rPr>
              <a:t> </a:t>
            </a:r>
            <a:r>
              <a:rPr lang="en-US" sz="1800">
                <a:cs typeface="Arial"/>
              </a:rPr>
              <a:t>the</a:t>
            </a:r>
            <a:r>
              <a:rPr lang="en-US" sz="1800" spc="-55">
                <a:cs typeface="Arial"/>
              </a:rPr>
              <a:t> </a:t>
            </a:r>
            <a:r>
              <a:rPr lang="en-US" sz="1800" spc="-10">
                <a:cs typeface="Arial"/>
              </a:rPr>
              <a:t>specific</a:t>
            </a:r>
            <a:r>
              <a:rPr lang="en-US" sz="1800" spc="-15">
                <a:cs typeface="Arial"/>
              </a:rPr>
              <a:t> </a:t>
            </a:r>
            <a:r>
              <a:rPr lang="en-US" sz="1800" spc="-20">
                <a:cs typeface="Arial"/>
              </a:rPr>
              <a:t>data </a:t>
            </a:r>
            <a:r>
              <a:rPr lang="en-US" sz="1800" spc="-10">
                <a:cs typeface="Arial"/>
              </a:rPr>
              <a:t>elements </a:t>
            </a:r>
            <a:r>
              <a:rPr lang="en-US" sz="1800">
                <a:cs typeface="Arial"/>
              </a:rPr>
              <a:t>for</a:t>
            </a:r>
            <a:r>
              <a:rPr lang="en-US" sz="1800" spc="-20">
                <a:cs typeface="Arial"/>
              </a:rPr>
              <a:t> </a:t>
            </a:r>
            <a:r>
              <a:rPr lang="en-US" sz="1800" spc="-90">
                <a:cs typeface="Arial"/>
              </a:rPr>
              <a:t>WISEid,</a:t>
            </a:r>
            <a:r>
              <a:rPr lang="en-US" sz="1800" spc="-5">
                <a:cs typeface="Arial"/>
              </a:rPr>
              <a:t> </a:t>
            </a:r>
            <a:r>
              <a:rPr lang="en-US" sz="1800" spc="-80">
                <a:cs typeface="Arial"/>
              </a:rPr>
              <a:t>WISEstaff,</a:t>
            </a:r>
            <a:r>
              <a:rPr lang="en-US" sz="1800" spc="-35">
                <a:cs typeface="Arial"/>
              </a:rPr>
              <a:t> </a:t>
            </a:r>
            <a:r>
              <a:rPr lang="en-US" sz="1800" spc="-85">
                <a:cs typeface="Arial"/>
              </a:rPr>
              <a:t>WISEdata,</a:t>
            </a:r>
            <a:r>
              <a:rPr lang="en-US" sz="1800" spc="-5">
                <a:cs typeface="Arial"/>
              </a:rPr>
              <a:t> </a:t>
            </a:r>
            <a:r>
              <a:rPr lang="en-US" sz="1800">
                <a:cs typeface="Arial"/>
              </a:rPr>
              <a:t>and</a:t>
            </a:r>
            <a:r>
              <a:rPr lang="en-US" sz="1800" spc="-10">
                <a:cs typeface="Arial"/>
              </a:rPr>
              <a:t> more.</a:t>
            </a:r>
            <a:endParaRPr lang="en-US" sz="1800">
              <a:cs typeface="Arial"/>
            </a:endParaRPr>
          </a:p>
          <a:p>
            <a:pPr marL="164592" indent="-164592">
              <a:lnSpc>
                <a:spcPct val="100000"/>
              </a:lnSpc>
              <a:spcBef>
                <a:spcPts val="90"/>
              </a:spcBef>
              <a:spcAft>
                <a:spcPts val="1800"/>
              </a:spcAft>
            </a:pPr>
            <a:r>
              <a:rPr lang="en-US" sz="1800" spc="-65">
                <a:cs typeface="Arial"/>
              </a:rPr>
              <a:t>The</a:t>
            </a:r>
            <a:r>
              <a:rPr lang="en-US" sz="1800" spc="-60">
                <a:cs typeface="Arial"/>
              </a:rPr>
              <a:t> </a:t>
            </a:r>
            <a:r>
              <a:rPr lang="en-US" sz="1800">
                <a:cs typeface="Arial"/>
              </a:rPr>
              <a:t>main</a:t>
            </a:r>
            <a:r>
              <a:rPr lang="en-US" sz="1800" spc="-60">
                <a:cs typeface="Arial"/>
              </a:rPr>
              <a:t> </a:t>
            </a:r>
            <a:r>
              <a:rPr lang="en-US" sz="1800">
                <a:cs typeface="Arial"/>
              </a:rPr>
              <a:t>page</a:t>
            </a:r>
            <a:r>
              <a:rPr lang="en-US" sz="1800" spc="-45">
                <a:cs typeface="Arial"/>
              </a:rPr>
              <a:t> </a:t>
            </a:r>
            <a:r>
              <a:rPr lang="en-US" sz="1800">
                <a:cs typeface="Arial"/>
              </a:rPr>
              <a:t>provides</a:t>
            </a:r>
            <a:r>
              <a:rPr lang="en-US" sz="1800" spc="-45">
                <a:cs typeface="Arial"/>
              </a:rPr>
              <a:t> </a:t>
            </a:r>
            <a:r>
              <a:rPr lang="en-US" sz="1800">
                <a:cs typeface="Arial"/>
              </a:rPr>
              <a:t>a</a:t>
            </a:r>
            <a:r>
              <a:rPr lang="en-US" sz="1800" spc="-45">
                <a:cs typeface="Arial"/>
              </a:rPr>
              <a:t> </a:t>
            </a:r>
            <a:r>
              <a:rPr lang="en-US" sz="1800">
                <a:cs typeface="Arial"/>
              </a:rPr>
              <a:t>quick</a:t>
            </a:r>
            <a:r>
              <a:rPr lang="en-US" sz="1800" spc="-30">
                <a:cs typeface="Arial"/>
              </a:rPr>
              <a:t> </a:t>
            </a:r>
            <a:r>
              <a:rPr lang="en-US" sz="1800">
                <a:cs typeface="Arial"/>
              </a:rPr>
              <a:t>summary</a:t>
            </a:r>
            <a:r>
              <a:rPr lang="en-US" sz="1800" spc="-55">
                <a:cs typeface="Arial"/>
              </a:rPr>
              <a:t> </a:t>
            </a:r>
            <a:r>
              <a:rPr lang="en-US" sz="1800">
                <a:cs typeface="Arial"/>
              </a:rPr>
              <a:t>of</a:t>
            </a:r>
            <a:r>
              <a:rPr lang="en-US" sz="1800" spc="-60">
                <a:cs typeface="Arial"/>
              </a:rPr>
              <a:t> </a:t>
            </a:r>
            <a:r>
              <a:rPr lang="en-US" sz="1800" spc="-45">
                <a:cs typeface="Arial"/>
              </a:rPr>
              <a:t>each</a:t>
            </a:r>
            <a:r>
              <a:rPr lang="en-US" sz="1800" spc="-50">
                <a:cs typeface="Arial"/>
              </a:rPr>
              <a:t> </a:t>
            </a:r>
            <a:r>
              <a:rPr lang="en-US" sz="1800" spc="-10">
                <a:cs typeface="Arial"/>
              </a:rPr>
              <a:t>element.</a:t>
            </a:r>
          </a:p>
          <a:p>
            <a:pPr marL="164592" indent="-164592">
              <a:lnSpc>
                <a:spcPct val="100000"/>
              </a:lnSpc>
              <a:spcBef>
                <a:spcPts val="90"/>
              </a:spcBef>
              <a:spcAft>
                <a:spcPts val="1800"/>
              </a:spcAft>
            </a:pPr>
            <a:r>
              <a:rPr lang="en-US" sz="1800" spc="-70">
                <a:cs typeface="Arial"/>
              </a:rPr>
              <a:t>The</a:t>
            </a:r>
            <a:r>
              <a:rPr lang="en-US" sz="1800" spc="-30">
                <a:cs typeface="Arial"/>
              </a:rPr>
              <a:t> </a:t>
            </a:r>
            <a:r>
              <a:rPr lang="en-US" sz="1800">
                <a:cs typeface="Arial"/>
              </a:rPr>
              <a:t>links</a:t>
            </a:r>
            <a:r>
              <a:rPr lang="en-US" sz="1800" spc="5">
                <a:cs typeface="Arial"/>
              </a:rPr>
              <a:t> </a:t>
            </a:r>
            <a:r>
              <a:rPr lang="en-US" sz="1800">
                <a:cs typeface="Arial"/>
              </a:rPr>
              <a:t>take you</a:t>
            </a:r>
            <a:r>
              <a:rPr lang="en-US" sz="1800" spc="-20">
                <a:cs typeface="Arial"/>
              </a:rPr>
              <a:t> </a:t>
            </a:r>
            <a:r>
              <a:rPr lang="en-US" sz="1800" spc="70">
                <a:cs typeface="Arial"/>
              </a:rPr>
              <a:t>to</a:t>
            </a:r>
            <a:r>
              <a:rPr lang="en-US" sz="1800" spc="-5">
                <a:cs typeface="Arial"/>
              </a:rPr>
              <a:t> </a:t>
            </a:r>
            <a:r>
              <a:rPr lang="en-US" sz="1800">
                <a:cs typeface="Arial"/>
              </a:rPr>
              <a:t>individual</a:t>
            </a:r>
            <a:r>
              <a:rPr lang="en-US" sz="1800" spc="30">
                <a:cs typeface="Arial"/>
              </a:rPr>
              <a:t> </a:t>
            </a:r>
            <a:r>
              <a:rPr lang="en-US" sz="1800" spc="-35">
                <a:cs typeface="Arial"/>
              </a:rPr>
              <a:t>pages</a:t>
            </a:r>
            <a:r>
              <a:rPr lang="en-US" sz="1800" spc="5">
                <a:cs typeface="Arial"/>
              </a:rPr>
              <a:t> </a:t>
            </a:r>
            <a:r>
              <a:rPr lang="en-US" sz="1800">
                <a:cs typeface="Arial"/>
              </a:rPr>
              <a:t>that</a:t>
            </a:r>
            <a:r>
              <a:rPr lang="en-US" sz="1800" spc="-10">
                <a:cs typeface="Arial"/>
              </a:rPr>
              <a:t> </a:t>
            </a:r>
            <a:r>
              <a:rPr lang="en-US" sz="1800">
                <a:cs typeface="Arial"/>
              </a:rPr>
              <a:t>provide</a:t>
            </a:r>
            <a:r>
              <a:rPr lang="en-US" sz="1800" spc="5">
                <a:cs typeface="Arial"/>
              </a:rPr>
              <a:t> </a:t>
            </a:r>
            <a:r>
              <a:rPr lang="en-US" sz="1800">
                <a:cs typeface="Arial"/>
              </a:rPr>
              <a:t>more detail</a:t>
            </a:r>
            <a:r>
              <a:rPr lang="en-US" sz="1800" spc="10">
                <a:cs typeface="Arial"/>
              </a:rPr>
              <a:t> </a:t>
            </a:r>
            <a:r>
              <a:rPr lang="en-US" sz="1800" spc="-10">
                <a:cs typeface="Arial"/>
              </a:rPr>
              <a:t>about </a:t>
            </a:r>
            <a:r>
              <a:rPr lang="en-US" sz="1800">
                <a:cs typeface="Arial"/>
              </a:rPr>
              <a:t>the</a:t>
            </a:r>
            <a:r>
              <a:rPr lang="en-US" sz="1800" spc="-40">
                <a:cs typeface="Arial"/>
              </a:rPr>
              <a:t> </a:t>
            </a:r>
            <a:r>
              <a:rPr lang="en-US" sz="1800">
                <a:cs typeface="Arial"/>
              </a:rPr>
              <a:t>element</a:t>
            </a:r>
            <a:r>
              <a:rPr lang="en-US" sz="1800" spc="-10">
                <a:cs typeface="Arial"/>
              </a:rPr>
              <a:t> </a:t>
            </a:r>
            <a:r>
              <a:rPr lang="en-US" sz="1800">
                <a:cs typeface="Arial"/>
              </a:rPr>
              <a:t>and</a:t>
            </a:r>
            <a:r>
              <a:rPr lang="en-US" sz="1800" spc="-20">
                <a:cs typeface="Arial"/>
              </a:rPr>
              <a:t> </a:t>
            </a:r>
            <a:r>
              <a:rPr lang="en-US" sz="1800">
                <a:cs typeface="Arial"/>
              </a:rPr>
              <a:t>which</a:t>
            </a:r>
            <a:r>
              <a:rPr lang="en-US" sz="1800" spc="-10">
                <a:cs typeface="Arial"/>
              </a:rPr>
              <a:t> </a:t>
            </a:r>
            <a:r>
              <a:rPr lang="en-US" sz="1800" spc="-25">
                <a:cs typeface="Arial"/>
              </a:rPr>
              <a:t>codes</a:t>
            </a:r>
            <a:r>
              <a:rPr lang="en-US" sz="1800" spc="-15">
                <a:cs typeface="Arial"/>
              </a:rPr>
              <a:t> </a:t>
            </a:r>
            <a:r>
              <a:rPr lang="en-US" sz="1800" spc="70">
                <a:cs typeface="Arial"/>
              </a:rPr>
              <a:t>to</a:t>
            </a:r>
            <a:r>
              <a:rPr lang="en-US" sz="1800" spc="-20">
                <a:cs typeface="Arial"/>
              </a:rPr>
              <a:t> </a:t>
            </a:r>
            <a:r>
              <a:rPr lang="en-US" sz="1800">
                <a:cs typeface="Arial"/>
              </a:rPr>
              <a:t>report,</a:t>
            </a:r>
            <a:r>
              <a:rPr lang="en-US" sz="1800" spc="-10">
                <a:cs typeface="Arial"/>
              </a:rPr>
              <a:t> </a:t>
            </a:r>
            <a:r>
              <a:rPr lang="en-US" sz="1800" spc="-120">
                <a:cs typeface="Arial"/>
              </a:rPr>
              <a:t>as</a:t>
            </a:r>
            <a:r>
              <a:rPr lang="en-US" sz="1800" spc="-20">
                <a:cs typeface="Arial"/>
              </a:rPr>
              <a:t> </a:t>
            </a:r>
            <a:r>
              <a:rPr lang="en-US" sz="1800">
                <a:cs typeface="Arial"/>
              </a:rPr>
              <a:t>well</a:t>
            </a:r>
            <a:r>
              <a:rPr lang="en-US" sz="1800" spc="-10">
                <a:cs typeface="Arial"/>
              </a:rPr>
              <a:t> </a:t>
            </a:r>
            <a:r>
              <a:rPr lang="en-US" sz="1800" spc="-120">
                <a:cs typeface="Arial"/>
              </a:rPr>
              <a:t>as</a:t>
            </a:r>
            <a:r>
              <a:rPr lang="en-US" sz="1800" spc="-25">
                <a:cs typeface="Arial"/>
              </a:rPr>
              <a:t> </a:t>
            </a:r>
            <a:r>
              <a:rPr lang="en-US" sz="1800" spc="-95">
                <a:cs typeface="Arial"/>
              </a:rPr>
              <a:t>uses</a:t>
            </a:r>
            <a:r>
              <a:rPr lang="en-US" sz="1800" spc="-30">
                <a:cs typeface="Arial"/>
              </a:rPr>
              <a:t> </a:t>
            </a:r>
            <a:r>
              <a:rPr lang="en-US" sz="1800">
                <a:cs typeface="Arial"/>
              </a:rPr>
              <a:t>and</a:t>
            </a:r>
            <a:r>
              <a:rPr lang="en-US" sz="1800" spc="-20">
                <a:cs typeface="Arial"/>
              </a:rPr>
              <a:t> </a:t>
            </a:r>
            <a:r>
              <a:rPr lang="en-US" sz="1800" spc="-10">
                <a:cs typeface="Arial"/>
              </a:rPr>
              <a:t>FAQs.</a:t>
            </a:r>
            <a:endParaRPr lang="en-US" sz="1800">
              <a:cs typeface="Arial"/>
            </a:endParaRPr>
          </a:p>
          <a:p>
            <a:pPr marL="164592" marR="5080" indent="-164592">
              <a:lnSpc>
                <a:spcPct val="100000"/>
              </a:lnSpc>
              <a:spcAft>
                <a:spcPts val="1800"/>
              </a:spcAft>
            </a:pPr>
            <a:r>
              <a:rPr lang="en-US" sz="1800" spc="-60">
                <a:cs typeface="Arial"/>
              </a:rPr>
              <a:t>This</a:t>
            </a:r>
            <a:r>
              <a:rPr lang="en-US" sz="1800">
                <a:cs typeface="Arial"/>
              </a:rPr>
              <a:t> </a:t>
            </a:r>
            <a:r>
              <a:rPr lang="en-US" sz="1800" spc="-30">
                <a:cs typeface="Arial"/>
              </a:rPr>
              <a:t>resource</a:t>
            </a:r>
            <a:r>
              <a:rPr lang="en-US" sz="1800" spc="5">
                <a:cs typeface="Arial"/>
              </a:rPr>
              <a:t> </a:t>
            </a:r>
            <a:r>
              <a:rPr lang="en-US" sz="1800">
                <a:cs typeface="Arial"/>
              </a:rPr>
              <a:t>will</a:t>
            </a:r>
            <a:r>
              <a:rPr lang="en-US" sz="1800" spc="50">
                <a:cs typeface="Arial"/>
              </a:rPr>
              <a:t> </a:t>
            </a:r>
            <a:r>
              <a:rPr lang="en-US" sz="1800">
                <a:cs typeface="Arial"/>
              </a:rPr>
              <a:t>be</a:t>
            </a:r>
            <a:r>
              <a:rPr lang="en-US" sz="1800" spc="20">
                <a:cs typeface="Arial"/>
              </a:rPr>
              <a:t> </a:t>
            </a:r>
            <a:r>
              <a:rPr lang="en-US" sz="1800">
                <a:cs typeface="Arial"/>
              </a:rPr>
              <a:t>a</a:t>
            </a:r>
            <a:r>
              <a:rPr lang="en-US" sz="1800" spc="25">
                <a:cs typeface="Arial"/>
              </a:rPr>
              <a:t> </a:t>
            </a:r>
            <a:r>
              <a:rPr lang="en-US" sz="1800" spc="-10">
                <a:cs typeface="Arial"/>
              </a:rPr>
              <a:t>staple</a:t>
            </a:r>
            <a:r>
              <a:rPr lang="en-US" sz="1800" spc="20">
                <a:cs typeface="Arial"/>
              </a:rPr>
              <a:t> </a:t>
            </a:r>
            <a:r>
              <a:rPr lang="en-US" sz="1800">
                <a:cs typeface="Arial"/>
              </a:rPr>
              <a:t>when</a:t>
            </a:r>
            <a:r>
              <a:rPr lang="en-US" sz="1800" spc="15">
                <a:cs typeface="Arial"/>
              </a:rPr>
              <a:t> </a:t>
            </a:r>
            <a:r>
              <a:rPr lang="en-US" sz="1800">
                <a:cs typeface="Arial"/>
              </a:rPr>
              <a:t>completing</a:t>
            </a:r>
            <a:r>
              <a:rPr lang="en-US" sz="1800" spc="60">
                <a:cs typeface="Arial"/>
              </a:rPr>
              <a:t> </a:t>
            </a:r>
            <a:r>
              <a:rPr lang="en-US" sz="1800" spc="-85">
                <a:cs typeface="Arial"/>
              </a:rPr>
              <a:t>WISEdata</a:t>
            </a:r>
            <a:r>
              <a:rPr lang="en-US" sz="1800" spc="25">
                <a:cs typeface="Arial"/>
              </a:rPr>
              <a:t> </a:t>
            </a:r>
            <a:r>
              <a:rPr lang="en-US" sz="1800">
                <a:cs typeface="Arial"/>
              </a:rPr>
              <a:t>reporting</a:t>
            </a:r>
            <a:r>
              <a:rPr lang="en-US" sz="1800" spc="30">
                <a:cs typeface="Arial"/>
              </a:rPr>
              <a:t> </a:t>
            </a:r>
            <a:r>
              <a:rPr lang="en-US" sz="1800" spc="-10">
                <a:cs typeface="Arial"/>
              </a:rPr>
              <a:t>tasks </a:t>
            </a:r>
            <a:r>
              <a:rPr lang="en-US" sz="1800">
                <a:cs typeface="Arial"/>
              </a:rPr>
              <a:t>and</a:t>
            </a:r>
            <a:r>
              <a:rPr lang="en-US" sz="1800" spc="-30">
                <a:cs typeface="Arial"/>
              </a:rPr>
              <a:t> </a:t>
            </a:r>
            <a:r>
              <a:rPr lang="en-US" sz="1800">
                <a:cs typeface="Arial"/>
              </a:rPr>
              <a:t>should</a:t>
            </a:r>
            <a:r>
              <a:rPr lang="en-US" sz="1800" spc="-45">
                <a:cs typeface="Arial"/>
              </a:rPr>
              <a:t> </a:t>
            </a:r>
            <a:r>
              <a:rPr lang="en-US" sz="1800">
                <a:cs typeface="Arial"/>
              </a:rPr>
              <a:t>be</a:t>
            </a:r>
            <a:r>
              <a:rPr lang="en-US" sz="1800" spc="-20">
                <a:cs typeface="Arial"/>
              </a:rPr>
              <a:t> referenced</a:t>
            </a:r>
            <a:r>
              <a:rPr lang="en-US" sz="1800" spc="-10">
                <a:cs typeface="Arial"/>
              </a:rPr>
              <a:t> </a:t>
            </a:r>
            <a:r>
              <a:rPr lang="en-US" sz="1800">
                <a:cs typeface="Arial"/>
              </a:rPr>
              <a:t>often.</a:t>
            </a:r>
            <a:r>
              <a:rPr lang="en-US" sz="1800" spc="-40">
                <a:cs typeface="Arial"/>
              </a:rPr>
              <a:t> </a:t>
            </a:r>
          </a:p>
          <a:p>
            <a:pPr marL="164592" marR="5080" indent="-164592" algn="r">
              <a:lnSpc>
                <a:spcPct val="100000"/>
              </a:lnSpc>
              <a:spcAft>
                <a:spcPts val="1800"/>
              </a:spcAft>
            </a:pPr>
            <a:r>
              <a:rPr lang="en-US" sz="1800" spc="-110">
                <a:cs typeface="Arial"/>
              </a:rPr>
              <a:t>You</a:t>
            </a:r>
            <a:r>
              <a:rPr lang="en-US" sz="1800" spc="-20">
                <a:cs typeface="Arial"/>
              </a:rPr>
              <a:t> </a:t>
            </a:r>
            <a:r>
              <a:rPr lang="en-US" sz="1800" spc="-40">
                <a:cs typeface="Arial"/>
              </a:rPr>
              <a:t>can</a:t>
            </a:r>
            <a:r>
              <a:rPr lang="en-US" sz="1800" spc="-25">
                <a:cs typeface="Arial"/>
              </a:rPr>
              <a:t> </a:t>
            </a:r>
            <a:r>
              <a:rPr lang="en-US" sz="1800">
                <a:cs typeface="Arial"/>
              </a:rPr>
              <a:t>link</a:t>
            </a:r>
            <a:r>
              <a:rPr lang="en-US" sz="1800" spc="-10">
                <a:cs typeface="Arial"/>
              </a:rPr>
              <a:t> </a:t>
            </a:r>
            <a:r>
              <a:rPr lang="en-US" sz="1800">
                <a:cs typeface="Arial"/>
              </a:rPr>
              <a:t>directly</a:t>
            </a:r>
            <a:r>
              <a:rPr lang="en-US" sz="1800" spc="10">
                <a:cs typeface="Arial"/>
              </a:rPr>
              <a:t> </a:t>
            </a:r>
            <a:r>
              <a:rPr lang="en-US" sz="1800" spc="70">
                <a:cs typeface="Arial"/>
              </a:rPr>
              <a:t>to</a:t>
            </a:r>
            <a:r>
              <a:rPr lang="en-US" sz="1800" spc="-25">
                <a:cs typeface="Arial"/>
              </a:rPr>
              <a:t> </a:t>
            </a:r>
            <a:r>
              <a:rPr lang="en-US" sz="1800">
                <a:cs typeface="Arial"/>
              </a:rPr>
              <a:t>data</a:t>
            </a:r>
            <a:r>
              <a:rPr lang="en-US" sz="1800" spc="-10">
                <a:cs typeface="Arial"/>
              </a:rPr>
              <a:t> element </a:t>
            </a:r>
            <a:r>
              <a:rPr lang="en-US" sz="1800" spc="-35">
                <a:cs typeface="Arial"/>
              </a:rPr>
              <a:t>pages</a:t>
            </a:r>
            <a:r>
              <a:rPr lang="en-US" sz="1800" spc="25">
                <a:cs typeface="Arial"/>
              </a:rPr>
              <a:t> </a:t>
            </a:r>
            <a:r>
              <a:rPr lang="en-US" sz="1800">
                <a:cs typeface="Arial"/>
              </a:rPr>
              <a:t>from</a:t>
            </a:r>
            <a:r>
              <a:rPr lang="en-US" sz="1800" spc="25">
                <a:cs typeface="Arial"/>
              </a:rPr>
              <a:t> </a:t>
            </a:r>
            <a:r>
              <a:rPr lang="en-US" sz="1800">
                <a:cs typeface="Arial"/>
              </a:rPr>
              <a:t>the</a:t>
            </a:r>
            <a:r>
              <a:rPr lang="en-US" sz="1800" spc="10">
                <a:cs typeface="Arial"/>
              </a:rPr>
              <a:t> </a:t>
            </a:r>
            <a:r>
              <a:rPr lang="en-US" sz="1800" spc="-80">
                <a:cs typeface="Arial"/>
              </a:rPr>
              <a:t>WISEdata</a:t>
            </a:r>
            <a:r>
              <a:rPr lang="en-US" sz="1800" spc="40">
                <a:cs typeface="Arial"/>
              </a:rPr>
              <a:t> </a:t>
            </a:r>
            <a:r>
              <a:rPr lang="en-US" sz="1800" spc="-10">
                <a:cs typeface="Arial"/>
              </a:rPr>
              <a:t>Portal.</a:t>
            </a:r>
            <a:endParaRPr lang="en-US" sz="1800">
              <a:cs typeface="Arial"/>
            </a:endParaRPr>
          </a:p>
          <a:p>
            <a:pPr marL="164592" indent="-164592">
              <a:lnSpc>
                <a:spcPct val="100000"/>
              </a:lnSpc>
              <a:spcAft>
                <a:spcPts val="1800"/>
              </a:spcAft>
              <a:buFont typeface="Arial" panose="020B0604020202020204" pitchFamily="34" charset="0"/>
              <a:buChar char="•"/>
            </a:pPr>
            <a:endParaRPr lang="en-US" sz="1800"/>
          </a:p>
        </p:txBody>
      </p:sp>
    </p:spTree>
    <p:custDataLst>
      <p:tags r:id="rId1"/>
    </p:custDataLst>
    <p:extLst>
      <p:ext uri="{BB962C8B-B14F-4D97-AF65-F5344CB8AC3E}">
        <p14:creationId xmlns:p14="http://schemas.microsoft.com/office/powerpoint/2010/main" val="282576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a:solidFill>
                  <a:schemeClr val="bg1"/>
                </a:solidFill>
                <a:effectLst/>
                <a:latin typeface="Lato Black" panose="020F0A02020204030203" pitchFamily="34" charset="0"/>
                <a:ea typeface="+mj-ea"/>
                <a:cs typeface="+mj-cs"/>
              </a:rPr>
              <a:t>Update Agency Contacts</a:t>
            </a:r>
            <a:endParaRPr lang="en-US">
              <a:effectLst/>
            </a:endParaRPr>
          </a:p>
        </p:txBody>
      </p:sp>
      <p:sp>
        <p:nvSpPr>
          <p:cNvPr id="2" name="Text Placeholder 1"/>
          <p:cNvSpPr>
            <a:spLocks noGrp="1"/>
          </p:cNvSpPr>
          <p:nvPr>
            <p:ph type="body" sz="quarter" idx="13"/>
          </p:nvPr>
        </p:nvSpPr>
        <p:spPr/>
        <p:txBody>
          <a:bodyPr/>
          <a:lstStyle/>
          <a:p>
            <a:r>
              <a:rPr lang="en-US"/>
              <a:t>Update Agency Contacts</a:t>
            </a:r>
          </a:p>
        </p:txBody>
      </p:sp>
      <p:sp>
        <p:nvSpPr>
          <p:cNvPr id="6" name="TextBox 5">
            <a:extLst>
              <a:ext uri="{FF2B5EF4-FFF2-40B4-BE49-F238E27FC236}">
                <a16:creationId xmlns:a16="http://schemas.microsoft.com/office/drawing/2014/main" id="{65DAB7E2-AE01-20B8-26B1-12D0EAE236BE}"/>
              </a:ext>
            </a:extLst>
          </p:cNvPr>
          <p:cNvSpPr txBox="1"/>
          <p:nvPr/>
        </p:nvSpPr>
        <p:spPr>
          <a:xfrm>
            <a:off x="457200" y="921657"/>
            <a:ext cx="8229600" cy="4031296"/>
          </a:xfrm>
          <a:prstGeom prst="rect">
            <a:avLst/>
          </a:prstGeom>
          <a:noFill/>
        </p:spPr>
        <p:txBody>
          <a:bodyPr wrap="square" lIns="91440" tIns="45720" rIns="91440" bIns="45720" anchor="t">
            <a:spAutoFit/>
          </a:bodyPr>
          <a:lstStyle/>
          <a:p>
            <a:pPr marL="164465" indent="-164465">
              <a:lnSpc>
                <a:spcPct val="150000"/>
              </a:lnSpc>
              <a:spcAft>
                <a:spcPts val="180"/>
              </a:spcAft>
            </a:pPr>
            <a:r>
              <a:rPr lang="en-US" sz="1800" b="1" err="1">
                <a:latin typeface="Lato"/>
                <a:ea typeface="Lato"/>
                <a:cs typeface="Lato"/>
              </a:rPr>
              <a:t>WISEdata</a:t>
            </a:r>
            <a:r>
              <a:rPr lang="en-US" sz="1800" b="1">
                <a:latin typeface="Lato"/>
                <a:ea typeface="Lato"/>
                <a:cs typeface="Lato"/>
              </a:rPr>
              <a:t> users are expected to update their Agency contact information at the start of each school year.</a:t>
            </a:r>
            <a:endParaRPr lang="en-US">
              <a:latin typeface="Lato"/>
              <a:ea typeface="Lato"/>
              <a:cs typeface="Lato"/>
            </a:endParaRPr>
          </a:p>
          <a:p>
            <a:pPr marL="164465" marR="0" lvl="0" indent="-164465" defTabSz="914400" eaLnBrk="1" fontAlgn="auto" latinLnBrk="0" hangingPunct="1">
              <a:lnSpc>
                <a:spcPct val="150000"/>
              </a:lnSpc>
              <a:spcBef>
                <a:spcPts val="1490"/>
              </a:spcBef>
              <a:spcAft>
                <a:spcPts val="180"/>
              </a:spcAft>
              <a:buClrTx/>
              <a:buSzTx/>
              <a:buFont typeface="Arial" panose="020B0604020202020204" pitchFamily="34" charset="0"/>
              <a:buChar char="•"/>
              <a:tabLst>
                <a:tab pos="357505" algn="l"/>
              </a:tabLst>
              <a:defRPr/>
            </a:pPr>
            <a:r>
              <a:rPr kumimoji="0" lang="en-US" sz="1800" b="1" i="0" u="none" strike="noStrike" kern="0" cap="none" spc="-40" normalizeH="0" baseline="0" noProof="0">
                <a:ln>
                  <a:noFill/>
                </a:ln>
                <a:solidFill>
                  <a:sysClr val="windowText" lastClr="000000"/>
                </a:solidFill>
                <a:effectLst/>
                <a:uLnTx/>
                <a:uFillTx/>
                <a:latin typeface="Lato"/>
                <a:ea typeface="Lato"/>
                <a:cs typeface="Arial"/>
              </a:rPr>
              <a:t>Top-</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Right</a:t>
            </a:r>
            <a:r>
              <a:rPr kumimoji="0" lang="en-US" sz="1800" b="1" i="0" u="none" strike="noStrike" kern="0" cap="none" spc="-4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65" normalizeH="0" baseline="0" noProof="0">
                <a:ln>
                  <a:noFill/>
                </a:ln>
                <a:solidFill>
                  <a:sysClr val="windowText" lastClr="000000"/>
                </a:solidFill>
                <a:effectLst/>
                <a:uLnTx/>
                <a:uFillTx/>
                <a:latin typeface="Lato"/>
                <a:ea typeface="Lato"/>
                <a:cs typeface="Arial"/>
              </a:rPr>
              <a:t>Corner→</a:t>
            </a:r>
            <a:r>
              <a:rPr kumimoji="0" lang="en-US" sz="1800" b="1" i="0" u="none" strike="noStrike" kern="0" cap="none" spc="-5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10" normalizeH="0" baseline="0" noProof="0">
                <a:ln>
                  <a:noFill/>
                </a:ln>
                <a:solidFill>
                  <a:sysClr val="windowText" lastClr="000000"/>
                </a:solidFill>
                <a:effectLst/>
                <a:uLnTx/>
                <a:uFillTx/>
                <a:latin typeface="Lato"/>
                <a:ea typeface="Lato"/>
                <a:cs typeface="Arial"/>
              </a:rPr>
              <a:t>Agency</a:t>
            </a:r>
            <a:r>
              <a:rPr kumimoji="0" lang="en-US" sz="1800" b="1" i="0" u="none" strike="noStrike" kern="0" cap="none" spc="-25"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10" normalizeH="0" baseline="0" noProof="0">
                <a:ln>
                  <a:noFill/>
                </a:ln>
                <a:solidFill>
                  <a:sysClr val="windowText" lastClr="000000"/>
                </a:solidFill>
                <a:effectLst/>
                <a:uLnTx/>
                <a:uFillTx/>
                <a:latin typeface="Lato"/>
                <a:ea typeface="Lato"/>
                <a:cs typeface="Arial"/>
              </a:rPr>
              <a:t>Contacts</a:t>
            </a:r>
            <a:endParaRPr lang="en-US" sz="1800" b="1" i="0" u="none" strike="noStrike" kern="0" cap="none" spc="-10" normalizeH="0" baseline="0" noProof="0">
              <a:ln>
                <a:noFill/>
              </a:ln>
              <a:solidFill>
                <a:sysClr val="windowText" lastClr="000000"/>
              </a:solidFill>
              <a:effectLst/>
              <a:uLnTx/>
              <a:uFillTx/>
              <a:latin typeface="Lato"/>
              <a:ea typeface="Lato"/>
              <a:cs typeface="Arial"/>
            </a:endParaRPr>
          </a:p>
          <a:p>
            <a:pPr marL="164465" indent="-164465" defTabSz="914400">
              <a:lnSpc>
                <a:spcPct val="150000"/>
              </a:lnSpc>
              <a:spcBef>
                <a:spcPts val="1490"/>
              </a:spcBef>
              <a:spcAft>
                <a:spcPts val="180"/>
              </a:spcAft>
              <a:buFont typeface="Arial" panose="020B0604020202020204" pitchFamily="34" charset="0"/>
              <a:buChar char="•"/>
              <a:tabLst>
                <a:tab pos="357505" algn="l"/>
              </a:tabLst>
              <a:defRPr/>
            </a:pPr>
            <a:r>
              <a:rPr lang="en-US" sz="1800" b="1" kern="0" spc="-10">
                <a:solidFill>
                  <a:sysClr val="windowText" lastClr="000000"/>
                </a:solidFill>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Both</a:t>
            </a:r>
            <a:r>
              <a:rPr kumimoji="0" lang="en-US" sz="1800" b="1" i="0" u="none" strike="noStrike" kern="0" cap="none" spc="-55"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10" normalizeH="0" baseline="0" noProof="0">
                <a:ln>
                  <a:noFill/>
                </a:ln>
                <a:solidFill>
                  <a:sysClr val="windowText" lastClr="000000"/>
                </a:solidFill>
                <a:effectLst/>
                <a:uLnTx/>
                <a:uFillTx/>
                <a:latin typeface="Lato"/>
                <a:ea typeface="Lato"/>
                <a:cs typeface="Arial"/>
              </a:rPr>
              <a:t>Primary</a:t>
            </a:r>
            <a:r>
              <a:rPr kumimoji="0" lang="en-US" sz="1800" b="1" i="0" u="none" strike="noStrike" kern="0" cap="none" spc="-3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and</a:t>
            </a:r>
            <a:r>
              <a:rPr kumimoji="0" lang="en-US" sz="1800" b="1" i="0" u="none" strike="noStrike" kern="0" cap="none" spc="-6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25" normalizeH="0" baseline="0" noProof="0">
                <a:ln>
                  <a:noFill/>
                </a:ln>
                <a:solidFill>
                  <a:sysClr val="windowText" lastClr="000000"/>
                </a:solidFill>
                <a:effectLst/>
                <a:uLnTx/>
                <a:uFillTx/>
                <a:latin typeface="Lato"/>
                <a:ea typeface="Lato"/>
                <a:cs typeface="Arial"/>
              </a:rPr>
              <a:t>Secondary</a:t>
            </a:r>
            <a:r>
              <a:rPr kumimoji="0" lang="en-US" sz="1800" b="1" i="0" u="none" strike="noStrike" kern="0" cap="none" spc="-3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25" normalizeH="0" baseline="0" noProof="0">
                <a:ln>
                  <a:noFill/>
                </a:ln>
                <a:solidFill>
                  <a:sysClr val="windowText" lastClr="000000"/>
                </a:solidFill>
                <a:effectLst/>
                <a:uLnTx/>
                <a:uFillTx/>
                <a:latin typeface="Lato"/>
                <a:ea typeface="Lato"/>
                <a:cs typeface="Arial"/>
              </a:rPr>
              <a:t>Contacts</a:t>
            </a:r>
            <a:r>
              <a:rPr kumimoji="0" lang="en-US" sz="1800" b="1" i="0" u="none" strike="noStrike" kern="0" cap="none" spc="-6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30" normalizeH="0" baseline="0" noProof="0">
                <a:ln>
                  <a:noFill/>
                </a:ln>
                <a:solidFill>
                  <a:sysClr val="windowText" lastClr="000000"/>
                </a:solidFill>
                <a:effectLst/>
                <a:uLnTx/>
                <a:uFillTx/>
                <a:latin typeface="Lato"/>
                <a:ea typeface="Lato"/>
                <a:cs typeface="Arial"/>
              </a:rPr>
              <a:t>are</a:t>
            </a:r>
            <a:r>
              <a:rPr kumimoji="0" lang="en-US" sz="1800" b="1" i="0" u="none" strike="noStrike" kern="0" cap="none" spc="-45"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required</a:t>
            </a:r>
            <a:r>
              <a:rPr kumimoji="0" lang="en-US" sz="1800" b="1" i="0" u="none" strike="noStrike" kern="0" cap="none" spc="-4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for</a:t>
            </a:r>
            <a:r>
              <a:rPr kumimoji="0" lang="en-US" sz="1800" b="1" i="0" u="none" strike="noStrike" kern="0" cap="none" spc="-55"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50" normalizeH="0" baseline="0" noProof="0">
                <a:ln>
                  <a:noFill/>
                </a:ln>
                <a:solidFill>
                  <a:sysClr val="windowText" lastClr="000000"/>
                </a:solidFill>
                <a:effectLst/>
                <a:uLnTx/>
                <a:uFillTx/>
                <a:latin typeface="Lato"/>
                <a:ea typeface="Lato"/>
                <a:cs typeface="Arial"/>
              </a:rPr>
              <a:t>each</a:t>
            </a:r>
            <a:r>
              <a:rPr kumimoji="0" lang="en-US" sz="1800" b="1" i="0" u="none" strike="noStrike" kern="0" cap="none" spc="-45"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20" normalizeH="0" baseline="0" noProof="0">
                <a:ln>
                  <a:noFill/>
                </a:ln>
                <a:solidFill>
                  <a:sysClr val="windowText" lastClr="000000"/>
                </a:solidFill>
                <a:effectLst/>
                <a:uLnTx/>
                <a:uFillTx/>
                <a:latin typeface="Lato"/>
                <a:ea typeface="Lato"/>
                <a:cs typeface="Arial"/>
              </a:rPr>
              <a:t>agency</a:t>
            </a:r>
            <a:r>
              <a:rPr kumimoji="0" lang="en-US" sz="1800" b="1" i="0" u="none" strike="noStrike" kern="0" cap="none" spc="-3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25" normalizeH="0" baseline="0" noProof="0">
                <a:ln>
                  <a:noFill/>
                </a:ln>
                <a:solidFill>
                  <a:sysClr val="windowText" lastClr="000000"/>
                </a:solidFill>
                <a:effectLst/>
                <a:uLnTx/>
                <a:uFillTx/>
                <a:latin typeface="Lato"/>
                <a:ea typeface="Lato"/>
                <a:cs typeface="Arial"/>
              </a:rPr>
              <a:t>and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must</a:t>
            </a:r>
            <a:r>
              <a:rPr kumimoji="0" lang="en-US" sz="1800" b="1" i="0" u="none" strike="noStrike" kern="0" cap="none" spc="-5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be</a:t>
            </a:r>
            <a:r>
              <a:rPr kumimoji="0" lang="en-US" sz="1800" b="1" i="0" u="none" strike="noStrike" kern="0" cap="none" spc="-25"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updated</a:t>
            </a:r>
            <a:r>
              <a:rPr kumimoji="0" lang="en-US" sz="1800" b="1" i="0" u="none" strike="noStrike" kern="0" cap="none" spc="-3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50" normalizeH="0" baseline="0" noProof="0">
                <a:ln>
                  <a:noFill/>
                </a:ln>
                <a:solidFill>
                  <a:sysClr val="windowText" lastClr="000000"/>
                </a:solidFill>
                <a:effectLst/>
                <a:uLnTx/>
                <a:uFillTx/>
                <a:latin typeface="Lato"/>
                <a:ea typeface="Lato"/>
                <a:cs typeface="Arial"/>
              </a:rPr>
              <a:t>each</a:t>
            </a:r>
            <a:r>
              <a:rPr kumimoji="0" lang="en-US" sz="1800" b="1" i="0" u="none" strike="noStrike" kern="0" cap="none" spc="-25" normalizeH="0" baseline="0" noProof="0">
                <a:ln>
                  <a:noFill/>
                </a:ln>
                <a:solidFill>
                  <a:sysClr val="windowText" lastClr="000000"/>
                </a:solidFill>
                <a:effectLst/>
                <a:uLnTx/>
                <a:uFillTx/>
                <a:latin typeface="Lato"/>
                <a:ea typeface="Lato"/>
                <a:cs typeface="Arial"/>
              </a:rPr>
              <a:t> </a:t>
            </a:r>
            <a:r>
              <a:rPr lang="en-US" sz="1800" b="1" kern="0" spc="-90">
                <a:solidFill>
                  <a:sysClr val="windowText" lastClr="000000"/>
                </a:solidFill>
                <a:latin typeface="Lato"/>
                <a:ea typeface="Lato"/>
                <a:cs typeface="Arial"/>
              </a:rPr>
              <a:t>year- school year</a:t>
            </a:r>
            <a:r>
              <a:rPr kumimoji="0" lang="en-US" sz="1800" b="1" i="0" u="none" strike="noStrike" kern="0" cap="none" spc="-90" normalizeH="0" baseline="0" noProof="0">
                <a:ln>
                  <a:noFill/>
                </a:ln>
                <a:solidFill>
                  <a:sysClr val="windowText" lastClr="000000"/>
                </a:solidFill>
                <a:effectLst/>
                <a:uLnTx/>
                <a:uFillTx/>
                <a:latin typeface="Lato"/>
                <a:ea typeface="Lato"/>
                <a:cs typeface="Arial"/>
              </a:rPr>
              <a:t>.</a:t>
            </a:r>
            <a:r>
              <a:rPr kumimoji="0" lang="en-US" sz="1800" b="1" i="0" u="none" strike="noStrike" kern="0" cap="none" spc="-35" normalizeH="0" baseline="0" noProof="0">
                <a:ln>
                  <a:noFill/>
                </a:ln>
                <a:solidFill>
                  <a:sysClr val="windowText" lastClr="000000"/>
                </a:solidFill>
                <a:effectLst/>
                <a:uLnTx/>
                <a:uFillTx/>
                <a:latin typeface="Lato"/>
                <a:ea typeface="Lato"/>
                <a:cs typeface="Arial"/>
              </a:rPr>
              <a:t> Generic</a:t>
            </a:r>
            <a:r>
              <a:rPr kumimoji="0" lang="en-US" sz="1800" b="1" i="0" u="none" strike="noStrike" kern="0" cap="none" spc="-25"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contacts</a:t>
            </a:r>
            <a:r>
              <a:rPr kumimoji="0" lang="en-US" sz="1800" b="1" i="0" u="none" strike="noStrike" kern="0" cap="none" spc="-2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35" normalizeH="0" baseline="0" noProof="0">
                <a:ln>
                  <a:noFill/>
                </a:ln>
                <a:solidFill>
                  <a:sysClr val="windowText" lastClr="000000"/>
                </a:solidFill>
                <a:effectLst/>
                <a:uLnTx/>
                <a:uFillTx/>
                <a:latin typeface="Lato"/>
                <a:ea typeface="Lato"/>
                <a:cs typeface="Arial"/>
              </a:rPr>
              <a:t>are </a:t>
            </a:r>
            <a:r>
              <a:rPr kumimoji="0" lang="en-US" sz="1800" b="1" i="0" u="none" strike="noStrike" kern="0" cap="none" spc="-10" normalizeH="0" baseline="0" noProof="0">
                <a:ln>
                  <a:noFill/>
                </a:ln>
                <a:solidFill>
                  <a:sysClr val="windowText" lastClr="000000"/>
                </a:solidFill>
                <a:effectLst/>
                <a:uLnTx/>
                <a:uFillTx/>
                <a:latin typeface="Lato"/>
                <a:ea typeface="Lato"/>
                <a:cs typeface="Arial"/>
              </a:rPr>
              <a:t>optional.</a:t>
            </a:r>
            <a:endParaRPr lang="en-US" sz="1800" b="1" i="0" u="none" strike="noStrike" kern="0" cap="none" spc="-10" normalizeH="0" baseline="0" noProof="0">
              <a:ln>
                <a:noFill/>
              </a:ln>
              <a:solidFill>
                <a:sysClr val="windowText" lastClr="000000"/>
              </a:solidFill>
              <a:effectLst/>
              <a:uLnTx/>
              <a:uFillTx/>
              <a:latin typeface="Lato"/>
              <a:ea typeface="Lato"/>
              <a:cs typeface="Arial"/>
            </a:endParaRPr>
          </a:p>
          <a:p>
            <a:pPr marL="164465" indent="-164465" algn="r" defTabSz="914400">
              <a:lnSpc>
                <a:spcPct val="150000"/>
              </a:lnSpc>
              <a:spcBef>
                <a:spcPts val="1490"/>
              </a:spcBef>
              <a:spcAft>
                <a:spcPts val="180"/>
              </a:spcAft>
              <a:buFont typeface="Arial" panose="020B0604020202020204" pitchFamily="34" charset="0"/>
              <a:buChar char="•"/>
              <a:tabLst>
                <a:tab pos="357505" algn="l"/>
              </a:tabLst>
              <a:defRPr/>
            </a:pPr>
            <a:r>
              <a:rPr lang="en-US" sz="1800" b="1" kern="0" spc="-10">
                <a:solidFill>
                  <a:sysClr val="windowText" lastClr="000000"/>
                </a:solidFill>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It</a:t>
            </a:r>
            <a:r>
              <a:rPr kumimoji="0" lang="en-US" sz="1800" b="1" i="0" u="none" strike="noStrike" kern="0" cap="none" spc="-4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is</a:t>
            </a:r>
            <a:r>
              <a:rPr kumimoji="0" lang="en-US" sz="1800" b="1" i="0" u="none" strike="noStrike" kern="0" cap="none" spc="-15" normalizeH="0" baseline="0" noProof="0">
                <a:ln>
                  <a:noFill/>
                </a:ln>
                <a:solidFill>
                  <a:sysClr val="windowText" lastClr="000000"/>
                </a:solidFill>
                <a:effectLst/>
                <a:uLnTx/>
                <a:uFillTx/>
                <a:latin typeface="Lato"/>
                <a:ea typeface="Lato"/>
                <a:cs typeface="Arial"/>
              </a:rPr>
              <a:t> </a:t>
            </a:r>
            <a:r>
              <a:rPr lang="en-US" sz="1800" b="1" kern="0" spc="-10">
                <a:solidFill>
                  <a:sysClr val="windowText" lastClr="000000"/>
                </a:solidFill>
                <a:latin typeface="Lato"/>
                <a:ea typeface="Lato"/>
                <a:cs typeface="Arial"/>
              </a:rPr>
              <a:t>critical</a:t>
            </a:r>
            <a:r>
              <a:rPr kumimoji="0" lang="en-US" sz="1800" b="1" i="0" u="none" strike="noStrike" kern="0" cap="none" spc="-2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70" normalizeH="0" baseline="0" noProof="0">
                <a:ln>
                  <a:noFill/>
                </a:ln>
                <a:solidFill>
                  <a:sysClr val="windowText" lastClr="000000"/>
                </a:solidFill>
                <a:effectLst/>
                <a:uLnTx/>
                <a:uFillTx/>
                <a:latin typeface="Lato"/>
                <a:ea typeface="Lato"/>
                <a:cs typeface="Arial"/>
              </a:rPr>
              <a:t>to</a:t>
            </a:r>
            <a:r>
              <a:rPr kumimoji="0" lang="en-US" sz="1800" b="1" i="0" u="none" strike="noStrike" kern="0" cap="none" spc="-25"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35" normalizeH="0" baseline="0" noProof="0">
                <a:ln>
                  <a:noFill/>
                </a:ln>
                <a:solidFill>
                  <a:sysClr val="windowText" lastClr="000000"/>
                </a:solidFill>
                <a:effectLst/>
                <a:uLnTx/>
                <a:uFillTx/>
                <a:latin typeface="Lato"/>
                <a:ea typeface="Lato"/>
                <a:cs typeface="Arial"/>
              </a:rPr>
              <a:t>ensure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that</a:t>
            </a:r>
            <a:r>
              <a:rPr kumimoji="0" lang="en-US" sz="1800" b="1" i="0" u="none" strike="noStrike" kern="0" cap="none" spc="-25"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the</a:t>
            </a:r>
            <a:r>
              <a:rPr kumimoji="0" lang="en-US" sz="1800" b="1" i="0" u="none" strike="noStrike" kern="0" cap="none" spc="-3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contact</a:t>
            </a:r>
            <a:r>
              <a:rPr kumimoji="0" lang="en-US" sz="1800" b="1" i="0" u="none" strike="noStrike" kern="0" cap="none" spc="-2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details</a:t>
            </a:r>
            <a:r>
              <a:rPr kumimoji="0" lang="en-US" sz="1800" b="1" i="0" u="none" strike="noStrike" kern="0" cap="none" spc="-5"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at</a:t>
            </a:r>
            <a:r>
              <a:rPr kumimoji="0" lang="en-US" sz="1800" b="1" i="0" u="none" strike="noStrike" kern="0" cap="none" spc="-2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your</a:t>
            </a:r>
            <a:r>
              <a:rPr kumimoji="0" lang="en-US" sz="1800" b="1" i="0" u="none" strike="noStrike" kern="0" cap="none" spc="-25"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local</a:t>
            </a:r>
            <a:r>
              <a:rPr kumimoji="0" lang="en-US" sz="1800" b="1" i="0" u="none" strike="noStrike" kern="0" cap="none" spc="-25"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education</a:t>
            </a:r>
            <a:r>
              <a:rPr kumimoji="0" lang="en-US" sz="1800" b="1" i="0" u="none" strike="noStrike" kern="0" cap="none" spc="-15"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20" normalizeH="0" baseline="0" noProof="0">
                <a:ln>
                  <a:noFill/>
                </a:ln>
                <a:solidFill>
                  <a:sysClr val="windowText" lastClr="000000"/>
                </a:solidFill>
                <a:effectLst/>
                <a:uLnTx/>
                <a:uFillTx/>
                <a:latin typeface="Lato"/>
                <a:ea typeface="Lato"/>
                <a:cs typeface="Arial"/>
              </a:rPr>
              <a:t>agency</a:t>
            </a:r>
            <a:r>
              <a:rPr lang="en-US" sz="1800" b="1" kern="0" spc="-5">
                <a:solidFill>
                  <a:sysClr val="windowText" lastClr="000000"/>
                </a:solidFill>
                <a:latin typeface="Lato"/>
                <a:ea typeface="Lato"/>
                <a:cs typeface="Arial"/>
              </a:rPr>
              <a:t> remain updated</a:t>
            </a:r>
            <a:r>
              <a:rPr kumimoji="0" lang="en-US" sz="1800" b="1" i="0" u="none" strike="noStrike" kern="0" cap="none" spc="-2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over</a:t>
            </a:r>
            <a:r>
              <a:rPr kumimoji="0" lang="en-US" sz="1800" b="1" i="0" u="none" strike="noStrike" kern="0" cap="none" spc="-1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the</a:t>
            </a:r>
            <a:r>
              <a:rPr kumimoji="0" lang="en-US" sz="1800" b="1" i="0" u="none" strike="noStrike" kern="0" cap="none" spc="-2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25" normalizeH="0" baseline="0" noProof="0">
                <a:ln>
                  <a:noFill/>
                </a:ln>
                <a:solidFill>
                  <a:sysClr val="windowText" lastClr="000000"/>
                </a:solidFill>
                <a:effectLst/>
                <a:uLnTx/>
                <a:uFillTx/>
                <a:latin typeface="Lato"/>
                <a:ea typeface="Lato"/>
                <a:cs typeface="Arial"/>
              </a:rPr>
              <a:t>course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of</a:t>
            </a:r>
            <a:r>
              <a:rPr kumimoji="0" lang="en-US" sz="1800" b="1" i="0" u="none" strike="noStrike" kern="0" cap="none" spc="-2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0" normalizeH="0" baseline="0" noProof="0">
                <a:ln>
                  <a:noFill/>
                </a:ln>
                <a:solidFill>
                  <a:sysClr val="windowText" lastClr="000000"/>
                </a:solidFill>
                <a:effectLst/>
                <a:uLnTx/>
                <a:uFillTx/>
                <a:latin typeface="Lato"/>
                <a:ea typeface="Lato"/>
                <a:cs typeface="Arial"/>
              </a:rPr>
              <a:t>the</a:t>
            </a:r>
            <a:r>
              <a:rPr kumimoji="0" lang="en-US" sz="1800" b="1" i="0" u="none" strike="noStrike" kern="0" cap="none" spc="-2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30" normalizeH="0" baseline="0" noProof="0">
                <a:ln>
                  <a:noFill/>
                </a:ln>
                <a:solidFill>
                  <a:sysClr val="windowText" lastClr="000000"/>
                </a:solidFill>
                <a:effectLst/>
                <a:uLnTx/>
                <a:uFillTx/>
                <a:latin typeface="Lato"/>
                <a:ea typeface="Lato"/>
                <a:cs typeface="Arial"/>
              </a:rPr>
              <a:t>academic</a:t>
            </a:r>
            <a:r>
              <a:rPr kumimoji="0" lang="en-US" sz="1800" b="1" i="0" u="none" strike="noStrike" kern="0" cap="none" spc="20" normalizeH="0" baseline="0" noProof="0">
                <a:ln>
                  <a:noFill/>
                </a:ln>
                <a:solidFill>
                  <a:sysClr val="windowText" lastClr="000000"/>
                </a:solidFill>
                <a:effectLst/>
                <a:uLnTx/>
                <a:uFillTx/>
                <a:latin typeface="Lato"/>
                <a:ea typeface="Lato"/>
                <a:cs typeface="Arial"/>
              </a:rPr>
              <a:t> </a:t>
            </a:r>
            <a:r>
              <a:rPr kumimoji="0" lang="en-US" sz="1800" b="1" i="0" u="none" strike="noStrike" kern="0" cap="none" spc="-10" normalizeH="0" baseline="0" noProof="0">
                <a:ln>
                  <a:noFill/>
                </a:ln>
                <a:solidFill>
                  <a:sysClr val="windowText" lastClr="000000"/>
                </a:solidFill>
                <a:effectLst/>
                <a:uLnTx/>
                <a:uFillTx/>
                <a:latin typeface="Lato"/>
                <a:ea typeface="Lato"/>
                <a:cs typeface="Arial"/>
              </a:rPr>
              <a:t>year.</a:t>
            </a:r>
            <a:endParaRPr lang="en-US" sz="1800" b="1" i="0" u="none" strike="noStrike" kern="0" cap="none" spc="-10" normalizeH="0" baseline="0" noProof="0">
              <a:ln>
                <a:noFill/>
              </a:ln>
              <a:solidFill>
                <a:sysClr val="windowText" lastClr="000000"/>
              </a:solidFill>
              <a:effectLst/>
              <a:uLnTx/>
              <a:uFillTx/>
              <a:latin typeface="Lato"/>
              <a:ea typeface="Lato"/>
              <a:cs typeface="Arial"/>
            </a:endParaRPr>
          </a:p>
          <a:p>
            <a:pPr marL="164465" indent="-164465" algn="r">
              <a:lnSpc>
                <a:spcPct val="150000"/>
              </a:lnSpc>
              <a:spcAft>
                <a:spcPts val="180"/>
              </a:spcAft>
              <a:buFont typeface="Arial" panose="020B0604020202020204" pitchFamily="34" charset="0"/>
              <a:buChar char="•"/>
            </a:pPr>
            <a:r>
              <a:rPr lang="en-US" sz="1750" b="1" kern="0" spc="-10">
                <a:solidFill>
                  <a:sysClr val="windowText" lastClr="000000"/>
                </a:solidFill>
                <a:highlight>
                  <a:srgbClr val="F2F8EC"/>
                </a:highlight>
                <a:latin typeface="Lato"/>
                <a:ea typeface="Lato"/>
                <a:cs typeface="Arial"/>
                <a:hlinkClick r:id="rId4">
                  <a:extLst>
                    <a:ext uri="{A12FA001-AC4F-418D-AE19-62706E023703}">
                      <ahyp:hlinkClr xmlns:ahyp="http://schemas.microsoft.com/office/drawing/2018/hyperlinkcolor" val="tx"/>
                    </a:ext>
                  </a:extLst>
                </a:hlinkClick>
              </a:rPr>
              <a:t>Update Agency </a:t>
            </a:r>
            <a:r>
              <a:rPr lang="en-US" sz="1750" b="1" kern="0" spc="-10">
                <a:solidFill>
                  <a:sysClr val="windowText" lastClr="000000"/>
                </a:solidFill>
                <a:latin typeface="Lato"/>
                <a:ea typeface="Lato"/>
                <a:cs typeface="Arial"/>
                <a:hlinkClick r:id="rId4">
                  <a:extLst>
                    <a:ext uri="{A12FA001-AC4F-418D-AE19-62706E023703}">
                      <ahyp:hlinkClr xmlns:ahyp="http://schemas.microsoft.com/office/drawing/2018/hyperlinkcolor" val="tx"/>
                    </a:ext>
                  </a:extLst>
                </a:hlinkClick>
              </a:rPr>
              <a:t>Contacts Mini-Tutorial</a:t>
            </a:r>
            <a:endParaRPr lang="en-US" sz="1750">
              <a:solidFill>
                <a:sysClr val="windowText" lastClr="000000"/>
              </a:solidFill>
              <a:latin typeface="Lato"/>
              <a:ea typeface="Lato"/>
              <a:cs typeface="Lato" panose="020F0502020204030203" pitchFamily="34" charset="0"/>
            </a:endParaRPr>
          </a:p>
        </p:txBody>
      </p:sp>
      <p:pic>
        <p:nvPicPr>
          <p:cNvPr id="11" name="Picture 10" descr="Screenshot of the Contact Information screen on WISEdata Portal. ">
            <a:extLst>
              <a:ext uri="{FF2B5EF4-FFF2-40B4-BE49-F238E27FC236}">
                <a16:creationId xmlns:a16="http://schemas.microsoft.com/office/drawing/2014/main" id="{27C4FC64-65FD-1539-8C96-5B0ECD5F0952}"/>
              </a:ext>
            </a:extLst>
          </p:cNvPr>
          <p:cNvPicPr>
            <a:picLocks noChangeAspect="1"/>
          </p:cNvPicPr>
          <p:nvPr/>
        </p:nvPicPr>
        <p:blipFill>
          <a:blip r:embed="rId5"/>
          <a:stretch>
            <a:fillRect/>
          </a:stretch>
        </p:blipFill>
        <p:spPr>
          <a:xfrm>
            <a:off x="4618014" y="1439529"/>
            <a:ext cx="4101135" cy="1131059"/>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793929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a:solidFill>
                  <a:schemeClr val="bg1"/>
                </a:solidFill>
                <a:effectLst/>
                <a:latin typeface="Lato Black" panose="020F0A02020204030203" pitchFamily="34" charset="0"/>
                <a:ea typeface="+mj-ea"/>
                <a:cs typeface="+mj-cs"/>
              </a:rPr>
              <a:t>Data Validation</a:t>
            </a:r>
            <a:endParaRPr lang="en-US">
              <a:effectLst/>
            </a:endParaRPr>
          </a:p>
        </p:txBody>
      </p:sp>
      <p:sp>
        <p:nvSpPr>
          <p:cNvPr id="2" name="Text Placeholder 1"/>
          <p:cNvSpPr>
            <a:spLocks noGrp="1"/>
          </p:cNvSpPr>
          <p:nvPr>
            <p:ph type="body" sz="quarter" idx="13"/>
          </p:nvPr>
        </p:nvSpPr>
        <p:spPr/>
        <p:txBody>
          <a:bodyPr/>
          <a:lstStyle/>
          <a:p>
            <a:r>
              <a:rPr lang="en-US"/>
              <a:t>Data Validation</a:t>
            </a:r>
          </a:p>
        </p:txBody>
      </p:sp>
      <p:sp>
        <p:nvSpPr>
          <p:cNvPr id="6" name="TextBox 5">
            <a:extLst>
              <a:ext uri="{FF2B5EF4-FFF2-40B4-BE49-F238E27FC236}">
                <a16:creationId xmlns:a16="http://schemas.microsoft.com/office/drawing/2014/main" id="{7CEA7EAB-33B7-FDDC-F913-82671540EA9F}"/>
              </a:ext>
            </a:extLst>
          </p:cNvPr>
          <p:cNvSpPr txBox="1"/>
          <p:nvPr/>
        </p:nvSpPr>
        <p:spPr>
          <a:xfrm>
            <a:off x="464820" y="1028093"/>
            <a:ext cx="8237220" cy="1405513"/>
          </a:xfrm>
          <a:prstGeom prst="rect">
            <a:avLst/>
          </a:prstGeom>
          <a:noFill/>
        </p:spPr>
        <p:txBody>
          <a:bodyPr wrap="square">
            <a:noAutofit/>
          </a:bodyPr>
          <a:lstStyle/>
          <a:p>
            <a:pPr marL="285750" marR="5080" lvl="0" indent="-285750" defTabSz="914400" eaLnBrk="1" fontAlgn="auto" latinLnBrk="0" hangingPunct="1">
              <a:lnSpc>
                <a:spcPct val="100000"/>
              </a:lnSpc>
              <a:spcAft>
                <a:spcPts val="1800"/>
              </a:spcAft>
              <a:buClrTx/>
              <a:buSzTx/>
              <a:buFont typeface="Arial" panose="020B0604020202020204" pitchFamily="34" charset="0"/>
              <a:buChar char="•"/>
              <a:tabLst>
                <a:tab pos="299085" algn="l"/>
              </a:tabLst>
              <a:defRPr/>
            </a:pPr>
            <a:r>
              <a:rPr kumimoji="0" lang="en-US" sz="1800" b="1" i="0" u="none" strike="noStrike" kern="0" cap="none" spc="-55" normalizeH="0" baseline="0" noProof="0">
                <a:ln>
                  <a:noFill/>
                </a:ln>
                <a:solidFill>
                  <a:sysClr val="windowText" lastClr="000000"/>
                </a:solidFill>
                <a:effectLst/>
                <a:uLnTx/>
                <a:uFillTx/>
                <a:latin typeface="Lato" panose="020F0502020204030203" pitchFamily="34" charset="0"/>
                <a:cs typeface="Arial"/>
              </a:rPr>
              <a:t>Your</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data</a:t>
            </a:r>
            <a:r>
              <a:rPr kumimoji="0" lang="en-US" sz="1800" b="1" i="0" u="none" strike="noStrike" kern="0" cap="none" spc="4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goes</a:t>
            </a:r>
            <a:r>
              <a:rPr kumimoji="0" lang="en-US" sz="1800" b="1" i="0" u="none" strike="noStrike" kern="0" cap="none" spc="3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through</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validations</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to</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ensure</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its</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quality</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when</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you</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submit</a:t>
            </a:r>
            <a:r>
              <a:rPr kumimoji="0" lang="en-US" sz="1800" b="1" i="0" u="none" strike="noStrike" kern="0" cap="none" spc="3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it</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to </a:t>
            </a:r>
            <a:r>
              <a:rPr kumimoji="0" lang="en-US" sz="1800" b="1" i="0" u="none" strike="noStrike" kern="0" cap="none" spc="-50" normalizeH="0" baseline="0" noProof="0">
                <a:ln>
                  <a:noFill/>
                </a:ln>
                <a:solidFill>
                  <a:sysClr val="windowText" lastClr="000000"/>
                </a:solidFill>
                <a:effectLst/>
                <a:uLnTx/>
                <a:uFillTx/>
                <a:latin typeface="Lato" panose="020F0502020204030203" pitchFamily="34" charset="0"/>
                <a:cs typeface="Arial"/>
              </a:rPr>
              <a:t>WISEdata</a:t>
            </a:r>
            <a:r>
              <a:rPr kumimoji="0" lang="en-US" sz="1800" b="1" i="0" u="none" strike="noStrike" kern="0" cap="none" spc="7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from</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the</a:t>
            </a:r>
            <a:r>
              <a:rPr kumimoji="0" lang="en-US" sz="1800" b="1" i="0" u="none" strike="noStrike" kern="0" cap="none" spc="4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student</a:t>
            </a:r>
            <a:r>
              <a:rPr kumimoji="0" lang="en-US" sz="1800" b="1" i="0" u="none" strike="noStrike" kern="0" cap="none" spc="4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information</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system</a:t>
            </a:r>
            <a:r>
              <a:rPr kumimoji="0" lang="en-US" sz="1800" b="1" i="0" u="none" strike="noStrike" kern="0" cap="none" spc="7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95" normalizeH="0" baseline="0" noProof="0">
                <a:ln>
                  <a:noFill/>
                </a:ln>
                <a:solidFill>
                  <a:sysClr val="windowText" lastClr="000000"/>
                </a:solidFill>
                <a:effectLst/>
                <a:uLnTx/>
                <a:uFillTx/>
                <a:latin typeface="Lato" panose="020F0502020204030203" pitchFamily="34" charset="0"/>
                <a:cs typeface="Arial"/>
              </a:rPr>
              <a:t>(SIS)</a:t>
            </a:r>
            <a:r>
              <a:rPr kumimoji="0" lang="en-US" sz="1800" b="1" i="0" u="none" strike="noStrike" kern="0" cap="none" spc="5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in</a:t>
            </a:r>
            <a:r>
              <a:rPr kumimoji="0" lang="en-US" sz="1800" b="1" i="0" u="none" strike="noStrike" kern="0" cap="none" spc="5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your</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district.</a:t>
            </a:r>
            <a:endParaRPr lang="en-US" sz="1800" b="1" kern="0">
              <a:solidFill>
                <a:sysClr val="windowText" lastClr="000000"/>
              </a:solidFill>
              <a:latin typeface="Lato" panose="020F0502020204030203" pitchFamily="34" charset="0"/>
              <a:cs typeface="Arial"/>
            </a:endParaRPr>
          </a:p>
          <a:p>
            <a:pPr marL="285750" marR="5080" lvl="0" indent="-285750" defTabSz="914400" eaLnBrk="1" fontAlgn="auto" latinLnBrk="0" hangingPunct="1">
              <a:lnSpc>
                <a:spcPct val="100000"/>
              </a:lnSpc>
              <a:spcAft>
                <a:spcPts val="1800"/>
              </a:spcAft>
              <a:buClrTx/>
              <a:buSzTx/>
              <a:buFont typeface="Arial" panose="020B0604020202020204" pitchFamily="34" charset="0"/>
              <a:buChar char="•"/>
              <a:tabLst>
                <a:tab pos="299085" algn="l"/>
              </a:tabLst>
              <a:defRPr/>
            </a:pP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Any</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inaccurate</a:t>
            </a:r>
            <a:r>
              <a:rPr kumimoji="0" lang="en-US" sz="1800" b="1" i="0" u="none" strike="noStrike" kern="0" cap="none" spc="3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data</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will</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be returned</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to</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you</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with</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errors</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and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warnings</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lang="en-US" sz="1800" b="1" kern="0">
                <a:solidFill>
                  <a:sysClr val="windowText" lastClr="000000"/>
                </a:solidFill>
                <a:latin typeface="Lato" panose="020F0502020204030203" pitchFamily="34" charset="0"/>
                <a:cs typeface="Arial"/>
              </a:rPr>
              <a:t>i</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n</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the</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50" normalizeH="0" baseline="0" noProof="0">
                <a:ln>
                  <a:noFill/>
                </a:ln>
                <a:solidFill>
                  <a:sysClr val="windowText" lastClr="000000"/>
                </a:solidFill>
                <a:effectLst/>
                <a:uLnTx/>
                <a:uFillTx/>
                <a:latin typeface="Lato" panose="020F0502020204030203" pitchFamily="34" charset="0"/>
                <a:cs typeface="Arial"/>
              </a:rPr>
              <a:t>WISEdata</a:t>
            </a:r>
            <a:r>
              <a:rPr kumimoji="0" lang="en-US" sz="1800" b="1" i="0" u="none" strike="noStrike" kern="0" cap="none" spc="4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Portal</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following</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validation</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cycle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against</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business</a:t>
            </a:r>
            <a:r>
              <a:rPr kumimoji="0" lang="en-US" sz="1800" b="1" i="0" u="none" strike="noStrike" kern="0" cap="none" spc="-3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rule</a:t>
            </a:r>
            <a:r>
              <a:rPr kumimoji="0" lang="en-US" sz="1800" b="1" i="0" u="none" strike="noStrike" kern="0" cap="none" spc="-5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logic.</a:t>
            </a:r>
            <a:endParaRPr lang="en-US" sz="1800" b="1" kern="0">
              <a:solidFill>
                <a:sysClr val="windowText" lastClr="000000"/>
              </a:solidFill>
              <a:latin typeface="Lato" panose="020F0502020204030203" pitchFamily="34" charset="0"/>
              <a:cs typeface="Arial"/>
            </a:endParaRPr>
          </a:p>
          <a:p>
            <a:pPr marL="285750" marR="5080" lvl="0" indent="-285750" defTabSz="914400" eaLnBrk="1" fontAlgn="auto" latinLnBrk="0" hangingPunct="1">
              <a:lnSpc>
                <a:spcPct val="100000"/>
              </a:lnSpc>
              <a:spcAft>
                <a:spcPts val="1800"/>
              </a:spcAft>
              <a:buClrTx/>
              <a:buSzTx/>
              <a:buFont typeface="Arial" panose="020B0604020202020204" pitchFamily="34" charset="0"/>
              <a:buChar char="•"/>
              <a:tabLst>
                <a:tab pos="299085" algn="l"/>
              </a:tabLst>
              <a:defRPr/>
            </a:pP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In</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the</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45" normalizeH="0" baseline="0" noProof="0">
                <a:ln>
                  <a:noFill/>
                </a:ln>
                <a:solidFill>
                  <a:sysClr val="windowText" lastClr="000000"/>
                </a:solidFill>
                <a:effectLst/>
                <a:uLnTx/>
                <a:uFillTx/>
                <a:latin typeface="Lato" panose="020F0502020204030203" pitchFamily="34" charset="0"/>
                <a:cs typeface="Arial"/>
              </a:rPr>
              <a:t>WISEdata</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Portal</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you</a:t>
            </a:r>
            <a:r>
              <a:rPr kumimoji="0" lang="en-US" sz="1800" b="1" i="0" u="none" strike="noStrike" kern="0" cap="none" spc="-3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can</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view</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your</a:t>
            </a:r>
            <a:r>
              <a:rPr kumimoji="0" lang="en-US" sz="1800" b="1" i="0" u="none" strike="noStrike" kern="0" cap="none" spc="-5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error</a:t>
            </a:r>
            <a:r>
              <a:rPr kumimoji="0" lang="en-US" sz="1800" b="1" i="0" u="none" strike="noStrike" kern="0" cap="none" spc="-4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and</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warning </a:t>
            </a:r>
            <a:r>
              <a:rPr kumimoji="0" lang="en-US" sz="1800" b="1" i="0" u="none" strike="noStrike" kern="0" cap="none" spc="-45" normalizeH="0" baseline="0" noProof="0">
                <a:ln>
                  <a:noFill/>
                </a:ln>
                <a:solidFill>
                  <a:sysClr val="windowText" lastClr="000000"/>
                </a:solidFill>
                <a:effectLst/>
                <a:uLnTx/>
                <a:uFillTx/>
                <a:latin typeface="Lato" panose="020F0502020204030203" pitchFamily="34" charset="0"/>
                <a:cs typeface="Arial"/>
              </a:rPr>
              <a:t>messages</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from</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the</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Data</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Quality</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and Validation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Messages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page or</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directly</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from</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the Student</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Details</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35" normalizeH="0" baseline="0" noProof="0">
                <a:ln>
                  <a:noFill/>
                </a:ln>
                <a:solidFill>
                  <a:sysClr val="windowText" lastClr="000000"/>
                </a:solidFill>
                <a:effectLst/>
                <a:uLnTx/>
                <a:uFillTx/>
                <a:latin typeface="Lato" panose="020F0502020204030203" pitchFamily="34" charset="0"/>
                <a:cs typeface="Arial"/>
              </a:rPr>
              <a:t>screen</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of </a:t>
            </a:r>
            <a:r>
              <a:rPr kumimoji="0" lang="en-US" sz="1800" b="1" i="0" u="none" strike="noStrike" kern="0" cap="none" spc="-50" normalizeH="0" baseline="0" noProof="0">
                <a:ln>
                  <a:noFill/>
                </a:ln>
                <a:solidFill>
                  <a:sysClr val="windowText" lastClr="000000"/>
                </a:solidFill>
                <a:effectLst/>
                <a:uLnTx/>
                <a:uFillTx/>
                <a:latin typeface="Lato" panose="020F0502020204030203" pitchFamily="34" charset="0"/>
                <a:cs typeface="Arial"/>
              </a:rPr>
              <a:t>a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particular</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student.</a:t>
            </a:r>
            <a:endPar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endParaRPr>
          </a:p>
        </p:txBody>
      </p:sp>
    </p:spTree>
    <p:custDataLst>
      <p:tags r:id="rId1"/>
    </p:custDataLst>
    <p:extLst>
      <p:ext uri="{BB962C8B-B14F-4D97-AF65-F5344CB8AC3E}">
        <p14:creationId xmlns:p14="http://schemas.microsoft.com/office/powerpoint/2010/main" val="286941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3C7112-A6BA-07CB-EA79-69C03C9E3DC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Student Detail </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5" name="Picture 4" descr="WISEdata validation message screenshot. A red box is indicating the expander tool on the left edge. The next screenshot displays the WISEdata validation message screen once the message has been expanded. ">
            <a:extLst>
              <a:ext uri="{FF2B5EF4-FFF2-40B4-BE49-F238E27FC236}">
                <a16:creationId xmlns:a16="http://schemas.microsoft.com/office/drawing/2014/main" id="{0B23F1A3-4E86-3142-288F-C3EACB5736F3}"/>
              </a:ext>
            </a:extLst>
          </p:cNvPr>
          <p:cNvPicPr>
            <a:picLocks noChangeAspect="1"/>
          </p:cNvPicPr>
          <p:nvPr/>
        </p:nvPicPr>
        <p:blipFill>
          <a:blip r:embed="rId3"/>
          <a:stretch>
            <a:fillRect/>
          </a:stretch>
        </p:blipFill>
        <p:spPr>
          <a:xfrm>
            <a:off x="1307851" y="958295"/>
            <a:ext cx="7244395" cy="1436669"/>
          </a:xfrm>
          <a:prstGeom prst="rect">
            <a:avLst/>
          </a:prstGeom>
        </p:spPr>
      </p:pic>
      <p:pic>
        <p:nvPicPr>
          <p:cNvPr id="6" name="Picture 5" descr="WISEdata error expanded">
            <a:extLst>
              <a:ext uri="{FF2B5EF4-FFF2-40B4-BE49-F238E27FC236}">
                <a16:creationId xmlns:a16="http://schemas.microsoft.com/office/drawing/2014/main" id="{1DF3B9F6-BA95-0807-5AD9-5DE9EBBF9DB4}"/>
              </a:ext>
            </a:extLst>
          </p:cNvPr>
          <p:cNvPicPr>
            <a:picLocks noChangeAspect="1"/>
          </p:cNvPicPr>
          <p:nvPr/>
        </p:nvPicPr>
        <p:blipFill>
          <a:blip r:embed="rId4"/>
          <a:stretch>
            <a:fillRect/>
          </a:stretch>
        </p:blipFill>
        <p:spPr>
          <a:xfrm>
            <a:off x="1307448" y="2500599"/>
            <a:ext cx="7245200" cy="1484983"/>
          </a:xfrm>
          <a:prstGeom prst="rect">
            <a:avLst/>
          </a:prstGeom>
        </p:spPr>
      </p:pic>
    </p:spTree>
    <p:custDataLst>
      <p:tags r:id="rId1"/>
    </p:custDataLst>
    <p:extLst>
      <p:ext uri="{BB962C8B-B14F-4D97-AF65-F5344CB8AC3E}">
        <p14:creationId xmlns:p14="http://schemas.microsoft.com/office/powerpoint/2010/main" val="204851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a:solidFill>
                  <a:schemeClr val="bg1"/>
                </a:solidFill>
                <a:effectLst/>
                <a:latin typeface="Lato Black" panose="020F0A02020204030203" pitchFamily="34" charset="0"/>
                <a:ea typeface="+mj-ea"/>
                <a:cs typeface="+mj-cs"/>
              </a:rPr>
              <a:t>Errors and Warnings</a:t>
            </a:r>
            <a:endParaRPr lang="en-US">
              <a:effectLst/>
            </a:endParaRPr>
          </a:p>
        </p:txBody>
      </p:sp>
      <p:sp>
        <p:nvSpPr>
          <p:cNvPr id="2" name="Text Placeholder 1"/>
          <p:cNvSpPr>
            <a:spLocks noGrp="1"/>
          </p:cNvSpPr>
          <p:nvPr>
            <p:ph type="body" sz="quarter" idx="13"/>
          </p:nvPr>
        </p:nvSpPr>
        <p:spPr/>
        <p:txBody>
          <a:bodyPr/>
          <a:lstStyle/>
          <a:p>
            <a:r>
              <a:rPr lang="en-US"/>
              <a:t>Errors and Warnings</a:t>
            </a:r>
          </a:p>
        </p:txBody>
      </p:sp>
      <p:sp>
        <p:nvSpPr>
          <p:cNvPr id="3" name="Text Placeholder 2"/>
          <p:cNvSpPr>
            <a:spLocks noGrp="1"/>
          </p:cNvSpPr>
          <p:nvPr>
            <p:ph type="body" sz="quarter" idx="14"/>
          </p:nvPr>
        </p:nvSpPr>
        <p:spPr>
          <a:xfrm>
            <a:off x="464820" y="986642"/>
            <a:ext cx="8221980" cy="2702807"/>
          </a:xfrm>
        </p:spPr>
        <p:txBody>
          <a:bodyPr vert="horz" lIns="91440" tIns="45720" rIns="91440" bIns="45720" rtlCol="0" anchor="t">
            <a:noAutofit/>
          </a:bodyPr>
          <a:lstStyle/>
          <a:p>
            <a:pPr marL="0" indent="0">
              <a:lnSpc>
                <a:spcPct val="100000"/>
              </a:lnSpc>
              <a:spcAft>
                <a:spcPts val="1800"/>
              </a:spcAft>
              <a:buNone/>
            </a:pPr>
            <a:r>
              <a:rPr lang="en-US" sz="1800" err="1">
                <a:latin typeface="Lato"/>
                <a:ea typeface="Lato"/>
                <a:cs typeface="Lato"/>
              </a:rPr>
              <a:t>WISEdata</a:t>
            </a:r>
            <a:r>
              <a:rPr lang="en-US" sz="1800">
                <a:latin typeface="Lato"/>
                <a:ea typeface="Lato"/>
                <a:cs typeface="Lato"/>
              </a:rPr>
              <a:t> Portal presents a variety of errors and warnings when unexpected data is received:</a:t>
            </a:r>
          </a:p>
          <a:p>
            <a:pPr marL="164465" indent="-164465">
              <a:spcAft>
                <a:spcPts val="180"/>
              </a:spcAft>
            </a:pPr>
            <a:r>
              <a:rPr lang="en-US" sz="1800">
                <a:latin typeface="Lato"/>
                <a:ea typeface="Lato"/>
                <a:cs typeface="Lato"/>
              </a:rPr>
              <a:t>Warning</a:t>
            </a:r>
            <a:endParaRPr lang="en-US" sz="1800">
              <a:ea typeface="Lato"/>
              <a:cs typeface="Lato"/>
            </a:endParaRPr>
          </a:p>
          <a:p>
            <a:pPr marL="164465" indent="-164465">
              <a:spcAft>
                <a:spcPts val="180"/>
              </a:spcAft>
            </a:pPr>
            <a:r>
              <a:rPr lang="en-US" sz="1800">
                <a:latin typeface="Lato"/>
                <a:ea typeface="Lato"/>
                <a:cs typeface="Lato"/>
              </a:rPr>
              <a:t>Unacknowledged data alerts</a:t>
            </a:r>
          </a:p>
          <a:p>
            <a:pPr marL="164465" indent="-164465">
              <a:spcAft>
                <a:spcPts val="180"/>
              </a:spcAft>
            </a:pPr>
            <a:r>
              <a:rPr lang="en-US" sz="1800">
                <a:latin typeface="Lato"/>
                <a:ea typeface="Lato"/>
                <a:cs typeface="Lato"/>
              </a:rPr>
              <a:t>Other alerts and errors</a:t>
            </a:r>
          </a:p>
        </p:txBody>
      </p:sp>
      <p:pic>
        <p:nvPicPr>
          <p:cNvPr id="5" name="Picture 4" descr="Screenshot of the Validation Messages screen on WISEdata Portal. ">
            <a:extLst>
              <a:ext uri="{FF2B5EF4-FFF2-40B4-BE49-F238E27FC236}">
                <a16:creationId xmlns:a16="http://schemas.microsoft.com/office/drawing/2014/main" id="{A1295CA1-37B1-991E-76E9-07CA77F90B05}"/>
              </a:ext>
            </a:extLst>
          </p:cNvPr>
          <p:cNvPicPr>
            <a:picLocks noChangeAspect="1"/>
          </p:cNvPicPr>
          <p:nvPr/>
        </p:nvPicPr>
        <p:blipFill>
          <a:blip r:embed="rId4"/>
          <a:stretch>
            <a:fillRect/>
          </a:stretch>
        </p:blipFill>
        <p:spPr>
          <a:xfrm>
            <a:off x="3889949" y="1454051"/>
            <a:ext cx="4796851" cy="2702807"/>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278851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29B1-D694-8C6B-73CA-9DC427C15309}"/>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Types of Errors and Warnings</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5" name="TextBox 4">
            <a:extLst>
              <a:ext uri="{FF2B5EF4-FFF2-40B4-BE49-F238E27FC236}">
                <a16:creationId xmlns:a16="http://schemas.microsoft.com/office/drawing/2014/main" id="{EEA2AC08-DB2D-AE3B-BB3D-9195962D596C}"/>
              </a:ext>
            </a:extLst>
          </p:cNvPr>
          <p:cNvSpPr txBox="1"/>
          <p:nvPr/>
        </p:nvSpPr>
        <p:spPr>
          <a:xfrm>
            <a:off x="519510" y="1308187"/>
            <a:ext cx="630170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Lato"/>
                <a:ea typeface="Lato"/>
                <a:cs typeface="Calibri"/>
              </a:rPr>
              <a:t>There are three types of errors and warnings, also known as validation messages. All of these validation messages will need to be viewed for correction or acknowledgment. However, errors cannot be acknowledged only warnings. </a:t>
            </a:r>
          </a:p>
        </p:txBody>
      </p:sp>
      <p:sp>
        <p:nvSpPr>
          <p:cNvPr id="6" name="TextBox 5">
            <a:extLst>
              <a:ext uri="{FF2B5EF4-FFF2-40B4-BE49-F238E27FC236}">
                <a16:creationId xmlns:a16="http://schemas.microsoft.com/office/drawing/2014/main" id="{794C8351-D894-F7C7-F070-5D932FAF7560}"/>
              </a:ext>
            </a:extLst>
          </p:cNvPr>
          <p:cNvSpPr txBox="1"/>
          <p:nvPr/>
        </p:nvSpPr>
        <p:spPr>
          <a:xfrm>
            <a:off x="519510" y="2771254"/>
            <a:ext cx="63017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Lato"/>
                <a:ea typeface="Lato"/>
                <a:cs typeface="Calibri"/>
              </a:rPr>
              <a:t>Learn more about Validation messages here: </a:t>
            </a:r>
            <a:r>
              <a:rPr lang="en-US" sz="1600" b="1" dirty="0">
                <a:latin typeface="Lato"/>
                <a:ea typeface="Lato"/>
                <a:cs typeface="Calibri"/>
                <a:hlinkClick r:id="rId3"/>
              </a:rPr>
              <a:t>WISEdata Validation Messages Mini Tutorial</a:t>
            </a:r>
            <a:r>
              <a:rPr lang="en-US" sz="1600" b="1" dirty="0">
                <a:latin typeface="Lato"/>
                <a:ea typeface="Lato"/>
                <a:cs typeface="Calibri"/>
              </a:rPr>
              <a:t>. </a:t>
            </a:r>
            <a:endParaRPr lang="en-US" b="1" dirty="0">
              <a:latin typeface="Calibri"/>
              <a:ea typeface="Lato"/>
              <a:cs typeface="Calibri"/>
            </a:endParaRPr>
          </a:p>
        </p:txBody>
      </p:sp>
      <p:pic>
        <p:nvPicPr>
          <p:cNvPr id="4" name="Picture 3" descr="Icons for types of errors:&#10;Critical errors have a filled in red circle with a white exclamation point inside.&#10;&#10;Errors have a red outline circle with a red &quot;X&quot; inside. &#10;&#10;Warnings have an orange outline triangle with an orange exclamation point inside.">
            <a:extLst>
              <a:ext uri="{FF2B5EF4-FFF2-40B4-BE49-F238E27FC236}">
                <a16:creationId xmlns:a16="http://schemas.microsoft.com/office/drawing/2014/main" id="{9D6BAF34-CDBE-D4D0-EBC0-7D4B77D94366}"/>
              </a:ext>
            </a:extLst>
          </p:cNvPr>
          <p:cNvPicPr>
            <a:picLocks noChangeAspect="1"/>
          </p:cNvPicPr>
          <p:nvPr/>
        </p:nvPicPr>
        <p:blipFill>
          <a:blip r:embed="rId4"/>
          <a:stretch>
            <a:fillRect/>
          </a:stretch>
        </p:blipFill>
        <p:spPr>
          <a:xfrm>
            <a:off x="6950139" y="1581150"/>
            <a:ext cx="1933575" cy="1981200"/>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619416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68A49-3BC1-B858-386C-0F19C68DBCE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How to Open a  KBA from WDP</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4" name="Picture 3" descr="A screenshot of WISEdata portal, validation messages screen. A cursor is hovering over a hyperlink to a KBA. ">
            <a:extLst>
              <a:ext uri="{FF2B5EF4-FFF2-40B4-BE49-F238E27FC236}">
                <a16:creationId xmlns:a16="http://schemas.microsoft.com/office/drawing/2014/main" id="{591E4CC9-CDAA-702E-58C8-1104AF42BF01}"/>
              </a:ext>
            </a:extLst>
          </p:cNvPr>
          <p:cNvPicPr>
            <a:picLocks noChangeAspect="1"/>
          </p:cNvPicPr>
          <p:nvPr/>
        </p:nvPicPr>
        <p:blipFill>
          <a:blip r:embed="rId3"/>
          <a:stretch>
            <a:fillRect/>
          </a:stretch>
        </p:blipFill>
        <p:spPr>
          <a:xfrm>
            <a:off x="605927" y="2679550"/>
            <a:ext cx="7491470" cy="1051340"/>
          </a:xfrm>
          <a:prstGeom prst="rect">
            <a:avLst/>
          </a:prstGeom>
          <a:ln w="3175">
            <a:solidFill>
              <a:schemeClr val="tx1">
                <a:lumMod val="50000"/>
                <a:lumOff val="50000"/>
              </a:schemeClr>
            </a:solidFill>
          </a:ln>
        </p:spPr>
      </p:pic>
      <p:sp>
        <p:nvSpPr>
          <p:cNvPr id="6" name="TextBox 5">
            <a:extLst>
              <a:ext uri="{FF2B5EF4-FFF2-40B4-BE49-F238E27FC236}">
                <a16:creationId xmlns:a16="http://schemas.microsoft.com/office/drawing/2014/main" id="{40137300-38BB-6A67-677B-51DFDC06E438}"/>
              </a:ext>
            </a:extLst>
          </p:cNvPr>
          <p:cNvSpPr txBox="1"/>
          <p:nvPr/>
        </p:nvSpPr>
        <p:spPr>
          <a:xfrm>
            <a:off x="603632" y="1125786"/>
            <a:ext cx="79073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800" b="1" dirty="0">
                <a:latin typeface="Lato"/>
                <a:ea typeface="Lato"/>
                <a:cs typeface="Calibri"/>
              </a:rPr>
              <a:t>KBA stands for knowledge-based article. </a:t>
            </a:r>
          </a:p>
          <a:p>
            <a:pPr marL="285750" indent="-285750">
              <a:buFont typeface="Arial" panose="020B0604020202020204" pitchFamily="34" charset="0"/>
              <a:buChar char="•"/>
            </a:pPr>
            <a:r>
              <a:rPr lang="en-US" sz="1800" b="1" dirty="0">
                <a:latin typeface="Lato"/>
                <a:ea typeface="Lato"/>
                <a:cs typeface="Calibri"/>
              </a:rPr>
              <a:t>The KBA can be viewed by selecting the validation. </a:t>
            </a:r>
          </a:p>
          <a:p>
            <a:pPr marL="285750" indent="-285750">
              <a:buFont typeface="Arial" panose="020B0604020202020204" pitchFamily="34" charset="0"/>
              <a:buChar char="•"/>
            </a:pPr>
            <a:r>
              <a:rPr lang="en-US" sz="1800" b="1" dirty="0">
                <a:latin typeface="Lato"/>
                <a:ea typeface="Lato"/>
                <a:cs typeface="Calibri"/>
              </a:rPr>
              <a:t>Your browser will then route to a new tab, and the KBA page will populate (open as a new tab in your browser).</a:t>
            </a:r>
          </a:p>
        </p:txBody>
      </p:sp>
    </p:spTree>
    <p:custDataLst>
      <p:tags r:id="rId1"/>
    </p:custDataLst>
    <p:extLst>
      <p:ext uri="{BB962C8B-B14F-4D97-AF65-F5344CB8AC3E}">
        <p14:creationId xmlns:p14="http://schemas.microsoft.com/office/powerpoint/2010/main" val="213079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A70D96-FBDF-7FD0-74D3-90D7D5A92ABF}"/>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Training Objective</a:t>
            </a:r>
          </a:p>
        </p:txBody>
      </p:sp>
      <p:sp>
        <p:nvSpPr>
          <p:cNvPr id="3" name="Text Placeholder 2">
            <a:extLst>
              <a:ext uri="{FF2B5EF4-FFF2-40B4-BE49-F238E27FC236}">
                <a16:creationId xmlns:a16="http://schemas.microsoft.com/office/drawing/2014/main" id="{1F20478F-8F8F-D5A3-6527-11DBFC56E375}"/>
              </a:ext>
            </a:extLst>
          </p:cNvPr>
          <p:cNvSpPr>
            <a:spLocks noGrp="1"/>
          </p:cNvSpPr>
          <p:nvPr>
            <p:ph type="body" sz="quarter" idx="14"/>
          </p:nvPr>
        </p:nvSpPr>
        <p:spPr>
          <a:xfrm>
            <a:off x="461963" y="992342"/>
            <a:ext cx="8220074" cy="2702807"/>
          </a:xfrm>
        </p:spPr>
        <p:txBody>
          <a:bodyPr vert="horz" lIns="91440" tIns="45720" rIns="91440" bIns="45720" rtlCol="0" anchor="t">
            <a:noAutofit/>
          </a:bodyPr>
          <a:lstStyle/>
          <a:p>
            <a:pPr marL="164465" indent="-164465">
              <a:lnSpc>
                <a:spcPct val="100000"/>
              </a:lnSpc>
              <a:spcAft>
                <a:spcPts val="1800"/>
              </a:spcAft>
              <a:buNone/>
            </a:pPr>
            <a:r>
              <a:rPr lang="en-US" sz="1800" b="1">
                <a:latin typeface="Lato"/>
                <a:ea typeface="Lato"/>
                <a:cs typeface="Lato"/>
              </a:rPr>
              <a:t>By the end of this training session, you will be able to:</a:t>
            </a:r>
            <a:endParaRPr lang="en-US">
              <a:latin typeface="Lato"/>
              <a:ea typeface="Lato"/>
              <a:cs typeface="Lato"/>
            </a:endParaRPr>
          </a:p>
          <a:p>
            <a:pPr marL="164465" indent="-164465">
              <a:lnSpc>
                <a:spcPct val="100000"/>
              </a:lnSpc>
              <a:spcAft>
                <a:spcPts val="1800"/>
              </a:spcAft>
              <a:buFont typeface="Arial" panose="020B0604020202020204" pitchFamily="34" charset="0"/>
              <a:buChar char="•"/>
            </a:pPr>
            <a:r>
              <a:rPr lang="en-US" sz="1800" b="1">
                <a:latin typeface="Lato"/>
                <a:ea typeface="Lato"/>
                <a:cs typeface="Lato"/>
              </a:rPr>
              <a:t>Navigate </a:t>
            </a:r>
            <a:r>
              <a:rPr lang="en-US" sz="1800" b="1" err="1">
                <a:latin typeface="Lato"/>
                <a:ea typeface="Lato"/>
                <a:cs typeface="Lato"/>
              </a:rPr>
              <a:t>WISEdata</a:t>
            </a:r>
            <a:r>
              <a:rPr lang="en-US" sz="1800" b="1">
                <a:latin typeface="Lato"/>
                <a:ea typeface="Lato"/>
                <a:cs typeface="Lato"/>
              </a:rPr>
              <a:t> Portal</a:t>
            </a:r>
          </a:p>
          <a:p>
            <a:pPr marL="164465" indent="-164465">
              <a:lnSpc>
                <a:spcPct val="100000"/>
              </a:lnSpc>
              <a:spcAft>
                <a:spcPts val="1800"/>
              </a:spcAft>
              <a:buFont typeface="Arial" panose="020B0604020202020204" pitchFamily="34" charset="0"/>
              <a:buChar char="•"/>
            </a:pPr>
            <a:r>
              <a:rPr lang="en-US" sz="1800">
                <a:latin typeface="Lato"/>
                <a:ea typeface="Lato"/>
                <a:cs typeface="Lato"/>
              </a:rPr>
              <a:t>Identify</a:t>
            </a:r>
            <a:r>
              <a:rPr lang="en-US" sz="1800" b="1">
                <a:latin typeface="Lato"/>
                <a:ea typeface="Lato"/>
                <a:cs typeface="Lato"/>
              </a:rPr>
              <a:t> errors and warnings</a:t>
            </a:r>
          </a:p>
          <a:p>
            <a:pPr marL="164465" indent="-164465">
              <a:lnSpc>
                <a:spcPct val="100000"/>
              </a:lnSpc>
              <a:spcAft>
                <a:spcPts val="1800"/>
              </a:spcAft>
              <a:buFont typeface="Arial" panose="020B0604020202020204" pitchFamily="34" charset="0"/>
              <a:buChar char="•"/>
            </a:pPr>
            <a:r>
              <a:rPr lang="en-US" sz="1800" b="1">
                <a:latin typeface="Lato"/>
                <a:ea typeface="Lato"/>
                <a:cs typeface="Lato"/>
              </a:rPr>
              <a:t>Submit a quality help ticket</a:t>
            </a:r>
          </a:p>
          <a:p>
            <a:pPr marL="164465" indent="-164465">
              <a:lnSpc>
                <a:spcPct val="100000"/>
              </a:lnSpc>
              <a:spcAft>
                <a:spcPts val="1800"/>
              </a:spcAft>
              <a:buFont typeface="Arial" panose="020B0604020202020204" pitchFamily="34" charset="0"/>
              <a:buChar char="•"/>
            </a:pPr>
            <a:r>
              <a:rPr lang="en-US" sz="1800" b="1">
                <a:latin typeface="Lato"/>
                <a:ea typeface="Lato"/>
                <a:cs typeface="Lato"/>
              </a:rPr>
              <a:t>Become a </a:t>
            </a:r>
            <a:r>
              <a:rPr lang="en-US" sz="1800" b="1" err="1">
                <a:latin typeface="Lato"/>
                <a:ea typeface="Lato"/>
                <a:cs typeface="Lato"/>
              </a:rPr>
              <a:t>WISEdata</a:t>
            </a:r>
            <a:r>
              <a:rPr lang="en-US" sz="1800" b="1">
                <a:latin typeface="Lato"/>
                <a:ea typeface="Lato"/>
                <a:cs typeface="Lato"/>
              </a:rPr>
              <a:t> expert</a:t>
            </a:r>
          </a:p>
        </p:txBody>
      </p:sp>
    </p:spTree>
    <p:custDataLst>
      <p:tags r:id="rId1"/>
    </p:custDataLst>
    <p:extLst>
      <p:ext uri="{BB962C8B-B14F-4D97-AF65-F5344CB8AC3E}">
        <p14:creationId xmlns:p14="http://schemas.microsoft.com/office/powerpoint/2010/main" val="157408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5307B-019D-2D1C-CC2E-A7A68E499B64}"/>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Example of a KBA</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4" name="Picture 3" descr="A screenshot of the KBA for CST - Validation Warning 6593.">
            <a:extLst>
              <a:ext uri="{FF2B5EF4-FFF2-40B4-BE49-F238E27FC236}">
                <a16:creationId xmlns:a16="http://schemas.microsoft.com/office/drawing/2014/main" id="{621C21B1-A671-81A3-8FD2-839E7F945DA3}"/>
              </a:ext>
            </a:extLst>
          </p:cNvPr>
          <p:cNvPicPr>
            <a:picLocks noChangeAspect="1"/>
          </p:cNvPicPr>
          <p:nvPr/>
        </p:nvPicPr>
        <p:blipFill>
          <a:blip r:embed="rId3"/>
          <a:stretch>
            <a:fillRect/>
          </a:stretch>
        </p:blipFill>
        <p:spPr>
          <a:xfrm>
            <a:off x="1250185" y="922338"/>
            <a:ext cx="6643630" cy="3964647"/>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04141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a:solidFill>
                  <a:schemeClr val="bg1"/>
                </a:solidFill>
                <a:effectLst/>
                <a:latin typeface="Lato Black" panose="020F0A02020204030203" pitchFamily="34" charset="0"/>
                <a:ea typeface="+mj-ea"/>
                <a:cs typeface="+mj-cs"/>
              </a:rPr>
              <a:t>Submit a Help Ticket</a:t>
            </a:r>
            <a:endParaRPr lang="en-US">
              <a:effectLst/>
            </a:endParaRPr>
          </a:p>
        </p:txBody>
      </p:sp>
      <p:sp>
        <p:nvSpPr>
          <p:cNvPr id="2" name="Text Placeholder 1"/>
          <p:cNvSpPr>
            <a:spLocks noGrp="1"/>
          </p:cNvSpPr>
          <p:nvPr>
            <p:ph type="body" sz="quarter" idx="13"/>
          </p:nvPr>
        </p:nvSpPr>
        <p:spPr/>
        <p:txBody>
          <a:bodyPr/>
          <a:lstStyle/>
          <a:p>
            <a:r>
              <a:rPr lang="en-US"/>
              <a:t>Submit a Help Ticket</a:t>
            </a:r>
          </a:p>
        </p:txBody>
      </p:sp>
      <p:sp>
        <p:nvSpPr>
          <p:cNvPr id="6" name="TextBox 5">
            <a:extLst>
              <a:ext uri="{FF2B5EF4-FFF2-40B4-BE49-F238E27FC236}">
                <a16:creationId xmlns:a16="http://schemas.microsoft.com/office/drawing/2014/main" id="{EF2D9AE3-1EDF-6FEB-D41E-6911E7ED1A56}"/>
              </a:ext>
            </a:extLst>
          </p:cNvPr>
          <p:cNvSpPr txBox="1"/>
          <p:nvPr/>
        </p:nvSpPr>
        <p:spPr>
          <a:xfrm>
            <a:off x="464821" y="988000"/>
            <a:ext cx="8206740" cy="369332"/>
          </a:xfrm>
          <a:prstGeom prst="rect">
            <a:avLst/>
          </a:prstGeom>
          <a:noFill/>
        </p:spPr>
        <p:txBody>
          <a:bodyPr wrap="square">
            <a:noAutofit/>
          </a:bodyPr>
          <a:lstStyle/>
          <a:p>
            <a:pPr marL="164592" indent="-164592">
              <a:lnSpc>
                <a:spcPct val="150000"/>
              </a:lnSpc>
              <a:spcAft>
                <a:spcPts val="180"/>
              </a:spcAft>
              <a:buFont typeface="Arial" panose="020B0604020202020204" pitchFamily="34" charset="0"/>
              <a:buChar char="•"/>
            </a:pPr>
            <a:r>
              <a:rPr lang="en-US" sz="1800" b="1">
                <a:latin typeface="Lato" panose="020F0502020204030203" pitchFamily="34" charset="0"/>
              </a:rPr>
              <a:t>DPI is here to help you! Anyone can </a:t>
            </a:r>
            <a:r>
              <a:rPr lang="en-US" sz="1800" b="1">
                <a:latin typeface="Lato" panose="020F0502020204030203" pitchFamily="34" charset="0"/>
                <a:hlinkClick r:id="rId4"/>
              </a:rPr>
              <a:t>submit a Help Ticket</a:t>
            </a:r>
            <a:r>
              <a:rPr lang="en-US" sz="1800" b="1">
                <a:latin typeface="Lato" panose="020F0502020204030203" pitchFamily="34" charset="0"/>
              </a:rPr>
              <a:t>.</a:t>
            </a:r>
          </a:p>
          <a:p>
            <a:pPr marL="164592" indent="-164592">
              <a:lnSpc>
                <a:spcPct val="150000"/>
              </a:lnSpc>
              <a:spcAft>
                <a:spcPts val="180"/>
              </a:spcAft>
              <a:buFont typeface="Arial" panose="020B0604020202020204" pitchFamily="34" charset="0"/>
              <a:buChar char="•"/>
            </a:pPr>
            <a:r>
              <a:rPr lang="en-US" sz="1800" b="1">
                <a:latin typeface="Lato" panose="020F0502020204030203" pitchFamily="34" charset="0"/>
              </a:rPr>
              <a:t>We even have a webpage, </a:t>
            </a:r>
            <a:r>
              <a:rPr lang="en-US" sz="1800" b="1">
                <a:latin typeface="Lato" panose="020F0502020204030203" pitchFamily="34" charset="0"/>
                <a:hlinkClick r:id="rId5"/>
              </a:rPr>
              <a:t>Help Ticket Tips</a:t>
            </a:r>
            <a:r>
              <a:rPr lang="en-US" sz="1800" b="1">
                <a:latin typeface="Lato" panose="020F0502020204030203" pitchFamily="34" charset="0"/>
              </a:rPr>
              <a:t> to help you create great Help Ticket requests!</a:t>
            </a:r>
          </a:p>
        </p:txBody>
      </p:sp>
      <p:pic>
        <p:nvPicPr>
          <p:cNvPr id="11" name="Picture 10">
            <a:extLst>
              <a:ext uri="{FF2B5EF4-FFF2-40B4-BE49-F238E27FC236}">
                <a16:creationId xmlns:a16="http://schemas.microsoft.com/office/drawing/2014/main" id="{285882E9-1FA7-1108-B62A-A0C954A0AD4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3373" y="2395866"/>
            <a:ext cx="5029636" cy="981541"/>
          </a:xfrm>
          <a:prstGeom prst="rect">
            <a:avLst/>
          </a:prstGeom>
        </p:spPr>
      </p:pic>
    </p:spTree>
    <p:custDataLst>
      <p:tags r:id="rId1"/>
    </p:custDataLst>
    <p:extLst>
      <p:ext uri="{BB962C8B-B14F-4D97-AF65-F5344CB8AC3E}">
        <p14:creationId xmlns:p14="http://schemas.microsoft.com/office/powerpoint/2010/main" val="380853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253C5D-8EE1-11A1-F133-C82693855474}"/>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Help Ticket</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4" name="Picture 3" descr="A screenshot of the WISE Help Ticket. ">
            <a:extLst>
              <a:ext uri="{FF2B5EF4-FFF2-40B4-BE49-F238E27FC236}">
                <a16:creationId xmlns:a16="http://schemas.microsoft.com/office/drawing/2014/main" id="{B8CB1839-E4B1-BA96-571E-4162AF147E3F}"/>
              </a:ext>
            </a:extLst>
          </p:cNvPr>
          <p:cNvPicPr>
            <a:picLocks noChangeAspect="1"/>
          </p:cNvPicPr>
          <p:nvPr/>
        </p:nvPicPr>
        <p:blipFill>
          <a:blip r:embed="rId3"/>
          <a:stretch>
            <a:fillRect/>
          </a:stretch>
        </p:blipFill>
        <p:spPr>
          <a:xfrm>
            <a:off x="1914875" y="922338"/>
            <a:ext cx="5314249" cy="4216161"/>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69255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normAutofit fontScale="90000"/>
          </a:bodyPr>
          <a:lstStyle/>
          <a:p>
            <a:pPr rtl="0" eaLnBrk="1" latinLnBrk="0" hangingPunct="1"/>
            <a:r>
              <a:rPr lang="en-US" sz="3600" b="1" kern="1200">
                <a:solidFill>
                  <a:schemeClr val="bg1"/>
                </a:solidFill>
                <a:effectLst/>
                <a:latin typeface="Lato Black" panose="020F0A02020204030203" pitchFamily="34" charset="0"/>
                <a:ea typeface="+mj-ea"/>
                <a:cs typeface="+mj-cs"/>
              </a:rPr>
              <a:t>Examples of “Not Helpful” Help Ticket</a:t>
            </a:r>
            <a:endParaRPr lang="en-US">
              <a:effectLst/>
            </a:endParaRPr>
          </a:p>
        </p:txBody>
      </p:sp>
      <p:sp>
        <p:nvSpPr>
          <p:cNvPr id="2" name="Text Placeholder 1"/>
          <p:cNvSpPr>
            <a:spLocks noGrp="1"/>
          </p:cNvSpPr>
          <p:nvPr>
            <p:ph type="body" sz="quarter" idx="13"/>
          </p:nvPr>
        </p:nvSpPr>
        <p:spPr/>
        <p:txBody>
          <a:bodyPr/>
          <a:lstStyle/>
          <a:p>
            <a:r>
              <a:rPr lang="en-US">
                <a:latin typeface="Lato Black"/>
                <a:ea typeface="Lato Black"/>
                <a:cs typeface="Lato Black"/>
              </a:rPr>
              <a:t>Examples of “Not so Helpful” Help Ticket</a:t>
            </a:r>
          </a:p>
        </p:txBody>
      </p:sp>
      <p:sp>
        <p:nvSpPr>
          <p:cNvPr id="3" name="Text Placeholder 2"/>
          <p:cNvSpPr>
            <a:spLocks noGrp="1"/>
          </p:cNvSpPr>
          <p:nvPr>
            <p:ph type="body" sz="quarter" idx="14"/>
          </p:nvPr>
        </p:nvSpPr>
        <p:spPr>
          <a:xfrm>
            <a:off x="151106" y="915547"/>
            <a:ext cx="5463540" cy="2702807"/>
          </a:xfrm>
        </p:spPr>
        <p:txBody>
          <a:bodyPr vert="horz" lIns="91440" tIns="45720" rIns="91440" bIns="45720" rtlCol="0" anchor="t">
            <a:noAutofit/>
          </a:bodyPr>
          <a:lstStyle/>
          <a:p>
            <a:pPr marL="164465" indent="-164465">
              <a:spcAft>
                <a:spcPts val="180"/>
              </a:spcAft>
              <a:buFont typeface="Arial" panose="020B0604020202020204" pitchFamily="34" charset="0"/>
              <a:buChar char="•"/>
            </a:pPr>
            <a:r>
              <a:rPr lang="en-US" sz="1400">
                <a:latin typeface="Lato"/>
                <a:ea typeface="Lato"/>
                <a:cs typeface="Lato"/>
              </a:rPr>
              <a:t>I am missing data.</a:t>
            </a:r>
          </a:p>
          <a:p>
            <a:pPr marL="164465" indent="-164465">
              <a:spcAft>
                <a:spcPts val="180"/>
              </a:spcAft>
              <a:buFont typeface="Arial" panose="020B0604020202020204" pitchFamily="34" charset="0"/>
              <a:buChar char="•"/>
            </a:pPr>
            <a:r>
              <a:rPr lang="en-US" sz="1400">
                <a:latin typeface="Lato"/>
                <a:ea typeface="Lato"/>
                <a:cs typeface="Lato"/>
              </a:rPr>
              <a:t>My count is not correct.</a:t>
            </a:r>
          </a:p>
          <a:p>
            <a:pPr marL="164465" indent="-164465">
              <a:spcAft>
                <a:spcPts val="180"/>
              </a:spcAft>
              <a:buFont typeface="Arial" panose="020B0604020202020204" pitchFamily="34" charset="0"/>
              <a:buChar char="•"/>
            </a:pPr>
            <a:r>
              <a:rPr lang="en-US" sz="1400">
                <a:latin typeface="Lato"/>
                <a:ea typeface="Lato"/>
                <a:cs typeface="Lato"/>
              </a:rPr>
              <a:t>I cannot log in.</a:t>
            </a:r>
          </a:p>
          <a:p>
            <a:pPr marL="164465" indent="-164465">
              <a:spcAft>
                <a:spcPts val="180"/>
              </a:spcAft>
              <a:buFont typeface="Arial" panose="020B0604020202020204" pitchFamily="34" charset="0"/>
              <a:buChar char="•"/>
            </a:pPr>
            <a:r>
              <a:rPr lang="en-US" sz="1400">
                <a:latin typeface="Lato"/>
                <a:ea typeface="Lato"/>
                <a:cs typeface="Lato"/>
              </a:rPr>
              <a:t>A student who was fine is now throwing an error.</a:t>
            </a:r>
          </a:p>
          <a:p>
            <a:pPr marL="164465" indent="-164465">
              <a:spcAft>
                <a:spcPts val="180"/>
              </a:spcAft>
              <a:buFont typeface="Arial" panose="020B0604020202020204" pitchFamily="34" charset="0"/>
              <a:buChar char="•"/>
            </a:pPr>
            <a:r>
              <a:rPr lang="en-US" sz="1400">
                <a:latin typeface="Lato"/>
                <a:ea typeface="Lato"/>
                <a:cs typeface="Lato"/>
              </a:rPr>
              <a:t>I have errors that I cannot fix.</a:t>
            </a:r>
          </a:p>
          <a:p>
            <a:pPr marL="164465" indent="-164465">
              <a:spcAft>
                <a:spcPts val="180"/>
              </a:spcAft>
              <a:buFont typeface="Arial" panose="020B0604020202020204" pitchFamily="34" charset="0"/>
              <a:buChar char="•"/>
            </a:pPr>
            <a:r>
              <a:rPr lang="en-US" sz="1400">
                <a:latin typeface="Lato"/>
                <a:ea typeface="Lato"/>
                <a:cs typeface="Lato"/>
              </a:rPr>
              <a:t>The site is broken.</a:t>
            </a:r>
          </a:p>
          <a:p>
            <a:pPr marL="164465" indent="-164465">
              <a:lnSpc>
                <a:spcPct val="100000"/>
              </a:lnSpc>
              <a:spcAft>
                <a:spcPts val="1800"/>
              </a:spcAft>
              <a:buFont typeface="Arial" panose="020B0604020202020204" pitchFamily="34" charset="0"/>
              <a:buChar char="•"/>
            </a:pPr>
            <a:endParaRPr lang="en-US" sz="180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0C44558-DADE-E272-F9DA-921A01A0176C}"/>
              </a:ext>
            </a:extLst>
          </p:cNvPr>
          <p:cNvSpPr txBox="1"/>
          <p:nvPr/>
        </p:nvSpPr>
        <p:spPr>
          <a:xfrm>
            <a:off x="283454" y="3170424"/>
            <a:ext cx="7142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Lato"/>
                <a:ea typeface="Lato"/>
                <a:cs typeface="Calibri"/>
              </a:rPr>
              <a:t>All of these examples will result in a follow up email, asking for more clarifying information. This may hinder a solution in a timely manner.</a:t>
            </a:r>
          </a:p>
        </p:txBody>
      </p:sp>
    </p:spTree>
    <p:custDataLst>
      <p:tags r:id="rId1"/>
    </p:custDataLst>
    <p:extLst>
      <p:ext uri="{BB962C8B-B14F-4D97-AF65-F5344CB8AC3E}">
        <p14:creationId xmlns:p14="http://schemas.microsoft.com/office/powerpoint/2010/main" val="3404671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a:solidFill>
                  <a:schemeClr val="bg1"/>
                </a:solidFill>
                <a:effectLst/>
                <a:latin typeface="Lato Black" panose="020F0A02020204030203" pitchFamily="34" charset="0"/>
                <a:ea typeface="+mj-ea"/>
                <a:cs typeface="+mj-cs"/>
              </a:rPr>
              <a:t>Examples of “Helpful” Help Ticket</a:t>
            </a:r>
            <a:endParaRPr lang="en-US">
              <a:effectLst/>
            </a:endParaRPr>
          </a:p>
        </p:txBody>
      </p:sp>
      <p:sp>
        <p:nvSpPr>
          <p:cNvPr id="2" name="Text Placeholder 1"/>
          <p:cNvSpPr>
            <a:spLocks noGrp="1"/>
          </p:cNvSpPr>
          <p:nvPr>
            <p:ph type="body" sz="quarter" idx="13"/>
          </p:nvPr>
        </p:nvSpPr>
        <p:spPr/>
        <p:txBody>
          <a:bodyPr/>
          <a:lstStyle/>
          <a:p>
            <a:r>
              <a:rPr lang="en-US">
                <a:latin typeface="Lato Black"/>
                <a:ea typeface="Lato Black"/>
                <a:cs typeface="Lato Black"/>
              </a:rPr>
              <a:t>Examples of a “Helpful” Help Ticket</a:t>
            </a:r>
          </a:p>
        </p:txBody>
      </p:sp>
      <p:sp>
        <p:nvSpPr>
          <p:cNvPr id="17" name="TextBox 16">
            <a:extLst>
              <a:ext uri="{FF2B5EF4-FFF2-40B4-BE49-F238E27FC236}">
                <a16:creationId xmlns:a16="http://schemas.microsoft.com/office/drawing/2014/main" id="{6B5B6912-8D18-11F4-B15E-690A9D66F35D}"/>
              </a:ext>
            </a:extLst>
          </p:cNvPr>
          <p:cNvSpPr txBox="1"/>
          <p:nvPr/>
        </p:nvSpPr>
        <p:spPr>
          <a:xfrm>
            <a:off x="164980" y="920507"/>
            <a:ext cx="8066171" cy="2336665"/>
          </a:xfrm>
          <a:prstGeom prst="rect">
            <a:avLst/>
          </a:prstGeom>
          <a:noFill/>
        </p:spPr>
        <p:txBody>
          <a:bodyPr wrap="square" lIns="91440" tIns="45720" rIns="91440" bIns="45720" anchor="t">
            <a:spAutoFit/>
          </a:bodyPr>
          <a:lstStyle/>
          <a:p>
            <a:pPr marL="164465" indent="-164465">
              <a:lnSpc>
                <a:spcPct val="150000"/>
              </a:lnSpc>
              <a:spcAft>
                <a:spcPts val="180"/>
              </a:spcAft>
              <a:buFont typeface="Arial" panose="020B0604020202020204" pitchFamily="34" charset="0"/>
              <a:buChar char="•"/>
              <a:tabLst>
                <a:tab pos="299085" algn="l"/>
              </a:tabLst>
            </a:pPr>
            <a:r>
              <a:rPr lang="en-US" sz="1600" b="1">
                <a:latin typeface="Lato"/>
                <a:ea typeface="Lato"/>
                <a:cs typeface="Arial"/>
              </a:rPr>
              <a:t>I</a:t>
            </a:r>
            <a:r>
              <a:rPr lang="en-US" sz="1600" b="1" spc="-55">
                <a:latin typeface="Lato"/>
                <a:ea typeface="Lato"/>
                <a:cs typeface="Arial"/>
              </a:rPr>
              <a:t> </a:t>
            </a:r>
            <a:r>
              <a:rPr lang="en-US" sz="1600" b="1" spc="-40">
                <a:latin typeface="Lato"/>
                <a:ea typeface="Lato"/>
                <a:cs typeface="Arial"/>
              </a:rPr>
              <a:t>have</a:t>
            </a:r>
            <a:r>
              <a:rPr lang="en-US" sz="1600" b="1" spc="-80">
                <a:latin typeface="Lato"/>
                <a:ea typeface="Lato"/>
                <a:cs typeface="Arial"/>
              </a:rPr>
              <a:t> </a:t>
            </a:r>
            <a:r>
              <a:rPr lang="en-US" sz="1600" b="1" spc="-10">
                <a:latin typeface="Lato"/>
                <a:ea typeface="Lato"/>
                <a:cs typeface="Arial"/>
              </a:rPr>
              <a:t>these</a:t>
            </a:r>
            <a:r>
              <a:rPr lang="en-US" sz="1600" b="1" spc="-65">
                <a:latin typeface="Lato"/>
                <a:ea typeface="Lato"/>
                <a:cs typeface="Arial"/>
              </a:rPr>
              <a:t> </a:t>
            </a:r>
            <a:r>
              <a:rPr lang="en-US" sz="1600" b="1" spc="-10">
                <a:latin typeface="Lato"/>
                <a:ea typeface="Lato"/>
                <a:cs typeface="Arial"/>
              </a:rPr>
              <a:t>specific</a:t>
            </a:r>
            <a:r>
              <a:rPr lang="en-US" sz="1600" b="1" spc="-40">
                <a:latin typeface="Lato"/>
                <a:ea typeface="Lato"/>
                <a:cs typeface="Arial"/>
              </a:rPr>
              <a:t> </a:t>
            </a:r>
            <a:r>
              <a:rPr lang="en-US" sz="1600" b="1">
                <a:latin typeface="Lato"/>
                <a:ea typeface="Lato"/>
                <a:cs typeface="Arial"/>
              </a:rPr>
              <a:t>students</a:t>
            </a:r>
            <a:r>
              <a:rPr lang="en-US" sz="1600" b="1" spc="-80">
                <a:latin typeface="Lato"/>
                <a:ea typeface="Lato"/>
                <a:cs typeface="Arial"/>
              </a:rPr>
              <a:t> </a:t>
            </a:r>
            <a:r>
              <a:rPr lang="en-US" sz="1600" b="1">
                <a:latin typeface="Lato"/>
                <a:ea typeface="Lato"/>
                <a:cs typeface="Arial"/>
              </a:rPr>
              <a:t>who</a:t>
            </a:r>
            <a:r>
              <a:rPr lang="en-US" sz="1600" b="1" spc="-70">
                <a:latin typeface="Lato"/>
                <a:ea typeface="Lato"/>
                <a:cs typeface="Arial"/>
              </a:rPr>
              <a:t> </a:t>
            </a:r>
            <a:r>
              <a:rPr lang="en-US" sz="1600" b="1" spc="-30">
                <a:latin typeface="Lato"/>
                <a:ea typeface="Lato"/>
                <a:cs typeface="Arial"/>
              </a:rPr>
              <a:t>are</a:t>
            </a:r>
            <a:r>
              <a:rPr lang="en-US" sz="1600" b="1" spc="-65">
                <a:latin typeface="Lato"/>
                <a:ea typeface="Lato"/>
                <a:cs typeface="Arial"/>
              </a:rPr>
              <a:t> </a:t>
            </a:r>
            <a:r>
              <a:rPr lang="en-US" sz="1600" b="1" spc="-10">
                <a:latin typeface="Lato"/>
                <a:ea typeface="Lato"/>
                <a:cs typeface="Arial"/>
              </a:rPr>
              <a:t>missing</a:t>
            </a:r>
            <a:r>
              <a:rPr lang="en-US" sz="1600" b="1" spc="-60">
                <a:latin typeface="Lato"/>
                <a:ea typeface="Lato"/>
                <a:cs typeface="Arial"/>
              </a:rPr>
              <a:t> </a:t>
            </a:r>
            <a:r>
              <a:rPr lang="en-US" sz="1600" b="1" spc="-10">
                <a:latin typeface="Lato"/>
                <a:ea typeface="Lato"/>
                <a:cs typeface="Arial"/>
              </a:rPr>
              <a:t>these</a:t>
            </a:r>
            <a:r>
              <a:rPr lang="en-US" sz="1600" b="1" spc="-65">
                <a:latin typeface="Lato"/>
                <a:ea typeface="Lato"/>
                <a:cs typeface="Arial"/>
              </a:rPr>
              <a:t> </a:t>
            </a:r>
            <a:r>
              <a:rPr lang="en-US" sz="1600" b="1" spc="-10">
                <a:latin typeface="Lato"/>
                <a:ea typeface="Lato"/>
                <a:cs typeface="Arial"/>
              </a:rPr>
              <a:t>specific</a:t>
            </a:r>
            <a:r>
              <a:rPr lang="en-US" sz="1600" b="1">
                <a:latin typeface="Lato"/>
                <a:ea typeface="Lato"/>
                <a:cs typeface="Arial"/>
              </a:rPr>
              <a:t> </a:t>
            </a:r>
            <a:r>
              <a:rPr lang="en-US" sz="1600" b="1" spc="-40">
                <a:latin typeface="Lato"/>
                <a:ea typeface="Lato"/>
                <a:cs typeface="Arial"/>
              </a:rPr>
              <a:t>pieces</a:t>
            </a:r>
            <a:r>
              <a:rPr lang="en-US" sz="1600" b="1" spc="15">
                <a:latin typeface="Lato"/>
                <a:ea typeface="Lato"/>
                <a:cs typeface="Arial"/>
              </a:rPr>
              <a:t> </a:t>
            </a:r>
            <a:r>
              <a:rPr lang="en-US" sz="1600" b="1">
                <a:latin typeface="Lato"/>
                <a:ea typeface="Lato"/>
                <a:cs typeface="Arial"/>
              </a:rPr>
              <a:t>of</a:t>
            </a:r>
            <a:r>
              <a:rPr lang="en-US" sz="1600" b="1" spc="5">
                <a:latin typeface="Lato"/>
                <a:ea typeface="Lato"/>
                <a:cs typeface="Arial"/>
              </a:rPr>
              <a:t> </a:t>
            </a:r>
            <a:r>
              <a:rPr lang="en-US" sz="1600" b="1">
                <a:latin typeface="Lato"/>
                <a:ea typeface="Lato"/>
                <a:cs typeface="Arial"/>
              </a:rPr>
              <a:t>data</a:t>
            </a:r>
            <a:r>
              <a:rPr lang="en-US" sz="1600" b="1" spc="-15">
                <a:latin typeface="Lato"/>
                <a:ea typeface="Lato"/>
                <a:cs typeface="Arial"/>
              </a:rPr>
              <a:t> </a:t>
            </a:r>
            <a:r>
              <a:rPr lang="en-US" sz="1600" b="1" spc="-220">
                <a:latin typeface="Lato"/>
                <a:ea typeface="Lato"/>
                <a:cs typeface="Arial"/>
              </a:rPr>
              <a:t>(</a:t>
            </a:r>
            <a:r>
              <a:rPr lang="en-US" sz="1600" b="1" err="1">
                <a:latin typeface="Lato"/>
                <a:ea typeface="Lato"/>
                <a:cs typeface="Arial"/>
              </a:rPr>
              <a:t>sSEPA</a:t>
            </a:r>
            <a:r>
              <a:rPr lang="en-US" sz="1600" b="1">
                <a:latin typeface="Lato"/>
                <a:ea typeface="Lato"/>
                <a:cs typeface="Arial"/>
              </a:rPr>
              <a:t> </a:t>
            </a:r>
            <a:r>
              <a:rPr lang="en-US" sz="1600" b="1" spc="-30">
                <a:latin typeface="Lato"/>
                <a:ea typeface="Lato"/>
                <a:cs typeface="Arial"/>
              </a:rPr>
              <a:t>records,</a:t>
            </a:r>
            <a:r>
              <a:rPr lang="en-US" sz="1600" b="1" spc="5">
                <a:latin typeface="Lato"/>
                <a:ea typeface="Lato"/>
                <a:cs typeface="Arial"/>
              </a:rPr>
              <a:t> </a:t>
            </a:r>
            <a:r>
              <a:rPr lang="en-US" sz="1600" b="1">
                <a:latin typeface="Lato"/>
                <a:ea typeface="Lato"/>
                <a:cs typeface="Arial"/>
              </a:rPr>
              <a:t>graduation</a:t>
            </a:r>
            <a:r>
              <a:rPr lang="en-US" sz="1600" b="1" spc="-5">
                <a:latin typeface="Lato"/>
                <a:ea typeface="Lato"/>
                <a:cs typeface="Arial"/>
              </a:rPr>
              <a:t> </a:t>
            </a:r>
            <a:r>
              <a:rPr lang="en-US" sz="1600" b="1" spc="-30">
                <a:latin typeface="Lato"/>
                <a:ea typeface="Lato"/>
                <a:cs typeface="Arial"/>
              </a:rPr>
              <a:t>records,</a:t>
            </a:r>
            <a:r>
              <a:rPr lang="en-US" sz="1600" b="1">
                <a:latin typeface="Lato"/>
                <a:ea typeface="Lato"/>
                <a:cs typeface="Arial"/>
              </a:rPr>
              <a:t> </a:t>
            </a:r>
            <a:r>
              <a:rPr lang="en-US" sz="1600" b="1" spc="-10">
                <a:latin typeface="Lato"/>
                <a:ea typeface="Lato"/>
                <a:cs typeface="Arial"/>
              </a:rPr>
              <a:t>discipline).</a:t>
            </a:r>
            <a:endParaRPr lang="en-US" sz="1600" b="1">
              <a:latin typeface="Lato"/>
              <a:ea typeface="Lato"/>
              <a:cs typeface="Arial"/>
            </a:endParaRPr>
          </a:p>
          <a:p>
            <a:pPr marL="164465" indent="-164465">
              <a:lnSpc>
                <a:spcPct val="150000"/>
              </a:lnSpc>
              <a:spcBef>
                <a:spcPts val="5"/>
              </a:spcBef>
              <a:spcAft>
                <a:spcPts val="180"/>
              </a:spcAft>
              <a:buFont typeface="Arial" panose="020B0604020202020204" pitchFamily="34" charset="0"/>
              <a:buChar char="•"/>
              <a:tabLst>
                <a:tab pos="299085" algn="l"/>
                <a:tab pos="6244590" algn="l"/>
              </a:tabLst>
            </a:pPr>
            <a:r>
              <a:rPr lang="en-US" sz="1600" b="1" spc="50">
                <a:latin typeface="Lato"/>
                <a:ea typeface="Lato"/>
                <a:cs typeface="Arial"/>
              </a:rPr>
              <a:t>My</a:t>
            </a:r>
            <a:r>
              <a:rPr lang="en-US" sz="1600" b="1" spc="-45">
                <a:latin typeface="Lato"/>
                <a:ea typeface="Lato"/>
                <a:cs typeface="Arial"/>
              </a:rPr>
              <a:t> </a:t>
            </a:r>
            <a:r>
              <a:rPr lang="en-US" sz="1600" b="1">
                <a:latin typeface="Lato"/>
                <a:ea typeface="Lato"/>
                <a:cs typeface="Arial"/>
              </a:rPr>
              <a:t>3rd</a:t>
            </a:r>
            <a:r>
              <a:rPr lang="en-US" sz="1600" b="1" spc="-50">
                <a:latin typeface="Lato"/>
                <a:ea typeface="Lato"/>
                <a:cs typeface="Arial"/>
              </a:rPr>
              <a:t> </a:t>
            </a:r>
            <a:r>
              <a:rPr lang="en-US" sz="1600" b="1" spc="-35">
                <a:latin typeface="Lato"/>
                <a:ea typeface="Lato"/>
                <a:cs typeface="Arial"/>
              </a:rPr>
              <a:t>Friday</a:t>
            </a:r>
            <a:r>
              <a:rPr lang="en-US" sz="1600" b="1" spc="-45">
                <a:latin typeface="Lato"/>
                <a:ea typeface="Lato"/>
                <a:cs typeface="Arial"/>
              </a:rPr>
              <a:t> </a:t>
            </a:r>
            <a:r>
              <a:rPr lang="en-US" sz="1600" b="1">
                <a:latin typeface="Lato"/>
                <a:ea typeface="Lato"/>
                <a:cs typeface="Arial"/>
              </a:rPr>
              <a:t>count</a:t>
            </a:r>
            <a:r>
              <a:rPr lang="en-US" sz="1600" b="1" spc="-35">
                <a:latin typeface="Lato"/>
                <a:ea typeface="Lato"/>
                <a:cs typeface="Arial"/>
              </a:rPr>
              <a:t> </a:t>
            </a:r>
            <a:r>
              <a:rPr lang="en-US" sz="1600" b="1" spc="-10">
                <a:latin typeface="Lato"/>
                <a:ea typeface="Lato"/>
                <a:cs typeface="Arial"/>
              </a:rPr>
              <a:t>is</a:t>
            </a:r>
            <a:r>
              <a:rPr lang="en-US" sz="1600" b="1" spc="-40">
                <a:latin typeface="Lato"/>
                <a:ea typeface="Lato"/>
                <a:cs typeface="Arial"/>
              </a:rPr>
              <a:t> </a:t>
            </a:r>
            <a:r>
              <a:rPr lang="en-US" sz="1600" b="1" spc="65">
                <a:latin typeface="Lato"/>
                <a:ea typeface="Lato"/>
                <a:cs typeface="Arial"/>
              </a:rPr>
              <a:t>not</a:t>
            </a:r>
            <a:r>
              <a:rPr lang="en-US" sz="1600" b="1" spc="-40">
                <a:latin typeface="Lato"/>
                <a:ea typeface="Lato"/>
                <a:cs typeface="Arial"/>
              </a:rPr>
              <a:t> </a:t>
            </a:r>
            <a:r>
              <a:rPr lang="en-US" sz="1600" b="1">
                <a:latin typeface="Lato"/>
                <a:ea typeface="Lato"/>
                <a:cs typeface="Arial"/>
              </a:rPr>
              <a:t>correct.</a:t>
            </a:r>
            <a:r>
              <a:rPr lang="en-US" sz="1600" b="1" spc="-35">
                <a:latin typeface="Lato"/>
                <a:ea typeface="Lato"/>
                <a:cs typeface="Arial"/>
              </a:rPr>
              <a:t> </a:t>
            </a:r>
            <a:r>
              <a:rPr lang="en-US" sz="1600" b="1">
                <a:latin typeface="Lato"/>
                <a:ea typeface="Lato"/>
                <a:cs typeface="Arial"/>
              </a:rPr>
              <a:t>I</a:t>
            </a:r>
            <a:r>
              <a:rPr lang="en-US" sz="1600" b="1" spc="-30">
                <a:latin typeface="Lato"/>
                <a:ea typeface="Lato"/>
                <a:cs typeface="Arial"/>
              </a:rPr>
              <a:t> </a:t>
            </a:r>
            <a:r>
              <a:rPr lang="en-US" sz="1600" b="1">
                <a:latin typeface="Lato"/>
                <a:ea typeface="Lato"/>
                <a:cs typeface="Arial"/>
              </a:rPr>
              <a:t>am</a:t>
            </a:r>
            <a:r>
              <a:rPr lang="en-US" sz="1600" b="1" spc="-45">
                <a:latin typeface="Lato"/>
                <a:ea typeface="Lato"/>
                <a:cs typeface="Arial"/>
              </a:rPr>
              <a:t> </a:t>
            </a:r>
            <a:r>
              <a:rPr lang="en-US" sz="1600" b="1" spc="-10">
                <a:latin typeface="Lato"/>
                <a:ea typeface="Lato"/>
                <a:cs typeface="Arial"/>
              </a:rPr>
              <a:t>missing</a:t>
            </a:r>
            <a:r>
              <a:rPr lang="en-US" sz="1600" b="1" spc="-35">
                <a:latin typeface="Lato"/>
                <a:ea typeface="Lato"/>
                <a:cs typeface="Arial"/>
              </a:rPr>
              <a:t> </a:t>
            </a:r>
            <a:r>
              <a:rPr lang="en-US" sz="1600" b="1" spc="30">
                <a:latin typeface="Lato"/>
                <a:ea typeface="Lato"/>
                <a:cs typeface="Arial"/>
              </a:rPr>
              <a:t>two </a:t>
            </a:r>
            <a:r>
              <a:rPr lang="en-US" sz="1600" b="1" spc="-10">
                <a:latin typeface="Lato"/>
                <a:ea typeface="Lato"/>
                <a:cs typeface="Arial"/>
              </a:rPr>
              <a:t>students; </a:t>
            </a:r>
            <a:r>
              <a:rPr lang="en-US" sz="1600" b="1">
                <a:latin typeface="Lato"/>
                <a:ea typeface="Lato"/>
                <a:cs typeface="Arial"/>
              </a:rPr>
              <a:t>they</a:t>
            </a:r>
            <a:r>
              <a:rPr lang="en-US" sz="1600" b="1" spc="25">
                <a:latin typeface="Lato"/>
                <a:ea typeface="Lato"/>
                <a:cs typeface="Arial"/>
              </a:rPr>
              <a:t> </a:t>
            </a:r>
            <a:r>
              <a:rPr lang="en-US" sz="1600" b="1" spc="-10">
                <a:latin typeface="Lato"/>
                <a:ea typeface="Lato"/>
                <a:cs typeface="Arial"/>
              </a:rPr>
              <a:t>are….</a:t>
            </a:r>
            <a:endParaRPr lang="en-US" sz="1600" b="1">
              <a:latin typeface="Lato"/>
              <a:ea typeface="Lato"/>
              <a:cs typeface="Arial"/>
            </a:endParaRPr>
          </a:p>
          <a:p>
            <a:pPr marL="164465" marR="5080" indent="-164465">
              <a:lnSpc>
                <a:spcPct val="150000"/>
              </a:lnSpc>
              <a:spcAft>
                <a:spcPts val="180"/>
              </a:spcAft>
              <a:buFont typeface="Arial" panose="020B0604020202020204" pitchFamily="34" charset="0"/>
              <a:buChar char="•"/>
              <a:tabLst>
                <a:tab pos="299085" algn="l"/>
              </a:tabLst>
            </a:pPr>
            <a:r>
              <a:rPr lang="en-US" sz="1600" b="1">
                <a:latin typeface="Lato"/>
                <a:ea typeface="Lato"/>
                <a:cs typeface="Arial"/>
              </a:rPr>
              <a:t>I</a:t>
            </a:r>
            <a:r>
              <a:rPr lang="en-US" sz="1600" b="1" spc="25">
                <a:latin typeface="Lato"/>
                <a:ea typeface="Lato"/>
                <a:cs typeface="Arial"/>
              </a:rPr>
              <a:t> </a:t>
            </a:r>
            <a:r>
              <a:rPr lang="en-US" sz="1600" b="1">
                <a:latin typeface="Lato"/>
                <a:ea typeface="Lato"/>
                <a:cs typeface="Arial"/>
              </a:rPr>
              <a:t>cannot</a:t>
            </a:r>
            <a:r>
              <a:rPr lang="en-US" sz="1600" b="1" spc="-5">
                <a:latin typeface="Lato"/>
                <a:ea typeface="Lato"/>
                <a:cs typeface="Arial"/>
              </a:rPr>
              <a:t> </a:t>
            </a:r>
            <a:r>
              <a:rPr lang="en-US" sz="1600" b="1" spc="50">
                <a:latin typeface="Lato"/>
                <a:ea typeface="Lato"/>
                <a:cs typeface="Arial"/>
              </a:rPr>
              <a:t>log</a:t>
            </a:r>
            <a:r>
              <a:rPr lang="en-US" sz="1600" b="1" spc="10">
                <a:latin typeface="Lato"/>
                <a:ea typeface="Lato"/>
                <a:cs typeface="Arial"/>
              </a:rPr>
              <a:t> </a:t>
            </a:r>
            <a:r>
              <a:rPr lang="en-US" sz="1600" b="1">
                <a:latin typeface="Lato"/>
                <a:ea typeface="Lato"/>
                <a:cs typeface="Arial"/>
              </a:rPr>
              <a:t>in</a:t>
            </a:r>
            <a:r>
              <a:rPr lang="en-US" sz="1600" b="1" spc="20">
                <a:latin typeface="Lato"/>
                <a:ea typeface="Lato"/>
                <a:cs typeface="Arial"/>
              </a:rPr>
              <a:t> </a:t>
            </a:r>
            <a:r>
              <a:rPr lang="en-US" sz="1600" b="1" spc="85">
                <a:latin typeface="Lato"/>
                <a:ea typeface="Lato"/>
                <a:cs typeface="Arial"/>
              </a:rPr>
              <a:t>to</a:t>
            </a:r>
            <a:r>
              <a:rPr lang="en-US" sz="1600" b="1" spc="10">
                <a:latin typeface="Lato"/>
                <a:ea typeface="Lato"/>
                <a:cs typeface="Arial"/>
              </a:rPr>
              <a:t> </a:t>
            </a:r>
            <a:r>
              <a:rPr lang="en-US" sz="1600" b="1">
                <a:latin typeface="Lato"/>
                <a:ea typeface="Lato"/>
                <a:cs typeface="Arial"/>
              </a:rPr>
              <a:t>the</a:t>
            </a:r>
            <a:r>
              <a:rPr lang="en-US" sz="1600" b="1" spc="15">
                <a:latin typeface="Lato"/>
                <a:ea typeface="Lato"/>
                <a:cs typeface="Arial"/>
              </a:rPr>
              <a:t> </a:t>
            </a:r>
            <a:r>
              <a:rPr lang="en-US" sz="1600" b="1" spc="-80" err="1">
                <a:latin typeface="Lato"/>
                <a:ea typeface="Lato"/>
                <a:cs typeface="Arial"/>
              </a:rPr>
              <a:t>WISEhome</a:t>
            </a:r>
            <a:r>
              <a:rPr lang="en-US" sz="1600" b="1" spc="10">
                <a:latin typeface="Lato"/>
                <a:ea typeface="Lato"/>
                <a:cs typeface="Arial"/>
              </a:rPr>
              <a:t> </a:t>
            </a:r>
            <a:r>
              <a:rPr lang="en-US" sz="1600" b="1">
                <a:latin typeface="Lato"/>
                <a:ea typeface="Lato"/>
                <a:cs typeface="Arial"/>
              </a:rPr>
              <a:t>or</a:t>
            </a:r>
            <a:r>
              <a:rPr lang="en-US" sz="1600" b="1" spc="20">
                <a:latin typeface="Lato"/>
                <a:ea typeface="Lato"/>
                <a:cs typeface="Arial"/>
              </a:rPr>
              <a:t> </a:t>
            </a:r>
            <a:r>
              <a:rPr lang="en-US" sz="1600" b="1" spc="-95" err="1">
                <a:latin typeface="Lato"/>
                <a:ea typeface="Lato"/>
                <a:cs typeface="Arial"/>
              </a:rPr>
              <a:t>WISEid</a:t>
            </a:r>
            <a:r>
              <a:rPr lang="en-US" sz="1600" b="1" spc="10">
                <a:latin typeface="Lato"/>
                <a:ea typeface="Lato"/>
                <a:cs typeface="Arial"/>
              </a:rPr>
              <a:t> </a:t>
            </a:r>
            <a:r>
              <a:rPr lang="en-US" sz="1600" b="1">
                <a:latin typeface="Lato"/>
                <a:ea typeface="Lato"/>
                <a:cs typeface="Arial"/>
              </a:rPr>
              <a:t>application,</a:t>
            </a:r>
            <a:r>
              <a:rPr lang="en-US" sz="1600" b="1" spc="20">
                <a:latin typeface="Lato"/>
                <a:ea typeface="Lato"/>
                <a:cs typeface="Arial"/>
              </a:rPr>
              <a:t> </a:t>
            </a:r>
            <a:r>
              <a:rPr lang="en-US" sz="1600" b="1" spc="-25">
                <a:latin typeface="Lato"/>
                <a:ea typeface="Lato"/>
                <a:cs typeface="Arial"/>
              </a:rPr>
              <a:t>etc. </a:t>
            </a:r>
            <a:r>
              <a:rPr lang="en-US" sz="1600" b="1">
                <a:latin typeface="Lato"/>
                <a:ea typeface="Lato"/>
                <a:cs typeface="Arial"/>
              </a:rPr>
              <a:t>Student</a:t>
            </a:r>
            <a:r>
              <a:rPr lang="en-US" sz="1600" b="1" spc="-5">
                <a:latin typeface="Lato"/>
                <a:ea typeface="Lato"/>
                <a:cs typeface="Arial"/>
              </a:rPr>
              <a:t> </a:t>
            </a:r>
            <a:r>
              <a:rPr lang="en-US" sz="1600" b="1" spc="-95" err="1">
                <a:latin typeface="Lato"/>
                <a:ea typeface="Lato"/>
                <a:cs typeface="Arial"/>
              </a:rPr>
              <a:t>WISEid</a:t>
            </a:r>
            <a:r>
              <a:rPr lang="en-US" sz="1600" b="1" spc="20">
                <a:latin typeface="Lato"/>
                <a:ea typeface="Lato"/>
                <a:cs typeface="Arial"/>
              </a:rPr>
              <a:t> </a:t>
            </a:r>
            <a:r>
              <a:rPr lang="en-US" sz="1600" b="1" spc="-150">
                <a:latin typeface="Lato"/>
                <a:ea typeface="Lato"/>
                <a:cs typeface="Arial"/>
              </a:rPr>
              <a:t>(XXXXXXXXX)</a:t>
            </a:r>
            <a:r>
              <a:rPr lang="en-US" sz="1600" b="1" spc="-25">
                <a:latin typeface="Lato"/>
                <a:ea typeface="Lato"/>
                <a:cs typeface="Arial"/>
              </a:rPr>
              <a:t> </a:t>
            </a:r>
            <a:r>
              <a:rPr lang="en-US" sz="1600" b="1">
                <a:latin typeface="Lato"/>
                <a:ea typeface="Lato"/>
                <a:cs typeface="Arial"/>
              </a:rPr>
              <a:t>is</a:t>
            </a:r>
            <a:r>
              <a:rPr lang="en-US" sz="1600" b="1" spc="10">
                <a:latin typeface="Lato"/>
                <a:ea typeface="Lato"/>
                <a:cs typeface="Arial"/>
              </a:rPr>
              <a:t> </a:t>
            </a:r>
            <a:r>
              <a:rPr lang="en-US" sz="1600" b="1">
                <a:latin typeface="Lato"/>
                <a:ea typeface="Lato"/>
                <a:cs typeface="Arial"/>
              </a:rPr>
              <a:t>now</a:t>
            </a:r>
            <a:r>
              <a:rPr lang="en-US" sz="1600" b="1" spc="20">
                <a:latin typeface="Lato"/>
                <a:ea typeface="Lato"/>
                <a:cs typeface="Arial"/>
              </a:rPr>
              <a:t> </a:t>
            </a:r>
            <a:r>
              <a:rPr lang="en-US" sz="1600" b="1">
                <a:latin typeface="Lato"/>
                <a:ea typeface="Lato"/>
                <a:cs typeface="Arial"/>
              </a:rPr>
              <a:t>throwing</a:t>
            </a:r>
            <a:r>
              <a:rPr lang="en-US" sz="1600" b="1" spc="-5">
                <a:latin typeface="Lato"/>
                <a:ea typeface="Lato"/>
                <a:cs typeface="Arial"/>
              </a:rPr>
              <a:t> </a:t>
            </a:r>
            <a:r>
              <a:rPr lang="en-US" sz="1600" b="1">
                <a:latin typeface="Lato"/>
                <a:ea typeface="Lato"/>
                <a:cs typeface="Arial"/>
              </a:rPr>
              <a:t>error</a:t>
            </a:r>
            <a:r>
              <a:rPr lang="en-US" sz="1600" b="1" spc="25">
                <a:latin typeface="Lato"/>
                <a:ea typeface="Lato"/>
                <a:cs typeface="Arial"/>
              </a:rPr>
              <a:t> </a:t>
            </a:r>
            <a:r>
              <a:rPr lang="en-US" sz="1600" b="1" spc="-40">
                <a:latin typeface="Lato"/>
                <a:ea typeface="Lato"/>
                <a:cs typeface="Arial"/>
              </a:rPr>
              <a:t>6464,</a:t>
            </a:r>
            <a:r>
              <a:rPr lang="en-US" sz="1600" b="1" spc="-20">
                <a:latin typeface="Lato"/>
                <a:ea typeface="Lato"/>
                <a:cs typeface="Arial"/>
              </a:rPr>
              <a:t> </a:t>
            </a:r>
            <a:r>
              <a:rPr lang="en-US" sz="1600" b="1">
                <a:latin typeface="Lato"/>
                <a:ea typeface="Lato"/>
                <a:cs typeface="Arial"/>
              </a:rPr>
              <a:t>and </a:t>
            </a:r>
            <a:r>
              <a:rPr lang="en-US" sz="1600" b="1" spc="-50">
                <a:latin typeface="Lato"/>
                <a:ea typeface="Lato"/>
                <a:cs typeface="Arial"/>
              </a:rPr>
              <a:t>I </a:t>
            </a:r>
            <a:r>
              <a:rPr lang="en-US" sz="1600" b="1">
                <a:latin typeface="Lato"/>
                <a:ea typeface="Lato"/>
                <a:cs typeface="Arial"/>
              </a:rPr>
              <a:t>can’t</a:t>
            </a:r>
            <a:r>
              <a:rPr lang="en-US" sz="1600" b="1" spc="15">
                <a:latin typeface="Lato"/>
                <a:ea typeface="Lato"/>
                <a:cs typeface="Arial"/>
              </a:rPr>
              <a:t> </a:t>
            </a:r>
            <a:r>
              <a:rPr lang="en-US" sz="1600" b="1">
                <a:latin typeface="Lato"/>
                <a:ea typeface="Lato"/>
                <a:cs typeface="Arial"/>
              </a:rPr>
              <a:t>figure</a:t>
            </a:r>
            <a:r>
              <a:rPr lang="en-US" sz="1600" b="1" spc="25">
                <a:latin typeface="Lato"/>
                <a:ea typeface="Lato"/>
                <a:cs typeface="Arial"/>
              </a:rPr>
              <a:t> </a:t>
            </a:r>
            <a:r>
              <a:rPr lang="en-US" sz="1600" b="1" spc="65">
                <a:latin typeface="Lato"/>
                <a:ea typeface="Lato"/>
                <a:cs typeface="Arial"/>
              </a:rPr>
              <a:t>out</a:t>
            </a:r>
            <a:r>
              <a:rPr lang="en-US" sz="1600" b="1" spc="15">
                <a:latin typeface="Lato"/>
                <a:ea typeface="Lato"/>
                <a:cs typeface="Arial"/>
              </a:rPr>
              <a:t> </a:t>
            </a:r>
            <a:r>
              <a:rPr lang="en-US" sz="1600" b="1" spc="-20">
                <a:latin typeface="Lato"/>
                <a:ea typeface="Lato"/>
                <a:cs typeface="Arial"/>
              </a:rPr>
              <a:t>why.</a:t>
            </a:r>
            <a:endParaRPr lang="en-US" sz="1600" b="1">
              <a:latin typeface="Lato"/>
              <a:ea typeface="Lato"/>
              <a:cs typeface="Arial"/>
            </a:endParaRPr>
          </a:p>
          <a:p>
            <a:pPr marL="164465" indent="-164465">
              <a:lnSpc>
                <a:spcPct val="150000"/>
              </a:lnSpc>
              <a:spcAft>
                <a:spcPts val="180"/>
              </a:spcAft>
              <a:buFont typeface="Arial" panose="020B0604020202020204" pitchFamily="34" charset="0"/>
              <a:buChar char="•"/>
              <a:tabLst>
                <a:tab pos="299085" algn="l"/>
              </a:tabLst>
            </a:pPr>
            <a:r>
              <a:rPr lang="en-US" sz="1600" b="1">
                <a:latin typeface="Lato"/>
                <a:ea typeface="Lato"/>
                <a:cs typeface="Arial"/>
              </a:rPr>
              <a:t>How</a:t>
            </a:r>
            <a:r>
              <a:rPr lang="en-US" sz="1600" b="1" spc="-5">
                <a:latin typeface="Lato"/>
                <a:ea typeface="Lato"/>
                <a:cs typeface="Arial"/>
              </a:rPr>
              <a:t> </a:t>
            </a:r>
            <a:r>
              <a:rPr lang="en-US" sz="1600" b="1" spc="55">
                <a:latin typeface="Lato"/>
                <a:ea typeface="Lato"/>
                <a:cs typeface="Arial"/>
              </a:rPr>
              <a:t>do</a:t>
            </a:r>
            <a:r>
              <a:rPr lang="en-US" sz="1600" b="1">
                <a:latin typeface="Lato"/>
                <a:ea typeface="Lato"/>
                <a:cs typeface="Arial"/>
              </a:rPr>
              <a:t> I</a:t>
            </a:r>
            <a:r>
              <a:rPr lang="en-US" sz="1600" b="1" spc="15">
                <a:latin typeface="Lato"/>
                <a:ea typeface="Lato"/>
                <a:cs typeface="Arial"/>
              </a:rPr>
              <a:t> </a:t>
            </a:r>
            <a:r>
              <a:rPr lang="en-US" sz="1600" b="1">
                <a:latin typeface="Lato"/>
                <a:ea typeface="Lato"/>
                <a:cs typeface="Arial"/>
              </a:rPr>
              <a:t>fix error</a:t>
            </a:r>
            <a:r>
              <a:rPr lang="en-US" sz="1600" b="1" spc="10">
                <a:latin typeface="Lato"/>
                <a:ea typeface="Lato"/>
                <a:cs typeface="Arial"/>
              </a:rPr>
              <a:t> </a:t>
            </a:r>
            <a:r>
              <a:rPr lang="en-US" sz="1600" b="1" spc="-20">
                <a:latin typeface="Lato"/>
                <a:ea typeface="Lato"/>
                <a:cs typeface="Arial"/>
              </a:rPr>
              <a:t>XXXX?</a:t>
            </a:r>
            <a:endParaRPr lang="en-US" sz="1600" b="1">
              <a:latin typeface="Lato"/>
              <a:ea typeface="Lato"/>
              <a:cs typeface="Arial"/>
            </a:endParaRPr>
          </a:p>
        </p:txBody>
      </p:sp>
      <p:sp>
        <p:nvSpPr>
          <p:cNvPr id="3" name="TextBox 2">
            <a:extLst>
              <a:ext uri="{FF2B5EF4-FFF2-40B4-BE49-F238E27FC236}">
                <a16:creationId xmlns:a16="http://schemas.microsoft.com/office/drawing/2014/main" id="{984E0B34-6D49-778C-AF85-51C12ADD6A88}"/>
              </a:ext>
            </a:extLst>
          </p:cNvPr>
          <p:cNvSpPr txBox="1"/>
          <p:nvPr/>
        </p:nvSpPr>
        <p:spPr>
          <a:xfrm>
            <a:off x="438423" y="3348797"/>
            <a:ext cx="82748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Lato"/>
                <a:ea typeface="Lato"/>
                <a:cs typeface="Calibri"/>
              </a:rPr>
              <a:t>By following these examples when submitting a help ticket, a resolution to your problem will have a much quicker turnaround time. </a:t>
            </a:r>
          </a:p>
        </p:txBody>
      </p:sp>
    </p:spTree>
    <p:custDataLst>
      <p:tags r:id="rId1"/>
    </p:custDataLst>
    <p:extLst>
      <p:ext uri="{BB962C8B-B14F-4D97-AF65-F5344CB8AC3E}">
        <p14:creationId xmlns:p14="http://schemas.microsoft.com/office/powerpoint/2010/main" val="284621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with XL chart or image" hidden="1">
            <a:extLst>
              <a:ext uri="{FF2B5EF4-FFF2-40B4-BE49-F238E27FC236}">
                <a16:creationId xmlns:a16="http://schemas.microsoft.com/office/drawing/2014/main" id="{73713874-326F-6643-B809-2077DDBB1C2D}"/>
              </a:ext>
            </a:extLst>
          </p:cNvPr>
          <p:cNvSpPr>
            <a:spLocks noGrp="1"/>
          </p:cNvSpPr>
          <p:nvPr>
            <p:ph type="title" idx="4294967295"/>
          </p:nvPr>
        </p:nvSpPr>
        <p:spPr/>
        <p:txBody>
          <a:bodyPr/>
          <a:lstStyle/>
          <a:p>
            <a:pPr rtl="0" eaLnBrk="1" latinLnBrk="0" hangingPunct="1"/>
            <a:r>
              <a:rPr lang="en-US" sz="3600" b="1" kern="1200">
                <a:solidFill>
                  <a:schemeClr val="bg1"/>
                </a:solidFill>
                <a:effectLst/>
                <a:latin typeface="Lato Black" panose="020F0A02020204030203" pitchFamily="34" charset="0"/>
                <a:ea typeface="+mj-ea"/>
                <a:cs typeface="+mj-cs"/>
              </a:rPr>
              <a:t>Helpful Advice</a:t>
            </a:r>
            <a:endParaRPr lang="en-US">
              <a:effectLst/>
            </a:endParaRPr>
          </a:p>
        </p:txBody>
      </p:sp>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normAutofit/>
          </a:bodyPr>
          <a:lstStyle/>
          <a:p>
            <a:r>
              <a:rPr lang="en-US"/>
              <a:t>Helpful Advice</a:t>
            </a:r>
          </a:p>
        </p:txBody>
      </p:sp>
      <p:sp>
        <p:nvSpPr>
          <p:cNvPr id="4" name="Text Placeholder 2">
            <a:extLst>
              <a:ext uri="{FF2B5EF4-FFF2-40B4-BE49-F238E27FC236}">
                <a16:creationId xmlns:a16="http://schemas.microsoft.com/office/drawing/2014/main" id="{C1761F3B-8D79-3704-538C-5186A6425625}"/>
              </a:ext>
            </a:extLst>
          </p:cNvPr>
          <p:cNvSpPr txBox="1">
            <a:spLocks/>
          </p:cNvSpPr>
          <p:nvPr/>
        </p:nvSpPr>
        <p:spPr>
          <a:xfrm>
            <a:off x="461963" y="921657"/>
            <a:ext cx="8220074" cy="3627725"/>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None/>
            </a:pPr>
            <a:r>
              <a:rPr lang="en-US" sz="1800" b="1">
                <a:latin typeface="Lato" panose="020F0502020204030203" pitchFamily="34" charset="0"/>
              </a:rPr>
              <a:t>Provide key details, such as: </a:t>
            </a:r>
          </a:p>
          <a:p>
            <a:pPr marL="164592" indent="-164592">
              <a:lnSpc>
                <a:spcPct val="150000"/>
              </a:lnSpc>
              <a:spcAft>
                <a:spcPts val="180"/>
              </a:spcAft>
              <a:buFont typeface="Arial" panose="020B0604020202020204" pitchFamily="34" charset="0"/>
              <a:buChar char="•"/>
            </a:pPr>
            <a:r>
              <a:rPr lang="en-US" sz="1800" b="1">
                <a:latin typeface="Lato" panose="020F0502020204030203" pitchFamily="34" charset="0"/>
              </a:rPr>
              <a:t>Which application you are using</a:t>
            </a:r>
          </a:p>
          <a:p>
            <a:pPr marL="164592" indent="-164592">
              <a:lnSpc>
                <a:spcPct val="150000"/>
              </a:lnSpc>
              <a:spcAft>
                <a:spcPts val="180"/>
              </a:spcAft>
              <a:buFont typeface="Arial" panose="020B0604020202020204" pitchFamily="34" charset="0"/>
              <a:buChar char="•"/>
            </a:pPr>
            <a:r>
              <a:rPr lang="en-US" sz="1800" b="1">
                <a:latin typeface="Lato" panose="020F0502020204030203" pitchFamily="34" charset="0"/>
              </a:rPr>
              <a:t>Where the error occurred (name the screen) </a:t>
            </a:r>
          </a:p>
          <a:p>
            <a:pPr marL="164592" indent="-164592">
              <a:lnSpc>
                <a:spcPct val="150000"/>
              </a:lnSpc>
              <a:spcAft>
                <a:spcPts val="180"/>
              </a:spcAft>
              <a:buFont typeface="Arial" panose="020B0604020202020204" pitchFamily="34" charset="0"/>
              <a:buChar char="•"/>
            </a:pPr>
            <a:r>
              <a:rPr lang="en-US" sz="1800" b="1">
                <a:latin typeface="Lato" panose="020F0502020204030203" pitchFamily="34" charset="0"/>
              </a:rPr>
              <a:t>How urgent the issue is </a:t>
            </a:r>
          </a:p>
          <a:p>
            <a:pPr marL="164592" indent="-164592">
              <a:lnSpc>
                <a:spcPct val="150000"/>
              </a:lnSpc>
              <a:spcAft>
                <a:spcPts val="180"/>
              </a:spcAft>
              <a:buFont typeface="Arial" panose="020B0604020202020204" pitchFamily="34" charset="0"/>
              <a:buChar char="•"/>
            </a:pPr>
            <a:r>
              <a:rPr lang="en-US" sz="1800" b="1">
                <a:latin typeface="Lato" panose="020F0502020204030203" pitchFamily="34" charset="0"/>
              </a:rPr>
              <a:t>How often it occurs</a:t>
            </a:r>
          </a:p>
          <a:p>
            <a:pPr marL="164592" indent="-164592">
              <a:lnSpc>
                <a:spcPct val="150000"/>
              </a:lnSpc>
              <a:spcAft>
                <a:spcPts val="180"/>
              </a:spcAft>
              <a:buFont typeface="Arial" panose="020B0604020202020204" pitchFamily="34" charset="0"/>
              <a:buChar char="•"/>
            </a:pPr>
            <a:r>
              <a:rPr lang="en-US" sz="1800" b="1">
                <a:latin typeface="Lato" panose="020F0502020204030203" pitchFamily="34" charset="0"/>
              </a:rPr>
              <a:t>If there is an error message, provide the exact error message you see.</a:t>
            </a:r>
          </a:p>
          <a:p>
            <a:pPr marL="164592" indent="-164592">
              <a:lnSpc>
                <a:spcPct val="150000"/>
              </a:lnSpc>
              <a:spcAft>
                <a:spcPts val="180"/>
              </a:spcAft>
              <a:buFont typeface="Arial" panose="020B0604020202020204" pitchFamily="34" charset="0"/>
              <a:buChar char="•"/>
            </a:pPr>
            <a:r>
              <a:rPr lang="en-US" sz="1800" b="1">
                <a:latin typeface="Lato" panose="020F0502020204030203" pitchFamily="34" charset="0"/>
              </a:rPr>
              <a:t>What steps you have already taken to resolve</a:t>
            </a:r>
          </a:p>
          <a:p>
            <a:pPr marL="164592" indent="-164592">
              <a:lnSpc>
                <a:spcPct val="150000"/>
              </a:lnSpc>
              <a:spcAft>
                <a:spcPts val="180"/>
              </a:spcAft>
              <a:buFont typeface="Arial" panose="020B0604020202020204" pitchFamily="34" charset="0"/>
              <a:buChar char="•"/>
            </a:pPr>
            <a:r>
              <a:rPr lang="en-US" sz="1800" b="1">
                <a:latin typeface="Lato" panose="020F0502020204030203" pitchFamily="34" charset="0"/>
              </a:rPr>
              <a:t>Include screenshots whenever possible.</a:t>
            </a:r>
            <a:endParaRPr lang="en-US" sz="1800">
              <a:latin typeface="Lato"/>
              <a:ea typeface="Lato"/>
              <a:cs typeface="Arial"/>
            </a:endParaRPr>
          </a:p>
        </p:txBody>
      </p:sp>
    </p:spTree>
    <p:custDataLst>
      <p:tags r:id="rId1"/>
    </p:custDataLst>
    <p:extLst>
      <p:ext uri="{BB962C8B-B14F-4D97-AF65-F5344CB8AC3E}">
        <p14:creationId xmlns:p14="http://schemas.microsoft.com/office/powerpoint/2010/main" val="1707766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a:solidFill>
                  <a:schemeClr val="bg1"/>
                </a:solidFill>
                <a:effectLst/>
                <a:latin typeface="Lato Black" panose="020F0A02020204030203" pitchFamily="34" charset="0"/>
                <a:ea typeface="+mj-ea"/>
                <a:cs typeface="+mj-cs"/>
              </a:rPr>
              <a:t>WISEdata Events Calendar</a:t>
            </a:r>
            <a:endParaRPr lang="en-US">
              <a:effectLst/>
            </a:endParaRPr>
          </a:p>
        </p:txBody>
      </p:sp>
      <p:sp>
        <p:nvSpPr>
          <p:cNvPr id="2" name="Text Placeholder 1"/>
          <p:cNvSpPr>
            <a:spLocks noGrp="1"/>
          </p:cNvSpPr>
          <p:nvPr>
            <p:ph type="body" sz="quarter" idx="13"/>
          </p:nvPr>
        </p:nvSpPr>
        <p:spPr/>
        <p:txBody>
          <a:bodyPr/>
          <a:lstStyle/>
          <a:p>
            <a:r>
              <a:rPr lang="en-US">
                <a:latin typeface="Lato Black"/>
                <a:ea typeface="Lato Black"/>
                <a:cs typeface="Lato Black"/>
              </a:rPr>
              <a:t>WISE Events Calendar</a:t>
            </a:r>
          </a:p>
        </p:txBody>
      </p:sp>
      <p:sp>
        <p:nvSpPr>
          <p:cNvPr id="6" name="TextBox 5">
            <a:extLst>
              <a:ext uri="{FF2B5EF4-FFF2-40B4-BE49-F238E27FC236}">
                <a16:creationId xmlns:a16="http://schemas.microsoft.com/office/drawing/2014/main" id="{4C45B061-A154-2A3D-9E8B-EFD52F1C54E4}"/>
              </a:ext>
            </a:extLst>
          </p:cNvPr>
          <p:cNvSpPr txBox="1"/>
          <p:nvPr/>
        </p:nvSpPr>
        <p:spPr>
          <a:xfrm>
            <a:off x="464820" y="1070481"/>
            <a:ext cx="8229600" cy="2562240"/>
          </a:xfrm>
          <a:prstGeom prst="rect">
            <a:avLst/>
          </a:prstGeom>
          <a:noFill/>
        </p:spPr>
        <p:txBody>
          <a:bodyPr wrap="square">
            <a:spAutoFit/>
          </a:bodyPr>
          <a:lstStyle/>
          <a:p>
            <a:pPr marL="164592" marR="5080" lvl="0" indent="-164592" defTabSz="914400" eaLnBrk="1" fontAlgn="auto" latinLnBrk="0" hangingPunct="1">
              <a:lnSpc>
                <a:spcPct val="150000"/>
              </a:lnSpc>
              <a:spcBef>
                <a:spcPts val="100"/>
              </a:spcBef>
              <a:spcAft>
                <a:spcPts val="180"/>
              </a:spcAft>
              <a:buClrTx/>
              <a:buSzTx/>
              <a:buFont typeface="Arial" panose="020B0604020202020204" pitchFamily="34" charset="0"/>
              <a:buChar char="•"/>
              <a:tabLst/>
              <a:defRPr/>
            </a:pPr>
            <a:r>
              <a:rPr kumimoji="0" lang="en-US" sz="1800" b="1" i="0" u="none" strike="noStrike" kern="0" cap="none" spc="-135" normalizeH="0" baseline="0" noProof="0">
                <a:ln>
                  <a:noFill/>
                </a:ln>
                <a:solidFill>
                  <a:sysClr val="windowText" lastClr="000000"/>
                </a:solidFill>
                <a:effectLst/>
                <a:uLnTx/>
                <a:uFillTx/>
                <a:latin typeface="Lato" panose="020F0502020204030203" pitchFamily="34" charset="0"/>
                <a:cs typeface="Arial"/>
              </a:rPr>
              <a:t>To</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view</a:t>
            </a:r>
            <a:r>
              <a:rPr kumimoji="0" lang="en-US" sz="1800" b="1" i="0" u="none" strike="noStrike" kern="0" cap="none" spc="-4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deadlines</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for</a:t>
            </a:r>
            <a:r>
              <a:rPr kumimoji="0" lang="en-US" sz="1800" b="1" i="0" u="none" strike="noStrike" kern="0" cap="none" spc="-4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snapshot</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and</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data</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submission,</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use</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the </a:t>
            </a:r>
            <a:r>
              <a:rPr kumimoji="0" lang="en-US" sz="1800" b="1" i="0" u="none" strike="noStrike" kern="0" cap="none" spc="-60" normalizeH="0" baseline="0" noProof="0">
                <a:ln>
                  <a:noFill/>
                </a:ln>
                <a:solidFill>
                  <a:sysClr val="windowText" lastClr="000000"/>
                </a:solidFill>
                <a:effectLst/>
                <a:uLnTx/>
                <a:uFillTx/>
                <a:latin typeface="Lato" panose="020F0502020204030203" pitchFamily="34" charset="0"/>
                <a:cs typeface="Arial"/>
                <a:hlinkClick r:id="rId4"/>
              </a:rPr>
              <a:t>WISEdata</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hlinkClick r:id="rId4"/>
              </a:rPr>
              <a:t> </a:t>
            </a:r>
            <a:r>
              <a:rPr kumimoji="0" lang="en-US" sz="1800" b="1" i="0" u="none" strike="noStrike" kern="0" cap="none" spc="-60" normalizeH="0" baseline="0" noProof="0">
                <a:ln>
                  <a:noFill/>
                </a:ln>
                <a:solidFill>
                  <a:sysClr val="windowText" lastClr="000000"/>
                </a:solidFill>
                <a:effectLst/>
                <a:uLnTx/>
                <a:uFillTx/>
                <a:latin typeface="Lato" panose="020F0502020204030203" pitchFamily="34" charset="0"/>
                <a:cs typeface="Arial"/>
                <a:hlinkClick r:id="rId4"/>
              </a:rPr>
              <a:t>Events</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hlinkClick r:id="rId4"/>
              </a:rPr>
              <a:t> </a:t>
            </a:r>
            <a:r>
              <a:rPr kumimoji="0" lang="en-US" sz="1800" b="1" i="0" u="none" strike="noStrike" kern="0" cap="none" spc="-50" normalizeH="0" baseline="0" noProof="0">
                <a:ln>
                  <a:noFill/>
                </a:ln>
                <a:solidFill>
                  <a:sysClr val="windowText" lastClr="000000"/>
                </a:solidFill>
                <a:effectLst/>
                <a:uLnTx/>
                <a:uFillTx/>
                <a:latin typeface="Lato" panose="020F0502020204030203" pitchFamily="34" charset="0"/>
                <a:cs typeface="Arial"/>
                <a:hlinkClick r:id="rId4"/>
              </a:rPr>
              <a:t>Calendar</a:t>
            </a:r>
            <a:r>
              <a:rPr kumimoji="0" lang="en-US" sz="1800" b="1" i="0" u="none" strike="noStrike" kern="0" cap="none" spc="-50" normalizeH="0" baseline="0" noProof="0">
                <a:ln>
                  <a:noFill/>
                </a:ln>
                <a:solidFill>
                  <a:sysClr val="windowText" lastClr="000000"/>
                </a:solidFill>
                <a:effectLst/>
                <a:uLnTx/>
                <a:uFillTx/>
                <a:latin typeface="Lato" panose="020F0502020204030203" pitchFamily="34" charset="0"/>
                <a:cs typeface="Arial"/>
              </a:rPr>
              <a:t>.</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p>
          <a:p>
            <a:pPr marL="164592" marR="5080" lvl="0" indent="-164592" defTabSz="914400" eaLnBrk="1" fontAlgn="auto" latinLnBrk="0" hangingPunct="1">
              <a:lnSpc>
                <a:spcPct val="150000"/>
              </a:lnSpc>
              <a:spcBef>
                <a:spcPts val="100"/>
              </a:spcBef>
              <a:spcAft>
                <a:spcPts val="180"/>
              </a:spcAft>
              <a:buClrTx/>
              <a:buSzTx/>
              <a:buFont typeface="Arial" panose="020B0604020202020204" pitchFamily="34" charset="0"/>
              <a:buChar char="•"/>
              <a:tabLst/>
              <a:defRPr/>
            </a:pP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Additionally,</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you</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can</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sign up</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for </a:t>
            </a:r>
            <a:r>
              <a:rPr kumimoji="0" lang="en-US" sz="1800" b="1" i="0" u="none" strike="noStrike" kern="0" cap="none" spc="-170" normalizeH="0" baseline="0" noProof="0">
                <a:ln>
                  <a:noFill/>
                </a:ln>
                <a:solidFill>
                  <a:sysClr val="windowText" lastClr="000000"/>
                </a:solidFill>
                <a:effectLst/>
                <a:uLnTx/>
                <a:uFillTx/>
                <a:latin typeface="Lato" panose="020F0502020204030203" pitchFamily="34" charset="0"/>
                <a:cs typeface="Arial"/>
              </a:rPr>
              <a:t>CESA</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trainings,</a:t>
            </a:r>
            <a:r>
              <a:rPr kumimoji="0" lang="en-US" sz="1800" b="1" i="0" u="none" strike="noStrike" kern="0" cap="none" spc="-7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35" normalizeH="0" baseline="0" noProof="0">
                <a:ln>
                  <a:noFill/>
                </a:ln>
                <a:solidFill>
                  <a:sysClr val="windowText" lastClr="000000"/>
                </a:solidFill>
                <a:effectLst/>
                <a:uLnTx/>
                <a:uFillTx/>
                <a:latin typeface="Lato" panose="020F0502020204030203" pitchFamily="34" charset="0"/>
                <a:cs typeface="Arial"/>
              </a:rPr>
              <a:t>User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Group</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webinars,</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and</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65" normalizeH="0" baseline="0" noProof="0">
                <a:ln>
                  <a:noFill/>
                </a:ln>
                <a:solidFill>
                  <a:sysClr val="windowText" lastClr="000000"/>
                </a:solidFill>
                <a:effectLst/>
                <a:uLnTx/>
                <a:uFillTx/>
                <a:latin typeface="Lato" panose="020F0502020204030203" pitchFamily="34" charset="0"/>
                <a:cs typeface="Arial"/>
              </a:rPr>
              <a:t>SIS</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vendor conferences.</a:t>
            </a:r>
            <a:endParaRPr lang="en-US" sz="1800" b="1" kern="0">
              <a:solidFill>
                <a:sysClr val="windowText" lastClr="000000"/>
              </a:solidFill>
              <a:latin typeface="Lato" panose="020F0502020204030203" pitchFamily="34" charset="0"/>
              <a:cs typeface="Arial"/>
            </a:endParaRPr>
          </a:p>
          <a:p>
            <a:pPr marL="164592" marR="5080" lvl="0" indent="-164592" defTabSz="914400" eaLnBrk="1" fontAlgn="auto" latinLnBrk="0" hangingPunct="1">
              <a:lnSpc>
                <a:spcPct val="150000"/>
              </a:lnSpc>
              <a:spcBef>
                <a:spcPts val="100"/>
              </a:spcBef>
              <a:spcAft>
                <a:spcPts val="180"/>
              </a:spcAft>
              <a:buClrTx/>
              <a:buSzTx/>
              <a:buFont typeface="Arial" panose="020B0604020202020204" pitchFamily="34" charset="0"/>
              <a:buChar char="•"/>
              <a:tabLst/>
              <a:defRPr/>
            </a:pPr>
            <a:r>
              <a:rPr kumimoji="0" lang="en-US" sz="1800" b="1" i="0" u="none" strike="noStrike" kern="0" cap="none" spc="-80" normalizeH="0" baseline="0" noProof="0">
                <a:ln>
                  <a:noFill/>
                </a:ln>
                <a:solidFill>
                  <a:sysClr val="windowText" lastClr="000000"/>
                </a:solidFill>
                <a:effectLst/>
                <a:uLnTx/>
                <a:uFillTx/>
                <a:latin typeface="Lato" panose="020F0502020204030203" pitchFamily="34" charset="0"/>
                <a:cs typeface="Arial"/>
              </a:rPr>
              <a:t>View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by</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day</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or month</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65" normalizeH="0" baseline="0" noProof="0">
                <a:ln>
                  <a:noFill/>
                </a:ln>
                <a:solidFill>
                  <a:sysClr val="windowText" lastClr="000000"/>
                </a:solidFill>
                <a:effectLst/>
                <a:uLnTx/>
                <a:uFillTx/>
                <a:latin typeface="Lato" panose="020F0502020204030203" pitchFamily="34" charset="0"/>
                <a:cs typeface="Arial"/>
              </a:rPr>
              <a:t>to</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65" normalizeH="0" baseline="0" noProof="0">
                <a:ln>
                  <a:noFill/>
                </a:ln>
                <a:solidFill>
                  <a:sysClr val="windowText" lastClr="000000"/>
                </a:solidFill>
                <a:effectLst/>
                <a:uLnTx/>
                <a:uFillTx/>
                <a:latin typeface="Lato" panose="020F0502020204030203" pitchFamily="34" charset="0"/>
                <a:cs typeface="Arial"/>
              </a:rPr>
              <a:t>see</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important </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events</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and</a:t>
            </a:r>
            <a:r>
              <a:rPr kumimoji="0" lang="en-US" sz="1800" b="1" i="0" u="none" strike="noStrike" kern="0" cap="none" spc="-4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dates.</a:t>
            </a:r>
            <a:endPar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endParaRPr>
          </a:p>
          <a:p>
            <a:pPr marL="0" marR="0" lvl="0" indent="0" defTabSz="914400" eaLnBrk="1" fontAlgn="auto" latinLnBrk="0" hangingPunct="1">
              <a:lnSpc>
                <a:spcPct val="100000"/>
              </a:lnSpc>
              <a:spcBef>
                <a:spcPts val="105"/>
              </a:spcBef>
              <a:spcAft>
                <a:spcPts val="0"/>
              </a:spcAft>
              <a:buClrTx/>
              <a:buSzTx/>
              <a:buFontTx/>
              <a:buNone/>
              <a:tabLst/>
              <a:defRPr/>
            </a:pPr>
            <a:endPar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endParaRPr>
          </a:p>
        </p:txBody>
      </p:sp>
      <p:pic>
        <p:nvPicPr>
          <p:cNvPr id="5" name="Picture 4">
            <a:extLst>
              <a:ext uri="{FF2B5EF4-FFF2-40B4-BE49-F238E27FC236}">
                <a16:creationId xmlns:a16="http://schemas.microsoft.com/office/drawing/2014/main" id="{159896C4-4440-6136-9869-F4C3E99B918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618747" y="2447811"/>
            <a:ext cx="2075673" cy="2369820"/>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586916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a:solidFill>
                  <a:schemeClr val="bg1"/>
                </a:solidFill>
                <a:effectLst/>
                <a:latin typeface="Lato Black" panose="020F0A02020204030203" pitchFamily="34" charset="0"/>
                <a:ea typeface="+mj-ea"/>
                <a:cs typeface="+mj-cs"/>
              </a:rPr>
              <a:t>Save the Date</a:t>
            </a:r>
            <a:endParaRPr lang="en-US">
              <a:effectLst/>
            </a:endParaRPr>
          </a:p>
        </p:txBody>
      </p:sp>
      <p:sp>
        <p:nvSpPr>
          <p:cNvPr id="2" name="Text Placeholder 1"/>
          <p:cNvSpPr>
            <a:spLocks noGrp="1"/>
          </p:cNvSpPr>
          <p:nvPr>
            <p:ph type="body" sz="quarter" idx="13"/>
          </p:nvPr>
        </p:nvSpPr>
        <p:spPr/>
        <p:txBody>
          <a:bodyPr/>
          <a:lstStyle/>
          <a:p>
            <a:r>
              <a:rPr lang="en-US"/>
              <a:t>Save the Date</a:t>
            </a:r>
          </a:p>
        </p:txBody>
      </p:sp>
      <p:sp>
        <p:nvSpPr>
          <p:cNvPr id="6" name="TextBox 5">
            <a:extLst>
              <a:ext uri="{FF2B5EF4-FFF2-40B4-BE49-F238E27FC236}">
                <a16:creationId xmlns:a16="http://schemas.microsoft.com/office/drawing/2014/main" id="{12F7E7B6-9BDC-0A22-0198-EF1950E950DF}"/>
              </a:ext>
            </a:extLst>
          </p:cNvPr>
          <p:cNvSpPr txBox="1"/>
          <p:nvPr/>
        </p:nvSpPr>
        <p:spPr>
          <a:xfrm>
            <a:off x="86850" y="1141422"/>
            <a:ext cx="9181089" cy="2392963"/>
          </a:xfrm>
          <a:prstGeom prst="rect">
            <a:avLst/>
          </a:prstGeom>
          <a:noFill/>
        </p:spPr>
        <p:txBody>
          <a:bodyPr wrap="square" lIns="91440" tIns="45720" rIns="91440" bIns="45720" anchor="t">
            <a:spAutoFit/>
          </a:bodyPr>
          <a:lstStyle/>
          <a:p>
            <a:pPr marL="288290" indent="-285750">
              <a:spcBef>
                <a:spcPts val="100"/>
              </a:spcBef>
              <a:buSzPct val="94444"/>
              <a:buFont typeface="Arial"/>
              <a:buChar char="•"/>
              <a:tabLst>
                <a:tab pos="91440" algn="l"/>
              </a:tabLst>
            </a:pPr>
            <a:r>
              <a:rPr lang="en-US" sz="2000" b="1" spc="-10">
                <a:latin typeface="Lato"/>
                <a:ea typeface="Lato"/>
                <a:cs typeface="Arial"/>
              </a:rPr>
              <a:t>August 2024: 2023-</a:t>
            </a:r>
            <a:r>
              <a:rPr lang="en-US" sz="2000" b="1">
                <a:latin typeface="Lato"/>
                <a:ea typeface="Lato"/>
                <a:cs typeface="Arial"/>
              </a:rPr>
              <a:t>24</a:t>
            </a:r>
            <a:r>
              <a:rPr lang="en-US" sz="2000" b="1" spc="-40">
                <a:latin typeface="Lato"/>
                <a:ea typeface="Lato"/>
                <a:cs typeface="Arial"/>
              </a:rPr>
              <a:t> </a:t>
            </a:r>
            <a:r>
              <a:rPr lang="en-US" sz="2000" b="1" spc="-130">
                <a:latin typeface="Lato"/>
                <a:ea typeface="Lato"/>
                <a:cs typeface="Arial"/>
              </a:rPr>
              <a:t>Year</a:t>
            </a:r>
            <a:r>
              <a:rPr lang="en-US" sz="2000" b="1" spc="-10">
                <a:latin typeface="Lato"/>
                <a:ea typeface="Lato"/>
                <a:cs typeface="Arial"/>
              </a:rPr>
              <a:t> </a:t>
            </a:r>
            <a:r>
              <a:rPr lang="en-US" sz="2000" b="1" spc="-65">
                <a:latin typeface="Lato"/>
                <a:ea typeface="Lato"/>
                <a:cs typeface="Arial"/>
              </a:rPr>
              <a:t>End</a:t>
            </a:r>
            <a:r>
              <a:rPr lang="en-US" sz="2000" b="1" spc="-55">
                <a:latin typeface="Lato"/>
                <a:ea typeface="Lato"/>
                <a:cs typeface="Arial"/>
              </a:rPr>
              <a:t> -</a:t>
            </a:r>
            <a:r>
              <a:rPr lang="en-US" sz="2000" b="1" spc="-25">
                <a:latin typeface="Lato"/>
                <a:ea typeface="Lato"/>
                <a:cs typeface="Arial"/>
              </a:rPr>
              <a:t> </a:t>
            </a:r>
            <a:r>
              <a:rPr lang="en-US" sz="2000" b="1" spc="-10">
                <a:latin typeface="Lato"/>
                <a:ea typeface="Lato"/>
                <a:cs typeface="Arial"/>
              </a:rPr>
              <a:t>Attendance,</a:t>
            </a:r>
            <a:r>
              <a:rPr lang="en-US" sz="2000" b="1" spc="-40">
                <a:latin typeface="Lato"/>
                <a:ea typeface="Lato"/>
                <a:cs typeface="Arial"/>
              </a:rPr>
              <a:t> </a:t>
            </a:r>
            <a:r>
              <a:rPr lang="en-US" sz="2000" b="1" spc="-55">
                <a:latin typeface="Lato"/>
                <a:ea typeface="Lato"/>
                <a:cs typeface="Arial"/>
              </a:rPr>
              <a:t>Exits, </a:t>
            </a:r>
            <a:r>
              <a:rPr lang="en-US" sz="2000" b="1" spc="-50">
                <a:latin typeface="Lato"/>
                <a:ea typeface="Lato"/>
                <a:cs typeface="Arial"/>
              </a:rPr>
              <a:t>Graduates,</a:t>
            </a:r>
            <a:r>
              <a:rPr lang="en-US" sz="2000" b="1" spc="-10">
                <a:latin typeface="Lato"/>
                <a:ea typeface="Lato"/>
                <a:cs typeface="Arial"/>
              </a:rPr>
              <a:t> </a:t>
            </a:r>
            <a:r>
              <a:rPr lang="en-US" sz="2000" b="1" spc="-90">
                <a:latin typeface="Lato"/>
                <a:ea typeface="Lato"/>
                <a:cs typeface="Arial"/>
              </a:rPr>
              <a:t>Roster,</a:t>
            </a:r>
            <a:r>
              <a:rPr lang="en-US" sz="2000" b="1" spc="-40">
                <a:latin typeface="Lato"/>
                <a:ea typeface="Lato"/>
                <a:cs typeface="Arial"/>
              </a:rPr>
              <a:t> </a:t>
            </a:r>
            <a:r>
              <a:rPr lang="en-US" sz="2000" b="1" spc="-20">
                <a:latin typeface="Lato"/>
                <a:ea typeface="Lato"/>
                <a:cs typeface="Arial"/>
              </a:rPr>
              <a:t>etc.</a:t>
            </a:r>
            <a:endParaRPr lang="en-US" sz="2000" b="1">
              <a:latin typeface="Lato"/>
              <a:ea typeface="Lato"/>
              <a:cs typeface="Arial"/>
            </a:endParaRPr>
          </a:p>
          <a:p>
            <a:pPr marL="288290" indent="-285750">
              <a:spcBef>
                <a:spcPts val="100"/>
              </a:spcBef>
              <a:buSzPct val="94444"/>
              <a:buFont typeface="Arial"/>
              <a:buChar char="•"/>
            </a:pPr>
            <a:r>
              <a:rPr lang="en-US" sz="2000" b="1" spc="-20">
                <a:latin typeface="Lato"/>
                <a:ea typeface="Lato"/>
                <a:cs typeface="Arial"/>
              </a:rPr>
              <a:t>October 2024 : DPI Data Quality Outreach begins</a:t>
            </a:r>
            <a:endParaRPr lang="en-US" sz="2000" b="1" spc="-20">
              <a:latin typeface="Lato" panose="020F0502020204030203" pitchFamily="34" charset="0"/>
              <a:ea typeface="Lato"/>
              <a:cs typeface="Arial"/>
            </a:endParaRPr>
          </a:p>
          <a:p>
            <a:pPr marL="285750" indent="-285750">
              <a:lnSpc>
                <a:spcPts val="2135"/>
              </a:lnSpc>
              <a:spcBef>
                <a:spcPts val="100"/>
              </a:spcBef>
              <a:buSzPct val="94444"/>
              <a:buFont typeface="Arial"/>
              <a:buChar char="•"/>
            </a:pPr>
            <a:r>
              <a:rPr lang="en-US" sz="2000" b="1" spc="-20">
                <a:latin typeface="Lato"/>
                <a:ea typeface="Lato"/>
                <a:cs typeface="Lato"/>
              </a:rPr>
              <a:t>December 2024, Snapshot: 2023-24 Year End, 2024 25 Third Friday of September Enrollment, 2024-25 Oct. 1 Child Count</a:t>
            </a:r>
            <a:endParaRPr lang="en-US" sz="2000" b="1">
              <a:latin typeface="Lato"/>
              <a:ea typeface="Lato"/>
              <a:cs typeface="Lato"/>
            </a:endParaRPr>
          </a:p>
          <a:p>
            <a:pPr marL="288290" indent="-285750">
              <a:spcBef>
                <a:spcPts val="100"/>
              </a:spcBef>
              <a:buSzPct val="94444"/>
              <a:buFont typeface="Arial"/>
              <a:buChar char="•"/>
            </a:pPr>
            <a:endParaRPr lang="en-US" sz="1800" spc="-20">
              <a:latin typeface="Lato" panose="020F0502020204030203" pitchFamily="34" charset="0"/>
              <a:ea typeface="Lato"/>
              <a:cs typeface="Arial"/>
            </a:endParaRPr>
          </a:p>
          <a:p>
            <a:pPr marL="12700"/>
            <a:endParaRPr lang="en-US" sz="1800" spc="-20">
              <a:latin typeface="Lato" panose="020F0502020204030203" pitchFamily="34" charset="0"/>
              <a:ea typeface="Lato"/>
              <a:cs typeface="Arial"/>
            </a:endParaRPr>
          </a:p>
          <a:p>
            <a:pPr marL="12700"/>
            <a:endParaRPr lang="en-US" sz="1800" spc="-20">
              <a:latin typeface="Lato" panose="020F0502020204030203" pitchFamily="34" charset="0"/>
              <a:ea typeface="Lato"/>
              <a:cs typeface="Arial"/>
            </a:endParaRPr>
          </a:p>
          <a:p>
            <a:pPr marL="12700"/>
            <a:endParaRPr lang="en-US" sz="1800" spc="-20">
              <a:latin typeface="Lato" panose="020F0502020204030203" pitchFamily="34" charset="0"/>
              <a:ea typeface="Lato"/>
              <a:cs typeface="Arial"/>
            </a:endParaRPr>
          </a:p>
        </p:txBody>
      </p:sp>
      <p:sp>
        <p:nvSpPr>
          <p:cNvPr id="14" name="TextBox 13">
            <a:extLst>
              <a:ext uri="{FF2B5EF4-FFF2-40B4-BE49-F238E27FC236}">
                <a16:creationId xmlns:a16="http://schemas.microsoft.com/office/drawing/2014/main" id="{A4251C42-EC62-B568-4BE8-BCD76B552051}"/>
              </a:ext>
            </a:extLst>
          </p:cNvPr>
          <p:cNvSpPr txBox="1"/>
          <p:nvPr/>
        </p:nvSpPr>
        <p:spPr>
          <a:xfrm>
            <a:off x="3525397" y="3849435"/>
            <a:ext cx="5621265" cy="646331"/>
          </a:xfrm>
          <a:prstGeom prst="rect">
            <a:avLst/>
          </a:prstGeom>
          <a:noFill/>
        </p:spPr>
        <p:txBody>
          <a:bodyPr wrap="square" lIns="91440" tIns="45720" rIns="91440" bIns="45720" anchor="t">
            <a:spAutoFit/>
          </a:bodyPr>
          <a:lstStyle/>
          <a:p>
            <a:pPr marL="12700" algn="r"/>
            <a:r>
              <a:rPr lang="en-US" sz="1800" b="1" spc="-10">
                <a:latin typeface="Lato"/>
                <a:ea typeface="Lato"/>
                <a:cs typeface="Arial"/>
              </a:rPr>
              <a:t>View </a:t>
            </a:r>
            <a:r>
              <a:rPr lang="en-US" sz="1800" b="1">
                <a:latin typeface="Lato"/>
                <a:ea typeface="Lato"/>
                <a:cs typeface="Arial"/>
              </a:rPr>
              <a:t>more</a:t>
            </a:r>
            <a:r>
              <a:rPr lang="en-US" sz="1800" b="1" spc="-35">
                <a:latin typeface="Lato"/>
                <a:ea typeface="Lato"/>
                <a:cs typeface="Arial"/>
              </a:rPr>
              <a:t> </a:t>
            </a:r>
            <a:r>
              <a:rPr lang="en-US" sz="1800" b="1" spc="-25">
                <a:latin typeface="Lato"/>
                <a:ea typeface="Lato"/>
                <a:cs typeface="Arial"/>
              </a:rPr>
              <a:t>events</a:t>
            </a:r>
            <a:r>
              <a:rPr lang="en-US" sz="1800" b="1" spc="-40">
                <a:latin typeface="Lato"/>
                <a:ea typeface="Lato"/>
                <a:cs typeface="Arial"/>
              </a:rPr>
              <a:t> </a:t>
            </a:r>
            <a:r>
              <a:rPr lang="en-US" sz="1800" b="1">
                <a:latin typeface="Lato"/>
                <a:ea typeface="Lato"/>
                <a:cs typeface="Arial"/>
              </a:rPr>
              <a:t>on</a:t>
            </a:r>
            <a:r>
              <a:rPr lang="en-US" sz="1800" b="1" spc="-40">
                <a:latin typeface="Lato"/>
                <a:ea typeface="Lato"/>
                <a:cs typeface="Arial"/>
              </a:rPr>
              <a:t> </a:t>
            </a:r>
            <a:r>
              <a:rPr lang="en-US" sz="1800" b="1">
                <a:latin typeface="Lato"/>
                <a:ea typeface="Lato"/>
                <a:cs typeface="Arial"/>
              </a:rPr>
              <a:t>the</a:t>
            </a:r>
            <a:r>
              <a:rPr lang="en-US" sz="1800" b="1" spc="420">
                <a:latin typeface="Lato"/>
                <a:ea typeface="Lato"/>
                <a:cs typeface="Arial"/>
              </a:rPr>
              <a:t> </a:t>
            </a:r>
            <a:r>
              <a:rPr lang="en-US" sz="1800" b="1" u="sng" spc="-65">
                <a:solidFill>
                  <a:srgbClr val="0462C1"/>
                </a:solidFill>
                <a:uFill>
                  <a:solidFill>
                    <a:srgbClr val="0462C1"/>
                  </a:solidFill>
                </a:uFill>
                <a:latin typeface="Lato"/>
                <a:ea typeface="Lato"/>
                <a:cs typeface="Arial"/>
                <a:hlinkClick r:id="rId4"/>
              </a:rPr>
              <a:t>WISEdata</a:t>
            </a:r>
            <a:r>
              <a:rPr lang="en-US" sz="1800" b="1" u="sng" spc="-15">
                <a:solidFill>
                  <a:srgbClr val="0462C1"/>
                </a:solidFill>
                <a:uFill>
                  <a:solidFill>
                    <a:srgbClr val="0462C1"/>
                  </a:solidFill>
                </a:uFill>
                <a:latin typeface="Lato"/>
                <a:ea typeface="Lato"/>
                <a:cs typeface="Arial"/>
                <a:hlinkClick r:id="rId4"/>
              </a:rPr>
              <a:t> </a:t>
            </a:r>
            <a:r>
              <a:rPr lang="en-US" sz="1800" b="1" u="sng" spc="-20">
                <a:solidFill>
                  <a:srgbClr val="0462C1"/>
                </a:solidFill>
                <a:uFill>
                  <a:solidFill>
                    <a:srgbClr val="0462C1"/>
                  </a:solidFill>
                </a:uFill>
                <a:latin typeface="Lato"/>
                <a:ea typeface="Lato"/>
                <a:cs typeface="Arial"/>
                <a:hlinkClick r:id="rId4"/>
              </a:rPr>
              <a:t>Events</a:t>
            </a:r>
            <a:r>
              <a:rPr lang="en-US" sz="1800" b="1" u="none" spc="400">
                <a:solidFill>
                  <a:srgbClr val="0462C1"/>
                </a:solidFill>
                <a:latin typeface="Lato"/>
                <a:ea typeface="Lato"/>
                <a:cs typeface="Arial"/>
              </a:rPr>
              <a:t> </a:t>
            </a:r>
            <a:r>
              <a:rPr lang="en-US" sz="1800" b="1" u="none">
                <a:latin typeface="Lato"/>
                <a:ea typeface="Lato"/>
                <a:cs typeface="Arial"/>
              </a:rPr>
              <a:t>page</a:t>
            </a:r>
            <a:r>
              <a:rPr lang="en-US" sz="1800" b="1" u="none" spc="-30">
                <a:latin typeface="Lato"/>
                <a:ea typeface="Lato"/>
                <a:cs typeface="Arial"/>
              </a:rPr>
              <a:t> </a:t>
            </a:r>
            <a:r>
              <a:rPr lang="en-US" sz="1800" b="1" u="none" spc="55">
                <a:latin typeface="Lato"/>
                <a:ea typeface="Lato"/>
                <a:cs typeface="Arial"/>
              </a:rPr>
              <a:t>to</a:t>
            </a:r>
            <a:r>
              <a:rPr lang="en-US" sz="1800" b="1" u="none" spc="-20">
                <a:latin typeface="Lato"/>
                <a:ea typeface="Lato"/>
                <a:cs typeface="Arial"/>
              </a:rPr>
              <a:t> </a:t>
            </a:r>
            <a:r>
              <a:rPr lang="en-US" sz="1800" b="1" u="none" spc="-25">
                <a:latin typeface="Lato"/>
                <a:ea typeface="Lato"/>
                <a:cs typeface="Arial"/>
              </a:rPr>
              <a:t>stay</a:t>
            </a:r>
            <a:r>
              <a:rPr lang="en-US" sz="1800" b="1" u="none" spc="-30">
                <a:latin typeface="Lato"/>
                <a:ea typeface="Lato"/>
                <a:cs typeface="Arial"/>
              </a:rPr>
              <a:t> </a:t>
            </a:r>
            <a:r>
              <a:rPr lang="en-US" sz="1800" b="1" u="none">
                <a:latin typeface="Lato"/>
                <a:ea typeface="Lato"/>
                <a:cs typeface="Arial"/>
              </a:rPr>
              <a:t>up</a:t>
            </a:r>
            <a:r>
              <a:rPr lang="en-US" sz="1800" b="1" u="none" spc="-25">
                <a:latin typeface="Lato"/>
                <a:ea typeface="Lato"/>
                <a:cs typeface="Arial"/>
              </a:rPr>
              <a:t> </a:t>
            </a:r>
            <a:r>
              <a:rPr lang="en-US" sz="1800" b="1" u="none" spc="55">
                <a:latin typeface="Lato"/>
                <a:ea typeface="Lato"/>
                <a:cs typeface="Arial"/>
              </a:rPr>
              <a:t>to</a:t>
            </a:r>
            <a:r>
              <a:rPr lang="en-US" sz="1800" b="1" u="none" spc="-30">
                <a:latin typeface="Lato"/>
                <a:ea typeface="Lato"/>
                <a:cs typeface="Arial"/>
              </a:rPr>
              <a:t> </a:t>
            </a:r>
            <a:r>
              <a:rPr lang="en-US" sz="1800" b="1" u="none">
                <a:latin typeface="Lato"/>
                <a:ea typeface="Lato"/>
                <a:cs typeface="Arial"/>
              </a:rPr>
              <a:t>date</a:t>
            </a:r>
            <a:r>
              <a:rPr lang="en-US" sz="1800" b="1" u="none" spc="-25">
                <a:latin typeface="Lato"/>
                <a:ea typeface="Lato"/>
                <a:cs typeface="Arial"/>
              </a:rPr>
              <a:t> </a:t>
            </a:r>
            <a:r>
              <a:rPr lang="en-US" sz="1800" b="1" u="none">
                <a:latin typeface="Lato"/>
                <a:ea typeface="Lato"/>
                <a:cs typeface="Arial"/>
              </a:rPr>
              <a:t>on</a:t>
            </a:r>
            <a:r>
              <a:rPr lang="en-US" sz="1800" b="1" u="none" spc="-25">
                <a:latin typeface="Lato"/>
                <a:ea typeface="Lato"/>
                <a:cs typeface="Arial"/>
              </a:rPr>
              <a:t> </a:t>
            </a:r>
            <a:r>
              <a:rPr lang="en-US" sz="1800" b="1" u="none" spc="-10">
                <a:latin typeface="Lato"/>
                <a:ea typeface="Lato"/>
                <a:cs typeface="Arial"/>
              </a:rPr>
              <a:t>information.</a:t>
            </a:r>
            <a:endParaRPr lang="en-US" sz="1800" b="1">
              <a:latin typeface="Lato"/>
              <a:ea typeface="Lato"/>
              <a:cs typeface="Arial"/>
            </a:endParaRPr>
          </a:p>
        </p:txBody>
      </p:sp>
    </p:spTree>
    <p:custDataLst>
      <p:tags r:id="rId1"/>
    </p:custDataLst>
    <p:extLst>
      <p:ext uri="{BB962C8B-B14F-4D97-AF65-F5344CB8AC3E}">
        <p14:creationId xmlns:p14="http://schemas.microsoft.com/office/powerpoint/2010/main" val="2762802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a:solidFill>
                  <a:schemeClr val="bg1"/>
                </a:solidFill>
                <a:effectLst/>
                <a:latin typeface="Lato Black" panose="020F0A02020204030203" pitchFamily="34" charset="0"/>
                <a:ea typeface="+mj-ea"/>
                <a:cs typeface="+mj-cs"/>
              </a:rPr>
              <a:t>Learn more with WISE Training</a:t>
            </a:r>
            <a:endParaRPr lang="en-US">
              <a:effectLst/>
            </a:endParaRPr>
          </a:p>
        </p:txBody>
      </p:sp>
      <p:sp>
        <p:nvSpPr>
          <p:cNvPr id="2" name="Text Placeholder 1"/>
          <p:cNvSpPr>
            <a:spLocks noGrp="1"/>
          </p:cNvSpPr>
          <p:nvPr>
            <p:ph type="body" sz="quarter" idx="13"/>
          </p:nvPr>
        </p:nvSpPr>
        <p:spPr/>
        <p:txBody>
          <a:bodyPr/>
          <a:lstStyle/>
          <a:p>
            <a:r>
              <a:rPr lang="en-US"/>
              <a:t>Learn more with WISEtraining</a:t>
            </a:r>
          </a:p>
        </p:txBody>
      </p:sp>
      <p:sp>
        <p:nvSpPr>
          <p:cNvPr id="8" name="TextBox 7">
            <a:extLst>
              <a:ext uri="{FF2B5EF4-FFF2-40B4-BE49-F238E27FC236}">
                <a16:creationId xmlns:a16="http://schemas.microsoft.com/office/drawing/2014/main" id="{B5F194C4-22DE-F10A-7E3A-A2E945ADDE65}"/>
              </a:ext>
            </a:extLst>
          </p:cNvPr>
          <p:cNvSpPr txBox="1"/>
          <p:nvPr/>
        </p:nvSpPr>
        <p:spPr>
          <a:xfrm>
            <a:off x="457200" y="1021080"/>
            <a:ext cx="8244840" cy="2885651"/>
          </a:xfrm>
          <a:prstGeom prst="rect">
            <a:avLst/>
          </a:prstGeom>
          <a:noFill/>
        </p:spPr>
        <p:txBody>
          <a:bodyPr wrap="square">
            <a:noAutofit/>
          </a:bodyPr>
          <a:lstStyle/>
          <a:p>
            <a:pPr marL="12700" defTabSz="914400">
              <a:spcBef>
                <a:spcPts val="105"/>
              </a:spcBef>
              <a:defRPr/>
            </a:pPr>
            <a:r>
              <a:rPr kumimoji="0" lang="en-US" sz="1800" b="1" i="0" u="none" strike="noStrike" kern="0" cap="none" spc="-40" normalizeH="0" baseline="0" noProof="0">
                <a:ln>
                  <a:noFill/>
                </a:ln>
                <a:solidFill>
                  <a:prstClr val="black"/>
                </a:solidFill>
                <a:effectLst/>
                <a:uLnTx/>
                <a:uFillTx/>
                <a:latin typeface="Lato" panose="020F0502020204030203" pitchFamily="34" charset="0"/>
                <a:ea typeface="+mj-ea"/>
                <a:cs typeface="Arial"/>
              </a:rPr>
              <a:t>Sharpen</a:t>
            </a:r>
            <a:r>
              <a:rPr kumimoji="0" lang="en-US" sz="1800" b="1" i="0" u="none" strike="noStrike" kern="0" cap="none" spc="0" normalizeH="0" baseline="0" noProof="0">
                <a:ln>
                  <a:noFill/>
                </a:ln>
                <a:solidFill>
                  <a:prstClr val="black"/>
                </a:solidFill>
                <a:effectLst/>
                <a:uLnTx/>
                <a:uFillTx/>
                <a:latin typeface="Lato" panose="020F0502020204030203" pitchFamily="34" charset="0"/>
                <a:ea typeface="+mj-ea"/>
                <a:cs typeface="Arial"/>
              </a:rPr>
              <a:t> your</a:t>
            </a:r>
            <a:r>
              <a:rPr kumimoji="0" lang="en-US" sz="1800" b="1" i="0" u="none" strike="noStrike" kern="0" cap="none" spc="5" normalizeH="0" baseline="0" noProof="0">
                <a:ln>
                  <a:noFill/>
                </a:ln>
                <a:solidFill>
                  <a:prstClr val="black"/>
                </a:solidFill>
                <a:effectLst/>
                <a:uLnTx/>
                <a:uFillTx/>
                <a:latin typeface="Lato" panose="020F0502020204030203" pitchFamily="34" charset="0"/>
                <a:ea typeface="+mj-ea"/>
                <a:cs typeface="Arial"/>
              </a:rPr>
              <a:t> </a:t>
            </a:r>
            <a:r>
              <a:rPr kumimoji="0" lang="en-US" sz="1800" b="1" i="0" u="none" strike="noStrike" kern="0" cap="none" spc="-20" normalizeH="0" baseline="0" noProof="0">
                <a:ln>
                  <a:noFill/>
                </a:ln>
                <a:solidFill>
                  <a:prstClr val="black"/>
                </a:solidFill>
                <a:effectLst/>
                <a:uLnTx/>
                <a:uFillTx/>
                <a:latin typeface="Lato" panose="020F0502020204030203" pitchFamily="34" charset="0"/>
                <a:ea typeface="+mj-ea"/>
                <a:cs typeface="Arial"/>
              </a:rPr>
              <a:t>skills</a:t>
            </a:r>
            <a:r>
              <a:rPr kumimoji="0" lang="en-US" sz="1800" b="1" i="0" u="none" strike="noStrike" kern="0" cap="none" spc="10" normalizeH="0" baseline="0" noProof="0">
                <a:ln>
                  <a:noFill/>
                </a:ln>
                <a:solidFill>
                  <a:prstClr val="black"/>
                </a:solidFill>
                <a:effectLst/>
                <a:uLnTx/>
                <a:uFillTx/>
                <a:latin typeface="Lato" panose="020F0502020204030203" pitchFamily="34" charset="0"/>
                <a:ea typeface="+mj-ea"/>
                <a:cs typeface="Arial"/>
              </a:rPr>
              <a:t> </a:t>
            </a:r>
            <a:r>
              <a:rPr kumimoji="0" lang="en-US" sz="1800" b="1" i="0" u="none" strike="noStrike" kern="0" cap="none" spc="0" normalizeH="0" baseline="0" noProof="0">
                <a:ln>
                  <a:noFill/>
                </a:ln>
                <a:solidFill>
                  <a:prstClr val="black"/>
                </a:solidFill>
                <a:effectLst/>
                <a:uLnTx/>
                <a:uFillTx/>
                <a:latin typeface="Lato" panose="020F0502020204030203" pitchFamily="34" charset="0"/>
                <a:ea typeface="+mj-ea"/>
                <a:cs typeface="Arial"/>
              </a:rPr>
              <a:t>with</a:t>
            </a:r>
            <a:r>
              <a:rPr kumimoji="0" lang="en-US" sz="1800" b="1" i="0" u="none" strike="noStrike" kern="0" cap="none" spc="15" normalizeH="0" baseline="0" noProof="0">
                <a:ln>
                  <a:noFill/>
                </a:ln>
                <a:solidFill>
                  <a:prstClr val="black"/>
                </a:solidFill>
                <a:effectLst/>
                <a:uLnTx/>
                <a:uFillTx/>
                <a:latin typeface="Lato" panose="020F0502020204030203" pitchFamily="34" charset="0"/>
                <a:ea typeface="+mj-ea"/>
                <a:cs typeface="Arial"/>
              </a:rPr>
              <a:t> </a:t>
            </a:r>
            <a:r>
              <a:rPr kumimoji="0" lang="en-US" sz="1800" b="1" i="0" u="none" strike="noStrike" kern="0" cap="none" spc="0" normalizeH="0" baseline="0" noProof="0">
                <a:ln>
                  <a:noFill/>
                </a:ln>
                <a:solidFill>
                  <a:prstClr val="black"/>
                </a:solidFill>
                <a:effectLst/>
                <a:uLnTx/>
                <a:uFillTx/>
                <a:latin typeface="Lato" panose="020F0502020204030203" pitchFamily="34" charset="0"/>
                <a:ea typeface="+mj-ea"/>
                <a:cs typeface="Arial"/>
              </a:rPr>
              <a:t>our </a:t>
            </a:r>
            <a:r>
              <a:rPr kumimoji="0" lang="en-US" sz="1800" b="1" i="0" u="none" strike="noStrike" kern="0" cap="none" spc="0" normalizeH="0" baseline="0" noProof="0">
                <a:ln>
                  <a:noFill/>
                </a:ln>
                <a:solidFill>
                  <a:prstClr val="black"/>
                </a:solidFill>
                <a:effectLst/>
                <a:uLnTx/>
                <a:uFillTx/>
                <a:latin typeface="Lato" panose="020F0502020204030203" pitchFamily="34" charset="0"/>
                <a:ea typeface="+mj-ea"/>
                <a:cs typeface="Arial"/>
                <a:hlinkClick r:id="rId4"/>
              </a:rPr>
              <a:t>WISEtraining</a:t>
            </a:r>
            <a:r>
              <a:rPr kumimoji="0" lang="en-US" sz="1800" b="1" i="0" u="none" strike="noStrike" kern="0" cap="none" spc="0" normalizeH="0" baseline="0" noProof="0">
                <a:ln>
                  <a:noFill/>
                </a:ln>
                <a:solidFill>
                  <a:prstClr val="black"/>
                </a:solidFill>
                <a:effectLst/>
                <a:uLnTx/>
                <a:uFillTx/>
                <a:latin typeface="Lato" panose="020F0502020204030203" pitchFamily="34" charset="0"/>
                <a:ea typeface="+mj-ea"/>
                <a:cs typeface="Arial"/>
              </a:rPr>
              <a:t> E-Learnings</a:t>
            </a:r>
          </a:p>
          <a:p>
            <a:pPr marL="12700" defTabSz="914400">
              <a:spcBef>
                <a:spcPts val="105"/>
              </a:spcBef>
              <a:defRPr/>
            </a:pPr>
            <a:endParaRPr kumimoji="0" lang="en-US" sz="1800" b="1" i="0" u="none" strike="noStrike" kern="0" cap="none" spc="-50" normalizeH="0" baseline="0" noProof="0">
              <a:ln>
                <a:noFill/>
              </a:ln>
              <a:solidFill>
                <a:prstClr val="black"/>
              </a:solidFill>
              <a:effectLst/>
              <a:uLnTx/>
              <a:uFillTx/>
              <a:latin typeface="Lato" panose="020F0502020204030203" pitchFamily="34" charset="0"/>
              <a:cs typeface="Arial"/>
            </a:endParaRPr>
          </a:p>
          <a:p>
            <a:pPr marL="164592" marR="0" lvl="0" indent="-164592" defTabSz="914400" eaLnBrk="1" fontAlgn="auto" latinLnBrk="0" hangingPunct="1">
              <a:lnSpc>
                <a:spcPct val="150000"/>
              </a:lnSpc>
              <a:spcBef>
                <a:spcPts val="105"/>
              </a:spcBef>
              <a:spcAft>
                <a:spcPts val="180"/>
              </a:spcAft>
              <a:buClrTx/>
              <a:buSzTx/>
              <a:buFont typeface="Arial" panose="020B0604020202020204" pitchFamily="34" charset="0"/>
              <a:buChar char="•"/>
              <a:tabLst/>
              <a:defRPr/>
            </a:pPr>
            <a:r>
              <a:rPr kumimoji="0" lang="en-US" sz="1800" b="1" i="0" u="none" strike="noStrike" kern="0" cap="none" spc="-50" normalizeH="0" baseline="0" noProof="0">
                <a:ln>
                  <a:noFill/>
                </a:ln>
                <a:solidFill>
                  <a:prstClr val="black"/>
                </a:solidFill>
                <a:effectLst/>
                <a:uLnTx/>
                <a:uFillTx/>
                <a:latin typeface="Lato" panose="020F0502020204030203" pitchFamily="34" charset="0"/>
                <a:cs typeface="Arial"/>
                <a:hlinkClick r:id="rId5"/>
              </a:rPr>
              <a:t>WISE </a:t>
            </a:r>
            <a:r>
              <a:rPr kumimoji="0" lang="en-US" sz="1800" b="1" i="0" u="none" strike="noStrike" kern="0" cap="none" spc="-30" normalizeH="0" baseline="0" noProof="0">
                <a:ln>
                  <a:noFill/>
                </a:ln>
                <a:solidFill>
                  <a:prstClr val="black"/>
                </a:solidFill>
                <a:effectLst/>
                <a:uLnTx/>
                <a:uFillTx/>
                <a:latin typeface="Lato" panose="020F0502020204030203" pitchFamily="34" charset="0"/>
                <a:cs typeface="Arial"/>
                <a:hlinkClick r:id="rId5"/>
              </a:rPr>
              <a:t>User</a:t>
            </a:r>
            <a:r>
              <a:rPr kumimoji="0" lang="en-US" sz="1800" b="1" i="0" u="none" strike="noStrike" kern="0" cap="none" spc="-45" normalizeH="0" baseline="0" noProof="0">
                <a:ln>
                  <a:noFill/>
                </a:ln>
                <a:solidFill>
                  <a:prstClr val="black"/>
                </a:solidFill>
                <a:effectLst/>
                <a:uLnTx/>
                <a:uFillTx/>
                <a:latin typeface="Lato" panose="020F0502020204030203" pitchFamily="34" charset="0"/>
                <a:cs typeface="Arial"/>
                <a:hlinkClick r:id="rId5"/>
              </a:rPr>
              <a:t> </a:t>
            </a:r>
            <a:r>
              <a:rPr kumimoji="0" lang="en-US" sz="1800" b="1" i="0" u="none" strike="noStrike" kern="0" cap="none" spc="-10" normalizeH="0" baseline="0" noProof="0">
                <a:ln>
                  <a:noFill/>
                </a:ln>
                <a:solidFill>
                  <a:prstClr val="black"/>
                </a:solidFill>
                <a:effectLst/>
                <a:uLnTx/>
                <a:uFillTx/>
                <a:latin typeface="Lato" panose="020F0502020204030203" pitchFamily="34" charset="0"/>
                <a:cs typeface="Arial"/>
                <a:hlinkClick r:id="rId5"/>
              </a:rPr>
              <a:t>Basics</a:t>
            </a:r>
            <a:endParaRPr kumimoji="0" lang="en-US" sz="1800" b="0" i="0" u="none" strike="noStrike" kern="0" cap="none" spc="-20" normalizeH="0" baseline="0" noProof="0">
              <a:ln>
                <a:noFill/>
              </a:ln>
              <a:solidFill>
                <a:prstClr val="black"/>
              </a:solidFill>
              <a:effectLst/>
              <a:uLnTx/>
              <a:uFillTx/>
              <a:latin typeface="Lato" panose="020F0502020204030203" pitchFamily="34" charset="0"/>
              <a:cs typeface="Arial"/>
            </a:endParaRPr>
          </a:p>
          <a:p>
            <a:pPr marL="164592" marR="0" lvl="0" indent="-164592" defTabSz="914400" eaLnBrk="1" fontAlgn="auto" latinLnBrk="0" hangingPunct="1">
              <a:lnSpc>
                <a:spcPct val="150000"/>
              </a:lnSpc>
              <a:spcBef>
                <a:spcPts val="0"/>
              </a:spcBef>
              <a:spcAft>
                <a:spcPts val="180"/>
              </a:spcAft>
              <a:buClrTx/>
              <a:buSzTx/>
              <a:buFont typeface="Arial" panose="020B0604020202020204" pitchFamily="34" charset="0"/>
              <a:buChar char="•"/>
              <a:tabLst/>
              <a:defRPr/>
            </a:pPr>
            <a:r>
              <a:rPr kumimoji="0" lang="en-US" sz="1800" b="1" i="0" u="none" strike="noStrike" kern="0" cap="none" spc="-10" normalizeH="0" baseline="0" noProof="0">
                <a:ln>
                  <a:noFill/>
                </a:ln>
                <a:solidFill>
                  <a:prstClr val="black"/>
                </a:solidFill>
                <a:effectLst/>
                <a:uLnTx/>
                <a:uFillTx/>
                <a:latin typeface="Lato" panose="020F0502020204030203" pitchFamily="34" charset="0"/>
                <a:cs typeface="Arial"/>
                <a:hlinkClick r:id="rId6"/>
              </a:rPr>
              <a:t>WISEid Basics</a:t>
            </a:r>
            <a:endParaRPr kumimoji="0" lang="en-US" sz="1800" b="0" i="0" u="none" strike="noStrike" kern="0" cap="none" spc="-20" normalizeH="0" baseline="0" noProof="0">
              <a:ln>
                <a:noFill/>
              </a:ln>
              <a:solidFill>
                <a:prstClr val="black"/>
              </a:solidFill>
              <a:effectLst/>
              <a:uLnTx/>
              <a:uFillTx/>
              <a:latin typeface="Lato" panose="020F0502020204030203" pitchFamily="34" charset="0"/>
              <a:cs typeface="Arial"/>
            </a:endParaRPr>
          </a:p>
          <a:p>
            <a:pPr marL="164592" marR="0" lvl="0" indent="-164592" defTabSz="914400" eaLnBrk="1" fontAlgn="auto" latinLnBrk="0" hangingPunct="1">
              <a:lnSpc>
                <a:spcPct val="150000"/>
              </a:lnSpc>
              <a:spcBef>
                <a:spcPts val="5"/>
              </a:spcBef>
              <a:spcAft>
                <a:spcPts val="180"/>
              </a:spcAft>
              <a:buClrTx/>
              <a:buSzTx/>
              <a:buFont typeface="Arial" panose="020B0604020202020204" pitchFamily="34" charset="0"/>
              <a:buChar char="•"/>
              <a:tabLst/>
              <a:defRPr/>
            </a:pPr>
            <a:r>
              <a:rPr kumimoji="0" lang="en-US" sz="1800" b="1" i="0" u="none" strike="noStrike" kern="0" cap="none" spc="-10" normalizeH="0" baseline="0" noProof="0">
                <a:ln>
                  <a:noFill/>
                </a:ln>
                <a:solidFill>
                  <a:prstClr val="black"/>
                </a:solidFill>
                <a:effectLst/>
                <a:uLnTx/>
                <a:uFillTx/>
                <a:latin typeface="Lato" panose="020F0502020204030203" pitchFamily="34" charset="0"/>
                <a:cs typeface="Arial"/>
                <a:hlinkClick r:id="rId7"/>
              </a:rPr>
              <a:t>WISEdata</a:t>
            </a:r>
            <a:r>
              <a:rPr lang="en-US" sz="1800" b="1" kern="0" spc="-10">
                <a:solidFill>
                  <a:prstClr val="black"/>
                </a:solidFill>
                <a:latin typeface="Lato" panose="020F0502020204030203" pitchFamily="34" charset="0"/>
                <a:cs typeface="Arial"/>
                <a:hlinkClick r:id="rId7"/>
              </a:rPr>
              <a:t> Portal Basics</a:t>
            </a:r>
            <a:endParaRPr kumimoji="0" lang="en-US" sz="1800" b="0" i="0" u="none" strike="noStrike" kern="0" cap="none" spc="-20" normalizeH="0" baseline="0" noProof="0">
              <a:ln>
                <a:noFill/>
              </a:ln>
              <a:solidFill>
                <a:prstClr val="black"/>
              </a:solidFill>
              <a:effectLst/>
              <a:uLnTx/>
              <a:uFillTx/>
              <a:latin typeface="Lato" panose="020F0502020204030203" pitchFamily="34" charset="0"/>
              <a:cs typeface="Arial"/>
            </a:endParaRPr>
          </a:p>
          <a:p>
            <a:pPr marL="164592" marR="30480" lvl="0" indent="-164592" defTabSz="914400" eaLnBrk="1" fontAlgn="auto" latinLnBrk="0" hangingPunct="1">
              <a:lnSpc>
                <a:spcPct val="150000"/>
              </a:lnSpc>
              <a:spcBef>
                <a:spcPts val="0"/>
              </a:spcBef>
              <a:spcAft>
                <a:spcPts val="180"/>
              </a:spcAft>
              <a:buClrTx/>
              <a:buSzTx/>
              <a:buFont typeface="Arial" panose="020B0604020202020204" pitchFamily="34" charset="0"/>
              <a:buChar char="•"/>
              <a:tabLst/>
              <a:defRPr/>
            </a:pPr>
            <a:r>
              <a:rPr kumimoji="0" lang="en-US" sz="1800" b="1" i="0" u="none" strike="noStrike" kern="0" cap="none" spc="-30" normalizeH="0" baseline="0" noProof="0">
                <a:ln>
                  <a:noFill/>
                </a:ln>
                <a:solidFill>
                  <a:prstClr val="black"/>
                </a:solidFill>
                <a:effectLst/>
                <a:uLnTx/>
                <a:uFillTx/>
                <a:latin typeface="Lato" panose="020F0502020204030203" pitchFamily="34" charset="0"/>
                <a:cs typeface="Arial"/>
                <a:hlinkClick r:id="rId8"/>
              </a:rPr>
              <a:t>WISEdata</a:t>
            </a:r>
            <a:r>
              <a:rPr kumimoji="0" lang="en-US" sz="1800" b="0" i="0" u="none" strike="noStrike" kern="0" cap="none" spc="-30" normalizeH="0" baseline="0" noProof="0">
                <a:ln>
                  <a:noFill/>
                </a:ln>
                <a:solidFill>
                  <a:prstClr val="black"/>
                </a:solidFill>
                <a:effectLst/>
                <a:uLnTx/>
                <a:uFillTx/>
                <a:latin typeface="Lato" panose="020F0502020204030203" pitchFamily="34" charset="0"/>
                <a:cs typeface="Arial"/>
                <a:hlinkClick r:id="rId8"/>
              </a:rPr>
              <a:t>:</a:t>
            </a:r>
            <a:r>
              <a:rPr kumimoji="0" lang="en-US" sz="1800" b="0" i="0" u="none" strike="noStrike" kern="0" cap="none" spc="-40" normalizeH="0" baseline="0" noProof="0">
                <a:ln>
                  <a:noFill/>
                </a:ln>
                <a:solidFill>
                  <a:prstClr val="black"/>
                </a:solidFill>
                <a:effectLst/>
                <a:uLnTx/>
                <a:uFillTx/>
                <a:latin typeface="Lato" panose="020F0502020204030203" pitchFamily="34" charset="0"/>
                <a:cs typeface="Arial"/>
                <a:hlinkClick r:id="rId8"/>
              </a:rPr>
              <a:t> </a:t>
            </a:r>
            <a:r>
              <a:rPr kumimoji="0" lang="en-US" sz="1800" b="1" i="0" u="none" strike="noStrike" kern="0" cap="none" spc="0" normalizeH="0" baseline="0" noProof="0">
                <a:ln>
                  <a:noFill/>
                </a:ln>
                <a:solidFill>
                  <a:prstClr val="black"/>
                </a:solidFill>
                <a:effectLst/>
                <a:uLnTx/>
                <a:uFillTx/>
                <a:latin typeface="Lato" panose="020F0502020204030203" pitchFamily="34" charset="0"/>
                <a:cs typeface="Arial"/>
                <a:hlinkClick r:id="rId8"/>
              </a:rPr>
              <a:t>Understanding</a:t>
            </a:r>
            <a:r>
              <a:rPr kumimoji="0" lang="en-US" sz="1800" b="1" i="0" u="none" strike="noStrike" kern="0" cap="none" spc="-30" normalizeH="0" baseline="0" noProof="0">
                <a:ln>
                  <a:noFill/>
                </a:ln>
                <a:solidFill>
                  <a:prstClr val="black"/>
                </a:solidFill>
                <a:effectLst/>
                <a:uLnTx/>
                <a:uFillTx/>
                <a:latin typeface="Lato" panose="020F0502020204030203" pitchFamily="34" charset="0"/>
                <a:cs typeface="Arial"/>
                <a:hlinkClick r:id="rId8"/>
              </a:rPr>
              <a:t> </a:t>
            </a:r>
            <a:r>
              <a:rPr kumimoji="0" lang="en-US" sz="1800" b="1" i="0" u="none" strike="noStrike" kern="0" cap="none" spc="-20" normalizeH="0" baseline="0" noProof="0">
                <a:ln>
                  <a:noFill/>
                </a:ln>
                <a:solidFill>
                  <a:prstClr val="black"/>
                </a:solidFill>
                <a:effectLst/>
                <a:uLnTx/>
                <a:uFillTx/>
                <a:latin typeface="Lato" panose="020F0502020204030203" pitchFamily="34" charset="0"/>
                <a:cs typeface="Arial"/>
                <a:hlinkClick r:id="rId8"/>
              </a:rPr>
              <a:t>Economically</a:t>
            </a:r>
            <a:r>
              <a:rPr kumimoji="0" lang="en-US" sz="1800" b="1" i="0" u="none" strike="noStrike" kern="0" cap="none" spc="-25" normalizeH="0" baseline="0" noProof="0">
                <a:ln>
                  <a:noFill/>
                </a:ln>
                <a:solidFill>
                  <a:prstClr val="black"/>
                </a:solidFill>
                <a:effectLst/>
                <a:uLnTx/>
                <a:uFillTx/>
                <a:latin typeface="Lato" panose="020F0502020204030203" pitchFamily="34" charset="0"/>
                <a:cs typeface="Arial"/>
                <a:hlinkClick r:id="rId8"/>
              </a:rPr>
              <a:t> </a:t>
            </a:r>
            <a:r>
              <a:rPr kumimoji="0" lang="en-US" sz="1800" b="1" i="0" u="none" strike="noStrike" kern="0" cap="none" spc="-10" normalizeH="0" baseline="0" noProof="0">
                <a:ln>
                  <a:noFill/>
                </a:ln>
                <a:solidFill>
                  <a:prstClr val="black"/>
                </a:solidFill>
                <a:effectLst/>
                <a:uLnTx/>
                <a:uFillTx/>
                <a:latin typeface="Lato" panose="020F0502020204030203" pitchFamily="34" charset="0"/>
                <a:cs typeface="Arial"/>
                <a:hlinkClick r:id="rId8"/>
              </a:rPr>
              <a:t>Disadvantaged</a:t>
            </a:r>
            <a:r>
              <a:rPr kumimoji="0" lang="en-US" sz="1800" b="1" i="0" u="none" strike="noStrike" kern="0" cap="none" spc="-25" normalizeH="0" baseline="0" noProof="0">
                <a:ln>
                  <a:noFill/>
                </a:ln>
                <a:solidFill>
                  <a:prstClr val="black"/>
                </a:solidFill>
                <a:effectLst/>
                <a:uLnTx/>
                <a:uFillTx/>
                <a:latin typeface="Lato" panose="020F0502020204030203" pitchFamily="34" charset="0"/>
                <a:cs typeface="Arial"/>
                <a:hlinkClick r:id="rId8"/>
              </a:rPr>
              <a:t> </a:t>
            </a:r>
            <a:r>
              <a:rPr kumimoji="0" lang="en-US" sz="1800" b="1" i="0" u="none" strike="noStrike" kern="0" cap="none" spc="-30" normalizeH="0" baseline="0" noProof="0">
                <a:ln>
                  <a:noFill/>
                </a:ln>
                <a:solidFill>
                  <a:prstClr val="black"/>
                </a:solidFill>
                <a:effectLst/>
                <a:uLnTx/>
                <a:uFillTx/>
                <a:latin typeface="Lato" panose="020F0502020204030203" pitchFamily="34" charset="0"/>
                <a:cs typeface="Arial"/>
                <a:hlinkClick r:id="rId8"/>
              </a:rPr>
              <a:t>Status</a:t>
            </a:r>
            <a:r>
              <a:rPr kumimoji="0" lang="en-US" sz="1800" b="1" i="0" u="none" strike="noStrike" kern="0" cap="none" spc="-10" normalizeH="0" baseline="0" noProof="0">
                <a:ln>
                  <a:noFill/>
                </a:ln>
                <a:solidFill>
                  <a:prstClr val="black"/>
                </a:solidFill>
                <a:effectLst/>
                <a:uLnTx/>
                <a:uFillTx/>
                <a:latin typeface="Lato" panose="020F0502020204030203" pitchFamily="34" charset="0"/>
                <a:cs typeface="Arial"/>
                <a:hlinkClick r:id="rId8"/>
              </a:rPr>
              <a:t> </a:t>
            </a:r>
            <a:r>
              <a:rPr kumimoji="0" lang="en-US" sz="1800" b="1" i="0" u="none" strike="noStrike" kern="0" cap="none" spc="0" normalizeH="0" baseline="0" noProof="0">
                <a:ln>
                  <a:noFill/>
                </a:ln>
                <a:solidFill>
                  <a:prstClr val="black"/>
                </a:solidFill>
                <a:effectLst/>
                <a:uLnTx/>
                <a:uFillTx/>
                <a:latin typeface="Lato" panose="020F0502020204030203" pitchFamily="34" charset="0"/>
                <a:cs typeface="Arial"/>
                <a:hlinkClick r:id="rId8"/>
              </a:rPr>
              <a:t>Data</a:t>
            </a:r>
            <a:r>
              <a:rPr kumimoji="0" lang="en-US" sz="1800" b="1" i="0" u="none" strike="noStrike" kern="0" cap="none" spc="-10" normalizeH="0" baseline="0" noProof="0">
                <a:ln>
                  <a:noFill/>
                </a:ln>
                <a:solidFill>
                  <a:prstClr val="black"/>
                </a:solidFill>
                <a:effectLst/>
                <a:uLnTx/>
                <a:uFillTx/>
                <a:latin typeface="Lato" panose="020F0502020204030203" pitchFamily="34" charset="0"/>
                <a:cs typeface="Arial"/>
                <a:hlinkClick r:id="rId8"/>
              </a:rPr>
              <a:t> Reporting</a:t>
            </a:r>
            <a:endParaRPr kumimoji="0" lang="en-US" sz="1800" b="0" i="0" u="none" strike="noStrike" kern="0" cap="none" spc="-20" normalizeH="0" baseline="0" noProof="0">
              <a:ln>
                <a:noFill/>
              </a:ln>
              <a:solidFill>
                <a:prstClr val="black"/>
              </a:solidFill>
              <a:effectLst/>
              <a:uLnTx/>
              <a:uFillTx/>
              <a:latin typeface="Lato" panose="020F0502020204030203" pitchFamily="34" charset="0"/>
              <a:cs typeface="Arial"/>
            </a:endParaRPr>
          </a:p>
        </p:txBody>
      </p:sp>
      <p:pic>
        <p:nvPicPr>
          <p:cNvPr id="5" name="Picture 4">
            <a:extLst>
              <a:ext uri="{FF2B5EF4-FFF2-40B4-BE49-F238E27FC236}">
                <a16:creationId xmlns:a16="http://schemas.microsoft.com/office/drawing/2014/main" id="{B07F413E-0864-4646-D86E-B240EDE7728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8202" y="1236769"/>
            <a:ext cx="1905434" cy="1905434"/>
          </a:xfrm>
          <a:prstGeom prst="rect">
            <a:avLst/>
          </a:prstGeom>
        </p:spPr>
      </p:pic>
    </p:spTree>
    <p:custDataLst>
      <p:tags r:id="rId1"/>
    </p:custDataLst>
    <p:extLst>
      <p:ext uri="{BB962C8B-B14F-4D97-AF65-F5344CB8AC3E}">
        <p14:creationId xmlns:p14="http://schemas.microsoft.com/office/powerpoint/2010/main" val="2210445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80EC28-F549-3D03-CA72-4FF027E5237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Resources</a:t>
            </a:r>
          </a:p>
        </p:txBody>
      </p:sp>
      <p:sp>
        <p:nvSpPr>
          <p:cNvPr id="5" name="TextBox 4">
            <a:extLst>
              <a:ext uri="{FF2B5EF4-FFF2-40B4-BE49-F238E27FC236}">
                <a16:creationId xmlns:a16="http://schemas.microsoft.com/office/drawing/2014/main" id="{7FB066F1-783A-2B48-09D6-78DD0B866119}"/>
              </a:ext>
            </a:extLst>
          </p:cNvPr>
          <p:cNvSpPr txBox="1"/>
          <p:nvPr/>
        </p:nvSpPr>
        <p:spPr>
          <a:xfrm>
            <a:off x="449580" y="922338"/>
            <a:ext cx="8244840" cy="3139321"/>
          </a:xfrm>
          <a:prstGeom prst="rect">
            <a:avLst/>
          </a:prstGeom>
          <a:noFill/>
        </p:spPr>
        <p:txBody>
          <a:bodyPr wrap="square">
            <a:spAutoFit/>
          </a:bodyPr>
          <a:lstStyle/>
          <a:p>
            <a:pPr marL="298450" marR="0" lvl="0" indent="-285750" defTabSz="914400" eaLnBrk="1" fontAlgn="auto" latinLnBrk="0" hangingPunct="1">
              <a:lnSpc>
                <a:spcPct val="100000"/>
              </a:lnSpc>
              <a:spcBef>
                <a:spcPts val="100"/>
              </a:spcBef>
              <a:spcAft>
                <a:spcPts val="0"/>
              </a:spcAft>
              <a:buClr>
                <a:srgbClr val="0066CC"/>
              </a:buClr>
              <a:buSzTx/>
              <a:buFont typeface="Arial" panose="020B0604020202020204" pitchFamily="34" charset="0"/>
              <a:buChar char="•"/>
              <a:tabLst>
                <a:tab pos="185420" algn="l"/>
              </a:tabLst>
              <a:defRPr/>
            </a:pPr>
            <a:r>
              <a:rPr kumimoji="0" lang="en-US" sz="1800" b="1" i="0" u="sng" strike="noStrike" kern="0" cap="none" spc="-45" normalizeH="0" baseline="0" noProof="0">
                <a:ln>
                  <a:noFill/>
                </a:ln>
                <a:solidFill>
                  <a:srgbClr val="0462C1"/>
                </a:solidFill>
                <a:effectLst/>
                <a:uLnTx/>
                <a:uFill>
                  <a:solidFill>
                    <a:srgbClr val="0462C1"/>
                  </a:solidFill>
                </a:uFill>
                <a:latin typeface="Lato" panose="020F0502020204030203" pitchFamily="34" charset="0"/>
                <a:cs typeface="Arial"/>
                <a:hlinkClick r:id="rId3"/>
              </a:rPr>
              <a:t>WISEdata</a:t>
            </a:r>
            <a:r>
              <a:rPr kumimoji="0" lang="en-US" sz="1800" b="1" i="0" u="sng" strike="noStrike" kern="0" cap="none" spc="20" normalizeH="0" baseline="0" noProof="0">
                <a:ln>
                  <a:noFill/>
                </a:ln>
                <a:solidFill>
                  <a:srgbClr val="0462C1"/>
                </a:solidFill>
                <a:effectLst/>
                <a:uLnTx/>
                <a:uFill>
                  <a:solidFill>
                    <a:srgbClr val="0462C1"/>
                  </a:solidFill>
                </a:uFill>
                <a:latin typeface="Lato" panose="020F0502020204030203" pitchFamily="34" charset="0"/>
                <a:cs typeface="Arial"/>
                <a:hlinkClick r:id="rId3"/>
              </a:rPr>
              <a:t> </a:t>
            </a:r>
            <a:r>
              <a:rPr kumimoji="0" lang="en-US" sz="1800" b="1" i="0" u="sng" strike="noStrike" kern="0" cap="none" spc="-10" normalizeH="0" baseline="0" noProof="0">
                <a:ln>
                  <a:noFill/>
                </a:ln>
                <a:solidFill>
                  <a:srgbClr val="0462C1"/>
                </a:solidFill>
                <a:effectLst/>
                <a:uLnTx/>
                <a:uFill>
                  <a:solidFill>
                    <a:srgbClr val="0462C1"/>
                  </a:solidFill>
                </a:uFill>
                <a:latin typeface="Lato" panose="020F0502020204030203" pitchFamily="34" charset="0"/>
                <a:cs typeface="Arial"/>
                <a:hlinkClick r:id="rId3"/>
              </a:rPr>
              <a:t>Help</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Links</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to </a:t>
            </a:r>
            <a:r>
              <a:rPr kumimoji="0" lang="en-US" sz="1800" b="1" i="0" u="none" strike="noStrike" kern="0" cap="none" spc="-110" normalizeH="0" baseline="0" noProof="0">
                <a:ln>
                  <a:noFill/>
                </a:ln>
                <a:solidFill>
                  <a:sysClr val="windowText" lastClr="000000"/>
                </a:solidFill>
                <a:effectLst/>
                <a:uLnTx/>
                <a:uFillTx/>
                <a:latin typeface="Lato" panose="020F0502020204030203" pitchFamily="34" charset="0"/>
                <a:cs typeface="Arial"/>
              </a:rPr>
              <a:t>WISE</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help</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pages</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and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useful</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resources</a:t>
            </a:r>
            <a:endPar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endParaRPr>
          </a:p>
          <a:p>
            <a:pPr marL="298450" marR="0" lvl="0" indent="-285750" defTabSz="914400" eaLnBrk="1" fontAlgn="auto" latinLnBrk="0" hangingPunct="1">
              <a:lnSpc>
                <a:spcPct val="100000"/>
              </a:lnSpc>
              <a:spcBef>
                <a:spcPts val="5"/>
              </a:spcBef>
              <a:spcAft>
                <a:spcPts val="0"/>
              </a:spcAft>
              <a:buClr>
                <a:srgbClr val="0066CC"/>
              </a:buClr>
              <a:buSzTx/>
              <a:buFont typeface="Arial" panose="020B0604020202020204" pitchFamily="34" charset="0"/>
              <a:buChar char="•"/>
              <a:tabLst>
                <a:tab pos="186055" algn="l"/>
              </a:tabLst>
              <a:defRPr/>
            </a:pPr>
            <a:r>
              <a:rPr kumimoji="0" lang="en-US" sz="1800" b="1" i="0" u="sng" strike="noStrike" kern="0" cap="none" spc="0" normalizeH="0" baseline="0" noProof="0">
                <a:ln>
                  <a:noFill/>
                </a:ln>
                <a:solidFill>
                  <a:srgbClr val="0462C1"/>
                </a:solidFill>
                <a:effectLst/>
                <a:uLnTx/>
                <a:uFill>
                  <a:solidFill>
                    <a:srgbClr val="0462C1"/>
                  </a:solidFill>
                </a:uFill>
                <a:latin typeface="Lato" panose="020F0502020204030203" pitchFamily="34" charset="0"/>
                <a:cs typeface="Arial"/>
                <a:hlinkClick r:id="rId4"/>
              </a:rPr>
              <a:t>Data</a:t>
            </a:r>
            <a:r>
              <a:rPr kumimoji="0" lang="en-US" sz="1800" b="1" i="0" u="sng" strike="noStrike" kern="0" cap="none" spc="-10" normalizeH="0" baseline="0" noProof="0">
                <a:ln>
                  <a:noFill/>
                </a:ln>
                <a:solidFill>
                  <a:srgbClr val="0462C1"/>
                </a:solidFill>
                <a:effectLst/>
                <a:uLnTx/>
                <a:uFill>
                  <a:solidFill>
                    <a:srgbClr val="0462C1"/>
                  </a:solidFill>
                </a:uFill>
                <a:latin typeface="Lato" panose="020F0502020204030203" pitchFamily="34" charset="0"/>
                <a:cs typeface="Arial"/>
                <a:hlinkClick r:id="rId4"/>
              </a:rPr>
              <a:t> </a:t>
            </a:r>
            <a:r>
              <a:rPr kumimoji="0" lang="en-US" sz="1800" b="1" i="0" u="sng" strike="noStrike" kern="0" cap="none" spc="-35" normalizeH="0" baseline="0" noProof="0">
                <a:ln>
                  <a:noFill/>
                </a:ln>
                <a:solidFill>
                  <a:srgbClr val="0462C1"/>
                </a:solidFill>
                <a:effectLst/>
                <a:uLnTx/>
                <a:uFill>
                  <a:solidFill>
                    <a:srgbClr val="0462C1"/>
                  </a:solidFill>
                </a:uFill>
                <a:latin typeface="Lato" panose="020F0502020204030203" pitchFamily="34" charset="0"/>
                <a:cs typeface="Arial"/>
                <a:hlinkClick r:id="rId4"/>
              </a:rPr>
              <a:t>Elements</a:t>
            </a:r>
            <a:r>
              <a:rPr kumimoji="0" lang="en-US" sz="1800" b="1" i="0" u="none" strike="noStrike" kern="0" cap="none" spc="-35" normalizeH="0" baseline="0" noProof="0">
                <a:ln>
                  <a:noFill/>
                </a:ln>
                <a:solidFill>
                  <a:sysClr val="windowText" lastClr="000000"/>
                </a:solidFill>
                <a:effectLst/>
                <a:uLnTx/>
                <a:uFillTx/>
                <a:latin typeface="Lato" panose="020F0502020204030203" pitchFamily="34" charset="0"/>
                <a:cs typeface="Arial"/>
              </a:rPr>
              <a:t>:</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List</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 of</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links</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to</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all</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45" normalizeH="0" baseline="0" noProof="0">
                <a:ln>
                  <a:noFill/>
                </a:ln>
                <a:solidFill>
                  <a:sysClr val="windowText" lastClr="000000"/>
                </a:solidFill>
                <a:effectLst/>
                <a:uLnTx/>
                <a:uFillTx/>
                <a:latin typeface="Lato" panose="020F0502020204030203" pitchFamily="34" charset="0"/>
                <a:cs typeface="Arial"/>
              </a:rPr>
              <a:t>WISEdata</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data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elements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and</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their</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descriptions,</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65" normalizeH="0" baseline="0" noProof="0">
                <a:ln>
                  <a:noFill/>
                </a:ln>
                <a:solidFill>
                  <a:sysClr val="windowText" lastClr="000000"/>
                </a:solidFill>
                <a:effectLst/>
                <a:uLnTx/>
                <a:uFillTx/>
                <a:latin typeface="Lato" panose="020F0502020204030203" pitchFamily="34" charset="0"/>
                <a:cs typeface="Arial"/>
              </a:rPr>
              <a:t>uses,</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and</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codes</a:t>
            </a:r>
            <a:endPar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endParaRPr>
          </a:p>
          <a:p>
            <a:pPr marL="298450" marR="0" lvl="0" indent="-285750" defTabSz="914400" eaLnBrk="1" fontAlgn="auto" latinLnBrk="0" hangingPunct="1">
              <a:lnSpc>
                <a:spcPct val="100000"/>
              </a:lnSpc>
              <a:spcBef>
                <a:spcPts val="5"/>
              </a:spcBef>
              <a:spcAft>
                <a:spcPts val="0"/>
              </a:spcAft>
              <a:buClrTx/>
              <a:buSzTx/>
              <a:buFont typeface="Arial" panose="020B0604020202020204" pitchFamily="34" charset="0"/>
              <a:buChar char="•"/>
              <a:tabLst>
                <a:tab pos="186055" algn="l"/>
              </a:tabLst>
              <a:defRPr/>
            </a:pPr>
            <a:r>
              <a:rPr kumimoji="0" lang="en-US" sz="1800" b="1" i="0" u="sng" strike="noStrike" kern="0" cap="none" spc="0" normalizeH="0" baseline="0" noProof="0">
                <a:ln>
                  <a:noFill/>
                </a:ln>
                <a:solidFill>
                  <a:srgbClr val="0462C1"/>
                </a:solidFill>
                <a:effectLst/>
                <a:uLnTx/>
                <a:uFill>
                  <a:solidFill>
                    <a:srgbClr val="0462C1"/>
                  </a:solidFill>
                </a:uFill>
                <a:latin typeface="Lato" panose="020F0502020204030203" pitchFamily="34" charset="0"/>
                <a:cs typeface="Arial"/>
                <a:hlinkClick r:id="rId5"/>
              </a:rPr>
              <a:t>Knowledge</a:t>
            </a:r>
            <a:r>
              <a:rPr kumimoji="0" lang="en-US" sz="1800" b="1" i="0" u="sng" strike="noStrike" kern="0" cap="none" spc="-10" normalizeH="0" baseline="0" noProof="0">
                <a:ln>
                  <a:noFill/>
                </a:ln>
                <a:solidFill>
                  <a:srgbClr val="0462C1"/>
                </a:solidFill>
                <a:effectLst/>
                <a:uLnTx/>
                <a:uFill>
                  <a:solidFill>
                    <a:srgbClr val="0462C1"/>
                  </a:solidFill>
                </a:uFill>
                <a:latin typeface="Lato" panose="020F0502020204030203" pitchFamily="34" charset="0"/>
                <a:cs typeface="Arial"/>
                <a:hlinkClick r:id="rId5"/>
              </a:rPr>
              <a:t> </a:t>
            </a:r>
            <a:r>
              <a:rPr kumimoji="0" lang="en-US" sz="1800" b="1" i="0" u="sng" strike="noStrike" kern="0" cap="none" spc="-85" normalizeH="0" baseline="0" noProof="0">
                <a:ln>
                  <a:noFill/>
                </a:ln>
                <a:solidFill>
                  <a:srgbClr val="0462C1"/>
                </a:solidFill>
                <a:effectLst/>
                <a:uLnTx/>
                <a:uFill>
                  <a:solidFill>
                    <a:srgbClr val="0462C1"/>
                  </a:solidFill>
                </a:uFill>
                <a:latin typeface="Lato" panose="020F0502020204030203" pitchFamily="34" charset="0"/>
                <a:cs typeface="Arial"/>
                <a:hlinkClick r:id="rId5"/>
              </a:rPr>
              <a:t>Base</a:t>
            </a:r>
            <a:r>
              <a:rPr kumimoji="0" lang="en-US" sz="1800" b="1" i="0" u="sng" strike="noStrike" kern="0" cap="none" spc="0" normalizeH="0" baseline="0" noProof="0">
                <a:ln>
                  <a:noFill/>
                </a:ln>
                <a:solidFill>
                  <a:srgbClr val="0462C1"/>
                </a:solidFill>
                <a:effectLst/>
                <a:uLnTx/>
                <a:uFill>
                  <a:solidFill>
                    <a:srgbClr val="0462C1"/>
                  </a:solidFill>
                </a:uFill>
                <a:latin typeface="Lato" panose="020F0502020204030203" pitchFamily="34" charset="0"/>
                <a:cs typeface="Arial"/>
                <a:hlinkClick r:id="rId5"/>
              </a:rPr>
              <a:t> </a:t>
            </a:r>
            <a:r>
              <a:rPr kumimoji="0" lang="en-US" sz="1800" b="1" i="0" u="sng" strike="noStrike" kern="0" cap="none" spc="-10" normalizeH="0" baseline="0" noProof="0">
                <a:ln>
                  <a:noFill/>
                </a:ln>
                <a:solidFill>
                  <a:srgbClr val="0462C1"/>
                </a:solidFill>
                <a:effectLst/>
                <a:uLnTx/>
                <a:uFill>
                  <a:solidFill>
                    <a:srgbClr val="0462C1"/>
                  </a:solidFill>
                </a:uFill>
                <a:latin typeface="Lato" panose="020F0502020204030203" pitchFamily="34" charset="0"/>
                <a:cs typeface="Arial"/>
                <a:hlinkClick r:id="rId5"/>
              </a:rPr>
              <a:t>Articles</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75" normalizeH="0" baseline="0" noProof="0">
                <a:ln>
                  <a:noFill/>
                </a:ln>
                <a:solidFill>
                  <a:sysClr val="windowText" lastClr="000000"/>
                </a:solidFill>
                <a:effectLst/>
                <a:uLnTx/>
                <a:uFillTx/>
                <a:latin typeface="Lato" panose="020F0502020204030203" pitchFamily="34" charset="0"/>
                <a:cs typeface="Arial"/>
              </a:rPr>
              <a:t>(KBA)</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Useful</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articles</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 on</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validations</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and</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other</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related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topics</a:t>
            </a:r>
            <a:endPar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endParaRPr>
          </a:p>
          <a:p>
            <a:pPr marL="298450" marR="0" lvl="0" indent="-285750" defTabSz="914400" eaLnBrk="1" fontAlgn="auto" latinLnBrk="0" hangingPunct="1">
              <a:lnSpc>
                <a:spcPct val="100000"/>
              </a:lnSpc>
              <a:spcBef>
                <a:spcPts val="5"/>
              </a:spcBef>
              <a:spcAft>
                <a:spcPts val="0"/>
              </a:spcAft>
              <a:buClr>
                <a:srgbClr val="0066CC"/>
              </a:buClr>
              <a:buSzTx/>
              <a:buFont typeface="Arial" panose="020B0604020202020204" pitchFamily="34" charset="0"/>
              <a:buChar char="•"/>
              <a:tabLst>
                <a:tab pos="185420" algn="l"/>
              </a:tabLst>
              <a:defRPr/>
            </a:pPr>
            <a:r>
              <a:rPr kumimoji="0" lang="en-US" sz="1800" b="1" i="0" u="sng" strike="noStrike" kern="0" cap="none" spc="0" normalizeH="0" baseline="0" noProof="0">
                <a:ln>
                  <a:noFill/>
                </a:ln>
                <a:solidFill>
                  <a:srgbClr val="0462C1"/>
                </a:solidFill>
                <a:effectLst/>
                <a:uLnTx/>
                <a:uFill>
                  <a:solidFill>
                    <a:srgbClr val="0462C1"/>
                  </a:solidFill>
                </a:uFill>
                <a:latin typeface="Lato" panose="020F0502020204030203" pitchFamily="34" charset="0"/>
                <a:cs typeface="Arial"/>
                <a:hlinkClick r:id="rId6"/>
              </a:rPr>
              <a:t>Info</a:t>
            </a:r>
            <a:r>
              <a:rPr kumimoji="0" lang="en-US" sz="1800" b="1" i="0" u="sng" strike="noStrike" kern="0" cap="none" spc="50" normalizeH="0" baseline="0" noProof="0">
                <a:ln>
                  <a:noFill/>
                </a:ln>
                <a:solidFill>
                  <a:srgbClr val="0462C1"/>
                </a:solidFill>
                <a:effectLst/>
                <a:uLnTx/>
                <a:uFill>
                  <a:solidFill>
                    <a:srgbClr val="0462C1"/>
                  </a:solidFill>
                </a:uFill>
                <a:latin typeface="Lato" panose="020F0502020204030203" pitchFamily="34" charset="0"/>
                <a:cs typeface="Arial"/>
                <a:hlinkClick r:id="rId6"/>
              </a:rPr>
              <a:t> </a:t>
            </a:r>
            <a:r>
              <a:rPr kumimoji="0" lang="en-US" sz="1800" b="1" i="0" u="sng" strike="noStrike" kern="0" cap="none" spc="0" normalizeH="0" baseline="0" noProof="0">
                <a:ln>
                  <a:noFill/>
                </a:ln>
                <a:solidFill>
                  <a:srgbClr val="0462C1"/>
                </a:solidFill>
                <a:effectLst/>
                <a:uLnTx/>
                <a:uFill>
                  <a:solidFill>
                    <a:srgbClr val="0462C1"/>
                  </a:solidFill>
                </a:uFill>
                <a:latin typeface="Lato" panose="020F0502020204030203" pitchFamily="34" charset="0"/>
                <a:cs typeface="Arial"/>
                <a:hlinkClick r:id="rId6"/>
              </a:rPr>
              <a:t>for</a:t>
            </a:r>
            <a:r>
              <a:rPr kumimoji="0" lang="en-US" sz="1800" b="1" i="0" u="sng" strike="noStrike" kern="0" cap="none" spc="50" normalizeH="0" baseline="0" noProof="0">
                <a:ln>
                  <a:noFill/>
                </a:ln>
                <a:solidFill>
                  <a:srgbClr val="0462C1"/>
                </a:solidFill>
                <a:effectLst/>
                <a:uLnTx/>
                <a:uFill>
                  <a:solidFill>
                    <a:srgbClr val="0462C1"/>
                  </a:solidFill>
                </a:uFill>
                <a:latin typeface="Lato" panose="020F0502020204030203" pitchFamily="34" charset="0"/>
                <a:cs typeface="Arial"/>
                <a:hlinkClick r:id="rId6"/>
              </a:rPr>
              <a:t> </a:t>
            </a:r>
            <a:r>
              <a:rPr kumimoji="0" lang="en-US" sz="1800" b="1" i="0" u="sng" strike="noStrike" kern="0" cap="none" spc="-35" normalizeH="0" baseline="0" noProof="0">
                <a:ln>
                  <a:noFill/>
                </a:ln>
                <a:solidFill>
                  <a:srgbClr val="0462C1"/>
                </a:solidFill>
                <a:effectLst/>
                <a:uLnTx/>
                <a:uFill>
                  <a:solidFill>
                    <a:srgbClr val="0462C1"/>
                  </a:solidFill>
                </a:uFill>
                <a:latin typeface="Lato" panose="020F0502020204030203" pitchFamily="34" charset="0"/>
                <a:cs typeface="Arial"/>
                <a:hlinkClick r:id="rId6"/>
              </a:rPr>
              <a:t>Schools</a:t>
            </a:r>
            <a:r>
              <a:rPr kumimoji="0" lang="en-US" sz="1800" b="1" i="0" u="none" strike="noStrike" kern="0" cap="none" spc="-35" normalizeH="0" baseline="0" noProof="0">
                <a:ln>
                  <a:noFill/>
                </a:ln>
                <a:solidFill>
                  <a:sysClr val="windowText" lastClr="000000"/>
                </a:solidFill>
                <a:effectLst/>
                <a:uLnTx/>
                <a:uFillTx/>
                <a:latin typeface="Lato" panose="020F0502020204030203" pitchFamily="34" charset="0"/>
                <a:cs typeface="Arial"/>
              </a:rPr>
              <a:t>:</a:t>
            </a:r>
            <a:r>
              <a:rPr kumimoji="0" lang="en-US" sz="1800" b="1" i="0" u="none" strike="noStrike" kern="0" cap="none" spc="5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75" normalizeH="0" baseline="0" noProof="0">
                <a:ln>
                  <a:noFill/>
                </a:ln>
                <a:solidFill>
                  <a:sysClr val="windowText" lastClr="000000"/>
                </a:solidFill>
                <a:effectLst/>
                <a:uLnTx/>
                <a:uFillTx/>
                <a:latin typeface="Lato" panose="020F0502020204030203" pitchFamily="34" charset="0"/>
                <a:cs typeface="Arial"/>
              </a:rPr>
              <a:t>Basics</a:t>
            </a:r>
            <a:r>
              <a:rPr kumimoji="0" lang="en-US" sz="1800" b="1" i="0" u="none" strike="noStrike" kern="0" cap="none" spc="6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of</a:t>
            </a:r>
            <a:r>
              <a:rPr kumimoji="0" lang="en-US" sz="1800" b="1" i="0" u="none" strike="noStrike" kern="0" cap="none" spc="5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getting</a:t>
            </a:r>
            <a:r>
              <a:rPr kumimoji="0" lang="en-US" sz="1800" b="1" i="0" u="none" strike="noStrike" kern="0" cap="none" spc="8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started</a:t>
            </a:r>
            <a:r>
              <a:rPr kumimoji="0" lang="en-US" sz="1800" b="1" i="0" u="none" strike="noStrike" kern="0" cap="none" spc="7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with</a:t>
            </a:r>
            <a:r>
              <a:rPr kumimoji="0" lang="en-US" sz="1800" b="1" i="0" u="none" strike="noStrike" kern="0" cap="none" spc="7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WISEid</a:t>
            </a:r>
            <a:endPar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endParaRPr>
          </a:p>
          <a:p>
            <a:pPr marL="2984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tab pos="186055" algn="l"/>
              </a:tabLst>
              <a:defRPr/>
            </a:pPr>
            <a:r>
              <a:rPr kumimoji="0" lang="en-US" sz="1800" b="1" i="0" u="sng" strike="noStrike" kern="0" cap="none" spc="-50" normalizeH="0" baseline="0" noProof="0">
                <a:ln>
                  <a:noFill/>
                </a:ln>
                <a:solidFill>
                  <a:srgbClr val="0462C1"/>
                </a:solidFill>
                <a:effectLst/>
                <a:uLnTx/>
                <a:uFill>
                  <a:solidFill>
                    <a:srgbClr val="0462C1"/>
                  </a:solidFill>
                </a:uFill>
                <a:latin typeface="Lato" panose="020F0502020204030203" pitchFamily="34" charset="0"/>
                <a:cs typeface="Arial"/>
                <a:hlinkClick r:id="rId7"/>
              </a:rPr>
              <a:t>WISEdata</a:t>
            </a:r>
            <a:r>
              <a:rPr kumimoji="0" lang="en-US" sz="1800" b="1" i="0" u="sng" strike="noStrike" kern="0" cap="none" spc="35" normalizeH="0" baseline="0" noProof="0">
                <a:ln>
                  <a:noFill/>
                </a:ln>
                <a:solidFill>
                  <a:srgbClr val="0462C1"/>
                </a:solidFill>
                <a:effectLst/>
                <a:uLnTx/>
                <a:uFill>
                  <a:solidFill>
                    <a:srgbClr val="0462C1"/>
                  </a:solidFill>
                </a:uFill>
                <a:latin typeface="Lato" panose="020F0502020204030203" pitchFamily="34" charset="0"/>
                <a:cs typeface="Arial"/>
                <a:hlinkClick r:id="rId7"/>
              </a:rPr>
              <a:t> </a:t>
            </a:r>
            <a:r>
              <a:rPr kumimoji="0" lang="en-US" sz="1800" b="1" i="0" u="sng" strike="noStrike" kern="0" cap="none" spc="0" normalizeH="0" baseline="0" noProof="0">
                <a:ln>
                  <a:noFill/>
                </a:ln>
                <a:solidFill>
                  <a:srgbClr val="0462C1"/>
                </a:solidFill>
                <a:effectLst/>
                <a:uLnTx/>
                <a:uFill>
                  <a:solidFill>
                    <a:srgbClr val="0462C1"/>
                  </a:solidFill>
                </a:uFill>
                <a:latin typeface="Lato" panose="020F0502020204030203" pitchFamily="34" charset="0"/>
                <a:cs typeface="Arial"/>
                <a:hlinkClick r:id="rId7"/>
              </a:rPr>
              <a:t>Annual</a:t>
            </a:r>
            <a:r>
              <a:rPr kumimoji="0" lang="en-US" sz="1800" b="1" i="0" u="sng" strike="noStrike" kern="0" cap="none" spc="-35" normalizeH="0" baseline="0" noProof="0">
                <a:ln>
                  <a:noFill/>
                </a:ln>
                <a:solidFill>
                  <a:srgbClr val="0462C1"/>
                </a:solidFill>
                <a:effectLst/>
                <a:uLnTx/>
                <a:uFill>
                  <a:solidFill>
                    <a:srgbClr val="0462C1"/>
                  </a:solidFill>
                </a:uFill>
                <a:latin typeface="Lato" panose="020F0502020204030203" pitchFamily="34" charset="0"/>
                <a:cs typeface="Arial"/>
                <a:hlinkClick r:id="rId7"/>
              </a:rPr>
              <a:t> </a:t>
            </a:r>
            <a:r>
              <a:rPr kumimoji="0" lang="en-US" sz="1800" b="1" i="0" u="sng" strike="noStrike" kern="0" cap="none" spc="-110" normalizeH="0" baseline="0" noProof="0">
                <a:ln>
                  <a:noFill/>
                </a:ln>
                <a:solidFill>
                  <a:srgbClr val="0462C1"/>
                </a:solidFill>
                <a:effectLst/>
                <a:uLnTx/>
                <a:uFill>
                  <a:solidFill>
                    <a:srgbClr val="0462C1"/>
                  </a:solidFill>
                </a:uFill>
                <a:latin typeface="Lato" panose="020F0502020204030203" pitchFamily="34" charset="0"/>
                <a:cs typeface="Arial"/>
                <a:hlinkClick r:id="rId7"/>
              </a:rPr>
              <a:t>Tasks</a:t>
            </a:r>
            <a:r>
              <a:rPr kumimoji="0" lang="en-US" sz="1800" b="1" i="0" u="sng" strike="noStrike" kern="0" cap="none" spc="30" normalizeH="0" baseline="0" noProof="0">
                <a:ln>
                  <a:noFill/>
                </a:ln>
                <a:solidFill>
                  <a:srgbClr val="0462C1"/>
                </a:solidFill>
                <a:effectLst/>
                <a:uLnTx/>
                <a:uFill>
                  <a:solidFill>
                    <a:srgbClr val="0462C1"/>
                  </a:solidFill>
                </a:uFill>
                <a:latin typeface="Lato" panose="020F0502020204030203" pitchFamily="34" charset="0"/>
                <a:cs typeface="Arial"/>
                <a:hlinkClick r:id="rId7"/>
              </a:rPr>
              <a:t> </a:t>
            </a:r>
            <a:r>
              <a:rPr kumimoji="0" lang="en-US" sz="1800" b="1" i="0" u="sng" strike="noStrike" kern="0" cap="none" spc="-30" normalizeH="0" baseline="0" noProof="0">
                <a:ln>
                  <a:noFill/>
                </a:ln>
                <a:solidFill>
                  <a:srgbClr val="0462C1"/>
                </a:solidFill>
                <a:effectLst/>
                <a:uLnTx/>
                <a:uFill>
                  <a:solidFill>
                    <a:srgbClr val="0462C1"/>
                  </a:solidFill>
                </a:uFill>
                <a:latin typeface="Lato" panose="020F0502020204030203" pitchFamily="34" charset="0"/>
                <a:cs typeface="Arial"/>
                <a:hlinkClick r:id="rId7"/>
              </a:rPr>
              <a:t>Checklist</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General</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guide</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of</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40" normalizeH="0" baseline="0" noProof="0">
                <a:ln>
                  <a:noFill/>
                </a:ln>
                <a:solidFill>
                  <a:sysClr val="windowText" lastClr="000000"/>
                </a:solidFill>
                <a:effectLst/>
                <a:uLnTx/>
                <a:uFillTx/>
                <a:latin typeface="Lato" panose="020F0502020204030203" pitchFamily="34" charset="0"/>
                <a:cs typeface="Arial"/>
              </a:rPr>
              <a:t>necessary</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tasks</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and</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preparation</a:t>
            </a:r>
            <a:r>
              <a:rPr kumimoji="0" lang="en-US" sz="1800" b="1" i="0" u="none" strike="noStrike" kern="0" cap="none" spc="-4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for </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each</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of</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the</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collections</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and</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snapshots</a:t>
            </a:r>
            <a:endPar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endParaRPr>
          </a:p>
          <a:p>
            <a:pPr marL="298450" marR="0" lvl="0" indent="-285750" defTabSz="914400" eaLnBrk="1" fontAlgn="auto" latinLnBrk="0" hangingPunct="1">
              <a:lnSpc>
                <a:spcPct val="100000"/>
              </a:lnSpc>
              <a:spcBef>
                <a:spcPts val="0"/>
              </a:spcBef>
              <a:spcAft>
                <a:spcPts val="0"/>
              </a:spcAft>
              <a:buClr>
                <a:srgbClr val="0066CC"/>
              </a:buClr>
              <a:buSzTx/>
              <a:buFont typeface="Arial" panose="020B0604020202020204" pitchFamily="34" charset="0"/>
              <a:buChar char="•"/>
              <a:tabLst>
                <a:tab pos="186055" algn="l"/>
              </a:tabLst>
              <a:defRPr/>
            </a:pPr>
            <a:r>
              <a:rPr kumimoji="0" lang="en-US" sz="1800" b="1" i="0" u="sng" strike="noStrike" kern="0" cap="none" spc="0" normalizeH="0" baseline="0" noProof="0">
                <a:ln>
                  <a:noFill/>
                </a:ln>
                <a:solidFill>
                  <a:srgbClr val="0462C1"/>
                </a:solidFill>
                <a:effectLst/>
                <a:uLnTx/>
                <a:uFill>
                  <a:solidFill>
                    <a:srgbClr val="0462C1"/>
                  </a:solidFill>
                </a:uFill>
                <a:latin typeface="Lato" panose="020F0502020204030203" pitchFamily="34" charset="0"/>
                <a:cs typeface="Arial"/>
                <a:hlinkClick r:id="rId8"/>
              </a:rPr>
              <a:t>Google</a:t>
            </a:r>
            <a:r>
              <a:rPr kumimoji="0" lang="en-US" sz="1800" b="1" i="0" u="sng" strike="noStrike" kern="0" cap="none" spc="15" normalizeH="0" baseline="0" noProof="0">
                <a:ln>
                  <a:noFill/>
                </a:ln>
                <a:solidFill>
                  <a:srgbClr val="0462C1"/>
                </a:solidFill>
                <a:effectLst/>
                <a:uLnTx/>
                <a:uFill>
                  <a:solidFill>
                    <a:srgbClr val="0462C1"/>
                  </a:solidFill>
                </a:uFill>
                <a:latin typeface="Lato" panose="020F0502020204030203" pitchFamily="34" charset="0"/>
                <a:cs typeface="Arial"/>
                <a:hlinkClick r:id="rId8"/>
              </a:rPr>
              <a:t> </a:t>
            </a:r>
            <a:r>
              <a:rPr kumimoji="0" lang="en-US" sz="1800" b="1" i="0" u="sng" strike="noStrike" kern="0" cap="none" spc="0" normalizeH="0" baseline="0" noProof="0">
                <a:ln>
                  <a:noFill/>
                </a:ln>
                <a:solidFill>
                  <a:srgbClr val="0462C1"/>
                </a:solidFill>
                <a:effectLst/>
                <a:uLnTx/>
                <a:uFill>
                  <a:solidFill>
                    <a:srgbClr val="0462C1"/>
                  </a:solidFill>
                </a:uFill>
                <a:latin typeface="Lato" panose="020F0502020204030203" pitchFamily="34" charset="0"/>
                <a:cs typeface="Arial"/>
                <a:hlinkClick r:id="rId8"/>
              </a:rPr>
              <a:t>Community</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50" normalizeH="0" baseline="0" noProof="0">
                <a:ln>
                  <a:noFill/>
                </a:ln>
                <a:solidFill>
                  <a:sysClr val="windowText" lastClr="000000"/>
                </a:solidFill>
                <a:effectLst/>
                <a:uLnTx/>
                <a:uFillTx/>
                <a:latin typeface="Lato" panose="020F0502020204030203" pitchFamily="34" charset="0"/>
                <a:cs typeface="Arial"/>
              </a:rPr>
              <a:t>WISEdata</a:t>
            </a:r>
            <a:r>
              <a:rPr kumimoji="0" lang="en-US" sz="1800" b="1" i="0" u="none" strike="noStrike" kern="0" cap="none" spc="5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community to</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view</a:t>
            </a:r>
            <a:r>
              <a:rPr kumimoji="0" lang="en-US" sz="1800" b="1" i="0" u="none" strike="noStrike" kern="0" cap="none" spc="1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and</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post</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questions</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and</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comments</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to</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fellow</a:t>
            </a:r>
            <a:r>
              <a:rPr kumimoji="0" lang="en-US" sz="1800" b="1" i="0" u="none" strike="noStrike" kern="0" cap="none" spc="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10" normalizeH="0" baseline="0" noProof="0">
                <a:ln>
                  <a:noFill/>
                </a:ln>
                <a:solidFill>
                  <a:sysClr val="windowText" lastClr="000000"/>
                </a:solidFill>
                <a:effectLst/>
                <a:uLnTx/>
                <a:uFillTx/>
                <a:latin typeface="Lato" panose="020F0502020204030203" pitchFamily="34" charset="0"/>
                <a:cs typeface="Arial"/>
              </a:rPr>
              <a:t>users</a:t>
            </a:r>
            <a:endPar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endParaRPr>
          </a:p>
          <a:p>
            <a:pPr marL="298450" marR="0" lvl="0" indent="-285750" defTabSz="914400" eaLnBrk="1" fontAlgn="auto" latinLnBrk="0" hangingPunct="1">
              <a:lnSpc>
                <a:spcPct val="100000"/>
              </a:lnSpc>
              <a:spcBef>
                <a:spcPts val="0"/>
              </a:spcBef>
              <a:spcAft>
                <a:spcPts val="0"/>
              </a:spcAft>
              <a:buClr>
                <a:srgbClr val="0066CC"/>
              </a:buClr>
              <a:buSzTx/>
              <a:buFont typeface="Arial" panose="020B0604020202020204" pitchFamily="34" charset="0"/>
              <a:buChar char="•"/>
              <a:tabLst>
                <a:tab pos="186055" algn="l"/>
              </a:tabLst>
              <a:defRPr/>
            </a:pPr>
            <a:r>
              <a:rPr kumimoji="0" lang="en-US" sz="1800" b="1" i="0" u="sng" strike="noStrike" kern="0" cap="none" spc="-50" normalizeH="0" baseline="0" noProof="0">
                <a:ln>
                  <a:noFill/>
                </a:ln>
                <a:solidFill>
                  <a:srgbClr val="0462C1"/>
                </a:solidFill>
                <a:effectLst/>
                <a:uLnTx/>
                <a:uFill>
                  <a:solidFill>
                    <a:srgbClr val="0462C1"/>
                  </a:solidFill>
                </a:uFill>
                <a:latin typeface="Lato" panose="020F0502020204030203" pitchFamily="34" charset="0"/>
                <a:cs typeface="Arial"/>
                <a:hlinkClick r:id="rId9"/>
              </a:rPr>
              <a:t>WISEdata</a:t>
            </a:r>
            <a:r>
              <a:rPr kumimoji="0" lang="en-US" sz="1800" b="1" i="0" u="sng" strike="noStrike" kern="0" cap="none" spc="-15" normalizeH="0" baseline="0" noProof="0">
                <a:ln>
                  <a:noFill/>
                </a:ln>
                <a:solidFill>
                  <a:srgbClr val="0462C1"/>
                </a:solidFill>
                <a:effectLst/>
                <a:uLnTx/>
                <a:uFill>
                  <a:solidFill>
                    <a:srgbClr val="0462C1"/>
                  </a:solidFill>
                </a:uFill>
                <a:latin typeface="Lato" panose="020F0502020204030203" pitchFamily="34" charset="0"/>
                <a:cs typeface="Arial"/>
                <a:hlinkClick r:id="rId9"/>
              </a:rPr>
              <a:t> </a:t>
            </a:r>
            <a:r>
              <a:rPr kumimoji="0" lang="en-US" sz="1800" b="1" i="0" u="sng" strike="noStrike" kern="0" cap="none" spc="-45" normalizeH="0" baseline="0" noProof="0">
                <a:ln>
                  <a:noFill/>
                </a:ln>
                <a:solidFill>
                  <a:srgbClr val="0462C1"/>
                </a:solidFill>
                <a:effectLst/>
                <a:uLnTx/>
                <a:uFill>
                  <a:solidFill>
                    <a:srgbClr val="0462C1"/>
                  </a:solidFill>
                </a:uFill>
                <a:latin typeface="Lato" panose="020F0502020204030203" pitchFamily="34" charset="0"/>
                <a:cs typeface="Arial"/>
                <a:hlinkClick r:id="rId9"/>
              </a:rPr>
              <a:t>Events</a:t>
            </a:r>
            <a:r>
              <a:rPr kumimoji="0" lang="en-US" sz="1800" b="1" i="0" u="sng" strike="noStrike" kern="0" cap="none" spc="-30" normalizeH="0" baseline="0" noProof="0">
                <a:ln>
                  <a:noFill/>
                </a:ln>
                <a:solidFill>
                  <a:srgbClr val="0462C1"/>
                </a:solidFill>
                <a:effectLst/>
                <a:uLnTx/>
                <a:uFill>
                  <a:solidFill>
                    <a:srgbClr val="0462C1"/>
                  </a:solidFill>
                </a:uFill>
                <a:latin typeface="Lato" panose="020F0502020204030203" pitchFamily="34" charset="0"/>
                <a:cs typeface="Arial"/>
                <a:hlinkClick r:id="rId9"/>
              </a:rPr>
              <a:t> </a:t>
            </a:r>
            <a:r>
              <a:rPr kumimoji="0" lang="en-US" sz="1800" b="1" i="0" u="sng" strike="noStrike" kern="0" cap="none" spc="-25" normalizeH="0" baseline="0" noProof="0">
                <a:ln>
                  <a:noFill/>
                </a:ln>
                <a:solidFill>
                  <a:srgbClr val="0462C1"/>
                </a:solidFill>
                <a:effectLst/>
                <a:uLnTx/>
                <a:uFill>
                  <a:solidFill>
                    <a:srgbClr val="0462C1"/>
                  </a:solidFill>
                </a:uFill>
                <a:latin typeface="Lato" panose="020F0502020204030203" pitchFamily="34" charset="0"/>
                <a:cs typeface="Arial"/>
                <a:hlinkClick r:id="rId9"/>
              </a:rPr>
              <a:t>Calendar</a:t>
            </a:r>
            <a:r>
              <a:rPr kumimoji="0" lang="en-US" sz="1800" b="1" i="0" u="none" strike="noStrike" kern="0" cap="none" spc="-25" normalizeH="0" baseline="0" noProof="0">
                <a:ln>
                  <a:noFill/>
                </a:ln>
                <a:solidFill>
                  <a:sysClr val="windowText" lastClr="000000"/>
                </a:solidFill>
                <a:effectLst/>
                <a:uLnTx/>
                <a:uFillTx/>
                <a:latin typeface="Lato" panose="020F0502020204030203" pitchFamily="34" charset="0"/>
                <a:cs typeface="Arial"/>
              </a:rPr>
              <a:t>:</a:t>
            </a:r>
            <a:r>
              <a:rPr kumimoji="0" lang="en-US" sz="1800" b="1" i="0" u="none" strike="noStrike" kern="0" cap="none" spc="-5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View</a:t>
            </a:r>
            <a:r>
              <a:rPr kumimoji="0" lang="en-US" sz="1800" b="1" i="0" u="none" strike="noStrike" kern="0" cap="none" spc="-3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deadlines, </a:t>
            </a:r>
            <a:r>
              <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rPr>
              <a:t>trainings,</a:t>
            </a:r>
            <a:r>
              <a:rPr kumimoji="0" lang="en-US" sz="1800" b="1" i="0" u="none" strike="noStrike" kern="0" cap="none" spc="-45"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webinars,</a:t>
            </a:r>
            <a:r>
              <a:rPr kumimoji="0" lang="en-US" sz="1800" b="1" i="0" u="none" strike="noStrike" kern="0" cap="none" spc="-50" normalizeH="0" baseline="0" noProof="0">
                <a:ln>
                  <a:noFill/>
                </a:ln>
                <a:solidFill>
                  <a:sysClr val="windowText" lastClr="000000"/>
                </a:solidFill>
                <a:effectLst/>
                <a:uLnTx/>
                <a:uFillTx/>
                <a:latin typeface="Lato" panose="020F0502020204030203" pitchFamily="34" charset="0"/>
                <a:cs typeface="Arial"/>
              </a:rPr>
              <a:t> </a:t>
            </a:r>
            <a:r>
              <a:rPr kumimoji="0" lang="en-US" sz="1800" b="1" i="0" u="none" strike="noStrike" kern="0" cap="none" spc="-20" normalizeH="0" baseline="0" noProof="0">
                <a:ln>
                  <a:noFill/>
                </a:ln>
                <a:solidFill>
                  <a:sysClr val="windowText" lastClr="000000"/>
                </a:solidFill>
                <a:effectLst/>
                <a:uLnTx/>
                <a:uFillTx/>
                <a:latin typeface="Lato" panose="020F0502020204030203" pitchFamily="34" charset="0"/>
                <a:cs typeface="Arial"/>
              </a:rPr>
              <a:t>etc.</a:t>
            </a:r>
            <a:endParaRPr kumimoji="0" lang="en-US" sz="1800" b="1" i="0" u="none" strike="noStrike" kern="0" cap="none" spc="0" normalizeH="0" baseline="0" noProof="0">
              <a:ln>
                <a:noFill/>
              </a:ln>
              <a:solidFill>
                <a:sysClr val="windowText" lastClr="000000"/>
              </a:solidFill>
              <a:effectLst/>
              <a:uLnTx/>
              <a:uFillTx/>
              <a:latin typeface="Lato" panose="020F0502020204030203" pitchFamily="34" charset="0"/>
              <a:cs typeface="Arial"/>
            </a:endParaRPr>
          </a:p>
        </p:txBody>
      </p:sp>
    </p:spTree>
    <p:custDataLst>
      <p:tags r:id="rId1"/>
    </p:custDataLst>
    <p:extLst>
      <p:ext uri="{BB962C8B-B14F-4D97-AF65-F5344CB8AC3E}">
        <p14:creationId xmlns:p14="http://schemas.microsoft.com/office/powerpoint/2010/main" val="35640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with XL chart or image" hidden="1">
            <a:extLst>
              <a:ext uri="{FF2B5EF4-FFF2-40B4-BE49-F238E27FC236}">
                <a16:creationId xmlns:a16="http://schemas.microsoft.com/office/drawing/2014/main" id="{73713874-326F-6643-B809-2077DDBB1C2D}"/>
              </a:ext>
            </a:extLst>
          </p:cNvPr>
          <p:cNvSpPr>
            <a:spLocks noGrp="1"/>
          </p:cNvSpPr>
          <p:nvPr>
            <p:ph type="title" idx="4294967295"/>
          </p:nvPr>
        </p:nvSpPr>
        <p:spPr/>
        <p:txBody>
          <a:bodyPr/>
          <a:lstStyle/>
          <a:p>
            <a:pPr rtl="0" eaLnBrk="1" latinLnBrk="0" hangingPunct="1"/>
            <a:r>
              <a:rPr lang="en-US" sz="3600" b="1" kern="1200">
                <a:solidFill>
                  <a:schemeClr val="bg1"/>
                </a:solidFill>
                <a:effectLst/>
                <a:latin typeface="Lato Black" panose="020F0A02020204030203" pitchFamily="34" charset="0"/>
                <a:ea typeface="+mj-ea"/>
                <a:cs typeface="+mj-cs"/>
              </a:rPr>
              <a:t>Why Does DPI Collect Data</a:t>
            </a:r>
            <a:endParaRPr lang="en-US">
              <a:effectLst/>
            </a:endParaRPr>
          </a:p>
        </p:txBody>
      </p:sp>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normAutofit/>
          </a:bodyPr>
          <a:lstStyle/>
          <a:p>
            <a:r>
              <a:rPr lang="en-US"/>
              <a:t>Why Does DPI Collect Data</a:t>
            </a:r>
          </a:p>
        </p:txBody>
      </p:sp>
      <p:sp>
        <p:nvSpPr>
          <p:cNvPr id="4" name="Text Placeholder 2">
            <a:extLst>
              <a:ext uri="{FF2B5EF4-FFF2-40B4-BE49-F238E27FC236}">
                <a16:creationId xmlns:a16="http://schemas.microsoft.com/office/drawing/2014/main" id="{C1761F3B-8D79-3704-538C-5186A6425625}"/>
              </a:ext>
            </a:extLst>
          </p:cNvPr>
          <p:cNvSpPr txBox="1">
            <a:spLocks/>
          </p:cNvSpPr>
          <p:nvPr/>
        </p:nvSpPr>
        <p:spPr>
          <a:xfrm>
            <a:off x="461963" y="1024742"/>
            <a:ext cx="8220074" cy="3627725"/>
          </a:xfrm>
          <a:prstGeom prst="rect">
            <a:avLst/>
          </a:prstGeom>
        </p:spPr>
        <p:txBody>
          <a:bodyPr lIns="91440" tIns="45720" rIns="91440" bIns="45720" anchor="t">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465" marR="117475" indent="-164465" defTabSz="8001000">
              <a:lnSpc>
                <a:spcPct val="100000"/>
              </a:lnSpc>
              <a:spcBef>
                <a:spcPts val="100"/>
              </a:spcBef>
              <a:spcAft>
                <a:spcPts val="1800"/>
              </a:spcAft>
              <a:buFont typeface="Arial" panose="020B0604020202020204" pitchFamily="34" charset="0"/>
              <a:buChar char="•"/>
            </a:pPr>
            <a:r>
              <a:rPr lang="en-US" sz="1800" dirty="0">
                <a:latin typeface="Lato"/>
                <a:ea typeface="Lato"/>
                <a:cs typeface="Arial"/>
              </a:rPr>
              <a:t>Compliance</a:t>
            </a:r>
            <a:r>
              <a:rPr lang="en-US" sz="1800" spc="-20" dirty="0">
                <a:latin typeface="Lato"/>
                <a:ea typeface="Lato"/>
                <a:cs typeface="Arial"/>
              </a:rPr>
              <a:t> </a:t>
            </a:r>
            <a:r>
              <a:rPr lang="en-US" sz="1800" dirty="0">
                <a:latin typeface="Lato"/>
                <a:ea typeface="Lato"/>
                <a:cs typeface="Arial"/>
              </a:rPr>
              <a:t>with</a:t>
            </a:r>
            <a:r>
              <a:rPr lang="en-US" sz="1800" spc="-20" dirty="0">
                <a:latin typeface="Lato"/>
                <a:ea typeface="Lato"/>
                <a:cs typeface="Arial"/>
              </a:rPr>
              <a:t> </a:t>
            </a:r>
            <a:r>
              <a:rPr lang="en-US" sz="1800" dirty="0">
                <a:latin typeface="Lato"/>
                <a:ea typeface="Lato"/>
                <a:cs typeface="Arial"/>
              </a:rPr>
              <a:t>all</a:t>
            </a:r>
            <a:r>
              <a:rPr lang="en-US" sz="1800" spc="-25" dirty="0">
                <a:latin typeface="Lato"/>
                <a:ea typeface="Lato"/>
                <a:cs typeface="Arial"/>
              </a:rPr>
              <a:t> </a:t>
            </a:r>
            <a:r>
              <a:rPr lang="en-US" sz="1800" spc="-60" dirty="0">
                <a:latin typeface="Lato"/>
                <a:ea typeface="Lato"/>
                <a:cs typeface="Arial"/>
              </a:rPr>
              <a:t>State and</a:t>
            </a:r>
            <a:r>
              <a:rPr lang="en-US" sz="1800" spc="-10" dirty="0">
                <a:latin typeface="Lato"/>
                <a:ea typeface="Lato"/>
                <a:cs typeface="Arial"/>
              </a:rPr>
              <a:t> </a:t>
            </a:r>
            <a:r>
              <a:rPr lang="en-US" sz="1800" spc="-60" dirty="0">
                <a:latin typeface="Lato"/>
                <a:ea typeface="Lato"/>
                <a:cs typeface="Arial"/>
              </a:rPr>
              <a:t>Federal reporting </a:t>
            </a:r>
            <a:r>
              <a:rPr lang="en-US" sz="1800" spc="-10" dirty="0">
                <a:latin typeface="Lato"/>
                <a:ea typeface="Lato"/>
                <a:cs typeface="Arial"/>
              </a:rPr>
              <a:t>requirements and establish funding</a:t>
            </a:r>
            <a:endParaRPr lang="en-US" sz="1800" dirty="0">
              <a:latin typeface="Lato"/>
              <a:ea typeface="Lato"/>
              <a:cs typeface="Arial"/>
            </a:endParaRPr>
          </a:p>
          <a:p>
            <a:pPr marL="164465" indent="-164465" defTabSz="8001000">
              <a:spcAft>
                <a:spcPts val="1800"/>
              </a:spcAft>
              <a:buFont typeface="Arial" panose="020B0604020202020204" pitchFamily="34" charset="0"/>
              <a:buChar char="•"/>
            </a:pPr>
            <a:r>
              <a:rPr lang="en-US" sz="1800">
                <a:latin typeface="Lato"/>
                <a:ea typeface="Lato"/>
                <a:cs typeface="Arial"/>
              </a:rPr>
              <a:t>Offer</a:t>
            </a:r>
            <a:r>
              <a:rPr lang="en-US" sz="1800" spc="-60">
                <a:latin typeface="Lato"/>
                <a:ea typeface="Lato"/>
                <a:cs typeface="Arial"/>
              </a:rPr>
              <a:t> </a:t>
            </a:r>
            <a:r>
              <a:rPr lang="en-US" sz="1800" spc="-45">
                <a:latin typeface="Lato"/>
                <a:ea typeface="Lato"/>
                <a:cs typeface="Arial"/>
              </a:rPr>
              <a:t>resources</a:t>
            </a:r>
            <a:r>
              <a:rPr lang="en-US" sz="1800" spc="-40">
                <a:latin typeface="Lato"/>
                <a:ea typeface="Lato"/>
                <a:cs typeface="Arial"/>
              </a:rPr>
              <a:t> </a:t>
            </a:r>
            <a:r>
              <a:rPr lang="en-US" sz="1800" spc="70">
                <a:latin typeface="Lato"/>
                <a:ea typeface="Lato"/>
                <a:cs typeface="Arial"/>
              </a:rPr>
              <a:t>to</a:t>
            </a:r>
            <a:r>
              <a:rPr lang="en-US" sz="1800" spc="-45">
                <a:latin typeface="Lato"/>
                <a:ea typeface="Lato"/>
                <a:cs typeface="Arial"/>
              </a:rPr>
              <a:t> </a:t>
            </a:r>
            <a:r>
              <a:rPr lang="en-US" sz="1800" spc="-30">
                <a:latin typeface="Lato"/>
                <a:ea typeface="Lato"/>
                <a:cs typeface="Arial"/>
              </a:rPr>
              <a:t>stakeholders</a:t>
            </a:r>
            <a:r>
              <a:rPr lang="en-US" sz="1800" spc="-45">
                <a:latin typeface="Lato"/>
                <a:ea typeface="Lato"/>
                <a:cs typeface="Arial"/>
              </a:rPr>
              <a:t> (e.g., </a:t>
            </a:r>
            <a:r>
              <a:rPr lang="en-US" sz="1800" spc="-25">
                <a:latin typeface="Lato"/>
                <a:ea typeface="Lato"/>
                <a:cs typeface="Arial"/>
              </a:rPr>
              <a:t>teachers, </a:t>
            </a:r>
            <a:r>
              <a:rPr lang="en-US" sz="1800" spc="-10">
                <a:latin typeface="Lato"/>
                <a:ea typeface="Lato"/>
                <a:cs typeface="Arial"/>
              </a:rPr>
              <a:t>administrators,</a:t>
            </a:r>
            <a:r>
              <a:rPr lang="en-US" sz="1800" spc="-20">
                <a:latin typeface="Lato"/>
                <a:ea typeface="Lato"/>
                <a:cs typeface="Arial"/>
              </a:rPr>
              <a:t> taxpayers)</a:t>
            </a:r>
            <a:endParaRPr lang="en-US" sz="1800" spc="-20" dirty="0">
              <a:latin typeface="Lato"/>
              <a:ea typeface="Lato"/>
              <a:cs typeface="Arial"/>
            </a:endParaRPr>
          </a:p>
          <a:p>
            <a:pPr marL="164465" indent="-164465" defTabSz="8001000">
              <a:spcAft>
                <a:spcPts val="1800"/>
              </a:spcAft>
              <a:buFont typeface="Arial" panose="020B0604020202020204" pitchFamily="34" charset="0"/>
              <a:buChar char="•"/>
            </a:pPr>
            <a:r>
              <a:rPr lang="en-US" sz="1800" spc="-55" dirty="0">
                <a:latin typeface="Lato"/>
                <a:ea typeface="Lato"/>
                <a:cs typeface="Arial"/>
              </a:rPr>
              <a:t>Assist</a:t>
            </a:r>
            <a:r>
              <a:rPr lang="en-US" sz="1800" spc="5" dirty="0">
                <a:latin typeface="Lato"/>
                <a:ea typeface="Lato"/>
                <a:cs typeface="Arial"/>
              </a:rPr>
              <a:t> </a:t>
            </a:r>
            <a:r>
              <a:rPr lang="en-US" sz="1800" dirty="0">
                <a:latin typeface="Lato"/>
                <a:ea typeface="Lato"/>
                <a:cs typeface="Arial"/>
              </a:rPr>
              <a:t>LEAs and instructors</a:t>
            </a:r>
            <a:r>
              <a:rPr lang="en-US" sz="1800" spc="5" dirty="0">
                <a:latin typeface="Lato"/>
                <a:ea typeface="Lato"/>
                <a:cs typeface="Arial"/>
              </a:rPr>
              <a:t> </a:t>
            </a:r>
            <a:r>
              <a:rPr lang="en-US" sz="1800" dirty="0">
                <a:latin typeface="Lato"/>
                <a:ea typeface="Lato"/>
                <a:cs typeface="Arial"/>
              </a:rPr>
              <a:t>with tracking:</a:t>
            </a:r>
            <a:r>
              <a:rPr lang="en-US" sz="1800" spc="30" dirty="0">
                <a:latin typeface="Lato"/>
                <a:ea typeface="Lato"/>
                <a:cs typeface="Arial"/>
              </a:rPr>
              <a:t> </a:t>
            </a:r>
          </a:p>
          <a:p>
            <a:pPr marL="457200" lvl="1" indent="-163195" defTabSz="8001000">
              <a:spcAft>
                <a:spcPts val="1800"/>
              </a:spcAft>
              <a:buFont typeface="Arial" panose="020B0604020202020204" pitchFamily="34" charset="0"/>
              <a:buChar char="•"/>
            </a:pPr>
            <a:r>
              <a:rPr lang="en-US" sz="1800" dirty="0">
                <a:latin typeface="Lato"/>
                <a:ea typeface="Lato"/>
                <a:cs typeface="Arial"/>
              </a:rPr>
              <a:t> </a:t>
            </a:r>
            <a:r>
              <a:rPr lang="en-US" sz="1800" b="1" dirty="0">
                <a:latin typeface="Lato"/>
                <a:ea typeface="Lato"/>
                <a:cs typeface="Arial"/>
              </a:rPr>
              <a:t>overall</a:t>
            </a:r>
            <a:r>
              <a:rPr lang="en-US" sz="1800" b="1" spc="30" dirty="0">
                <a:latin typeface="Lato"/>
                <a:ea typeface="Lato"/>
                <a:cs typeface="Arial"/>
              </a:rPr>
              <a:t> </a:t>
            </a:r>
            <a:r>
              <a:rPr lang="en-US" sz="1800" b="1" dirty="0">
                <a:latin typeface="Lato"/>
                <a:ea typeface="Lato"/>
                <a:cs typeface="Arial"/>
              </a:rPr>
              <a:t>and</a:t>
            </a:r>
            <a:r>
              <a:rPr lang="en-US" sz="1800" b="1" spc="35" dirty="0">
                <a:latin typeface="Lato"/>
                <a:ea typeface="Lato"/>
                <a:cs typeface="Arial"/>
              </a:rPr>
              <a:t> </a:t>
            </a:r>
            <a:r>
              <a:rPr lang="en-US" sz="1800" b="1" dirty="0">
                <a:latin typeface="Lato"/>
                <a:ea typeface="Lato"/>
                <a:cs typeface="Arial"/>
              </a:rPr>
              <a:t>individual</a:t>
            </a:r>
            <a:r>
              <a:rPr lang="en-US" sz="1800" b="1" spc="60" dirty="0">
                <a:latin typeface="Lato"/>
                <a:ea typeface="Lato"/>
                <a:cs typeface="Arial"/>
              </a:rPr>
              <a:t> student </a:t>
            </a:r>
            <a:r>
              <a:rPr lang="en-US" sz="1800" b="1" dirty="0">
                <a:latin typeface="Lato"/>
                <a:ea typeface="Lato"/>
                <a:cs typeface="Arial"/>
              </a:rPr>
              <a:t>growth and student achievement</a:t>
            </a:r>
            <a:r>
              <a:rPr lang="en-US" sz="1800" b="1" spc="45" dirty="0">
                <a:latin typeface="Lato"/>
                <a:ea typeface="Lato"/>
                <a:cs typeface="Arial"/>
              </a:rPr>
              <a:t> </a:t>
            </a:r>
            <a:endParaRPr lang="en-US" sz="1800" b="1" spc="45" dirty="0">
              <a:ea typeface="Lato"/>
              <a:cs typeface="Arial"/>
            </a:endParaRPr>
          </a:p>
          <a:p>
            <a:pPr marL="457200" lvl="1" indent="-163195" defTabSz="8001000">
              <a:lnSpc>
                <a:spcPct val="100000"/>
              </a:lnSpc>
              <a:spcAft>
                <a:spcPts val="1800"/>
              </a:spcAft>
              <a:buFont typeface="Arial" panose="020B0604020202020204" pitchFamily="34" charset="0"/>
              <a:buChar char="•"/>
            </a:pPr>
            <a:r>
              <a:rPr lang="en-US" sz="1800" b="1" spc="-55" dirty="0">
                <a:latin typeface="Lato"/>
                <a:ea typeface="Lato"/>
                <a:cs typeface="Arial"/>
              </a:rPr>
              <a:t> needs of </a:t>
            </a:r>
            <a:r>
              <a:rPr lang="en-US" sz="1800" b="1" dirty="0">
                <a:latin typeface="Lato"/>
                <a:ea typeface="Lato"/>
                <a:cs typeface="Arial"/>
              </a:rPr>
              <a:t>additional</a:t>
            </a:r>
            <a:r>
              <a:rPr lang="en-US" sz="1800" b="1" spc="15" dirty="0">
                <a:latin typeface="Lato"/>
                <a:ea typeface="Lato"/>
                <a:cs typeface="Arial"/>
              </a:rPr>
              <a:t> </a:t>
            </a:r>
            <a:r>
              <a:rPr lang="en-US" sz="1800" b="1" spc="-55" dirty="0">
                <a:latin typeface="Lato"/>
                <a:ea typeface="Lato"/>
                <a:cs typeface="Arial"/>
              </a:rPr>
              <a:t>services (e.g., </a:t>
            </a:r>
            <a:r>
              <a:rPr lang="en-US" sz="1800" b="1" spc="-10" dirty="0">
                <a:latin typeface="Lato"/>
                <a:ea typeface="Lato"/>
                <a:cs typeface="Arial"/>
              </a:rPr>
              <a:t>language support,</a:t>
            </a:r>
            <a:r>
              <a:rPr lang="en-US" sz="1800" b="1" spc="-25" dirty="0">
                <a:latin typeface="Lato"/>
                <a:ea typeface="Lato"/>
                <a:cs typeface="Arial"/>
              </a:rPr>
              <a:t> special</a:t>
            </a:r>
            <a:r>
              <a:rPr lang="en-US" sz="1800" b="1" spc="20" dirty="0">
                <a:latin typeface="Lato"/>
                <a:ea typeface="Lato"/>
                <a:cs typeface="Arial"/>
              </a:rPr>
              <a:t> </a:t>
            </a:r>
            <a:r>
              <a:rPr lang="en-US" sz="1800" b="1" dirty="0">
                <a:latin typeface="Lato"/>
                <a:ea typeface="Lato"/>
                <a:cs typeface="Arial"/>
              </a:rPr>
              <a:t>education)</a:t>
            </a:r>
            <a:endParaRPr lang="en-US" sz="1800" b="1" spc="-50" dirty="0">
              <a:latin typeface="Lato"/>
              <a:ea typeface="Lato"/>
              <a:cs typeface="Arial"/>
            </a:endParaRPr>
          </a:p>
          <a:p>
            <a:pPr marL="457200" lvl="1" indent="-163195" defTabSz="8001000">
              <a:lnSpc>
                <a:spcPct val="100000"/>
              </a:lnSpc>
              <a:spcAft>
                <a:spcPts val="1800"/>
              </a:spcAft>
              <a:buFont typeface="Arial" panose="020B0604020202020204" pitchFamily="34" charset="0"/>
              <a:buChar char="•"/>
            </a:pPr>
            <a:r>
              <a:rPr lang="en-US" sz="1800" b="1" spc="-50" dirty="0">
                <a:latin typeface="Lato"/>
                <a:ea typeface="Lato"/>
                <a:cs typeface="Arial"/>
              </a:rPr>
              <a:t> patterns: </a:t>
            </a:r>
            <a:r>
              <a:rPr lang="en-US" sz="1800" b="1" spc="-10" dirty="0">
                <a:latin typeface="Lato"/>
                <a:ea typeface="Lato"/>
                <a:cs typeface="Arial"/>
              </a:rPr>
              <a:t>testing, </a:t>
            </a:r>
            <a:r>
              <a:rPr lang="en-US" sz="1800" b="1" dirty="0">
                <a:latin typeface="Lato"/>
                <a:ea typeface="Lato"/>
                <a:cs typeface="Arial"/>
              </a:rPr>
              <a:t>punishment,</a:t>
            </a:r>
            <a:r>
              <a:rPr lang="en-US" sz="1800" b="1" spc="-65" dirty="0">
                <a:latin typeface="Lato"/>
                <a:ea typeface="Lato"/>
                <a:cs typeface="Arial"/>
              </a:rPr>
              <a:t> </a:t>
            </a:r>
            <a:r>
              <a:rPr lang="en-US" sz="1800" b="1" spc="-10" dirty="0">
                <a:latin typeface="Lato"/>
                <a:ea typeface="Lato"/>
                <a:cs typeface="Arial"/>
              </a:rPr>
              <a:t>attendance, etc.</a:t>
            </a:r>
            <a:endParaRPr lang="en-US" sz="1800" dirty="0">
              <a:latin typeface="Lato"/>
              <a:ea typeface="Lato"/>
              <a:cs typeface="Arial"/>
            </a:endParaRPr>
          </a:p>
        </p:txBody>
      </p:sp>
    </p:spTree>
    <p:custDataLst>
      <p:tags r:id="rId1"/>
    </p:custDataLst>
    <p:extLst>
      <p:ext uri="{BB962C8B-B14F-4D97-AF65-F5344CB8AC3E}">
        <p14:creationId xmlns:p14="http://schemas.microsoft.com/office/powerpoint/2010/main" val="782671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029011-12CF-FF72-530B-7DC1E282B0C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Stay Connected </a:t>
            </a:r>
          </a:p>
        </p:txBody>
      </p:sp>
      <p:sp>
        <p:nvSpPr>
          <p:cNvPr id="66" name="TextBox 65">
            <a:extLst>
              <a:ext uri="{FF2B5EF4-FFF2-40B4-BE49-F238E27FC236}">
                <a16:creationId xmlns:a16="http://schemas.microsoft.com/office/drawing/2014/main" id="{5038880A-D45F-F3D4-FB81-0AD8A73E646D}"/>
              </a:ext>
            </a:extLst>
          </p:cNvPr>
          <p:cNvSpPr txBox="1"/>
          <p:nvPr/>
        </p:nvSpPr>
        <p:spPr>
          <a:xfrm>
            <a:off x="464820" y="1230671"/>
            <a:ext cx="8237219" cy="646331"/>
          </a:xfrm>
          <a:prstGeom prst="rect">
            <a:avLst/>
          </a:prstGeom>
          <a:noFill/>
        </p:spPr>
        <p:txBody>
          <a:bodyPr wrap="square">
            <a:spAutoFit/>
          </a:bodyPr>
          <a:lstStyle/>
          <a:p>
            <a:pPr marL="12700" marR="200025">
              <a:lnSpc>
                <a:spcPct val="99700"/>
              </a:lnSpc>
              <a:spcBef>
                <a:spcPts val="100"/>
              </a:spcBef>
            </a:pPr>
            <a:r>
              <a:rPr lang="en-US" sz="1800" b="1" spc="-10">
                <a:latin typeface="Lato" panose="020F0502020204030203" pitchFamily="34" charset="0"/>
                <a:cs typeface="Arial"/>
              </a:rPr>
              <a:t>Participate</a:t>
            </a:r>
            <a:r>
              <a:rPr lang="en-US" sz="1800" b="1" spc="-35">
                <a:latin typeface="Lato" panose="020F0502020204030203" pitchFamily="34" charset="0"/>
                <a:cs typeface="Arial"/>
              </a:rPr>
              <a:t> </a:t>
            </a:r>
            <a:r>
              <a:rPr lang="en-US" sz="1800" b="1">
                <a:latin typeface="Lato" panose="020F0502020204030203" pitchFamily="34" charset="0"/>
                <a:cs typeface="Arial"/>
              </a:rPr>
              <a:t>in</a:t>
            </a:r>
            <a:r>
              <a:rPr lang="en-US" sz="1800" b="1" spc="-35">
                <a:latin typeface="Lato" panose="020F0502020204030203" pitchFamily="34" charset="0"/>
                <a:cs typeface="Arial"/>
              </a:rPr>
              <a:t> </a:t>
            </a:r>
            <a:r>
              <a:rPr lang="en-US" sz="1800" b="1">
                <a:latin typeface="Lato" panose="020F0502020204030203" pitchFamily="34" charset="0"/>
                <a:cs typeface="Arial"/>
              </a:rPr>
              <a:t>the</a:t>
            </a:r>
            <a:r>
              <a:rPr lang="en-US" sz="1800" b="1" spc="-30">
                <a:latin typeface="Lato" panose="020F0502020204030203" pitchFamily="34" charset="0"/>
                <a:cs typeface="Arial"/>
              </a:rPr>
              <a:t> </a:t>
            </a:r>
            <a:r>
              <a:rPr lang="en-US" sz="1800" b="1">
                <a:latin typeface="Lato" panose="020F0502020204030203" pitchFamily="34" charset="0"/>
                <a:cs typeface="Arial"/>
              </a:rPr>
              <a:t>weekly </a:t>
            </a:r>
            <a:r>
              <a:rPr lang="en-US" sz="1800" b="1">
                <a:latin typeface="Lato" panose="020F0502020204030203" pitchFamily="34" charset="0"/>
                <a:cs typeface="Arial"/>
                <a:hlinkClick r:id="rId3"/>
              </a:rPr>
              <a:t>WISE User Group Calls</a:t>
            </a:r>
            <a:r>
              <a:rPr lang="en-US" sz="1800" b="1" spc="405">
                <a:latin typeface="Lato" panose="020F0502020204030203" pitchFamily="34" charset="0"/>
                <a:cs typeface="Arial"/>
              </a:rPr>
              <a:t> </a:t>
            </a:r>
            <a:r>
              <a:rPr lang="en-US" sz="1800" b="1" u="none" spc="30">
                <a:latin typeface="Lato" panose="020F0502020204030203" pitchFamily="34" charset="0"/>
                <a:cs typeface="Arial"/>
              </a:rPr>
              <a:t>to </a:t>
            </a:r>
            <a:r>
              <a:rPr lang="en-US" sz="1800" b="1" u="none">
                <a:latin typeface="Lato" panose="020F0502020204030203" pitchFamily="34" charset="0"/>
                <a:cs typeface="Arial"/>
              </a:rPr>
              <a:t>listen</a:t>
            </a:r>
            <a:r>
              <a:rPr lang="en-US" sz="1800" b="1" u="none" spc="-20">
                <a:latin typeface="Lato" panose="020F0502020204030203" pitchFamily="34" charset="0"/>
                <a:cs typeface="Arial"/>
              </a:rPr>
              <a:t> </a:t>
            </a:r>
            <a:r>
              <a:rPr lang="en-US" sz="1800" b="1" u="none" spc="55">
                <a:latin typeface="Lato" panose="020F0502020204030203" pitchFamily="34" charset="0"/>
                <a:cs typeface="Arial"/>
              </a:rPr>
              <a:t>to</a:t>
            </a:r>
            <a:r>
              <a:rPr lang="en-US" sz="1800" b="1" u="none" spc="-25">
                <a:latin typeface="Lato" panose="020F0502020204030203" pitchFamily="34" charset="0"/>
                <a:cs typeface="Arial"/>
              </a:rPr>
              <a:t> </a:t>
            </a:r>
            <a:r>
              <a:rPr lang="en-US" sz="1800" b="1" u="none">
                <a:latin typeface="Lato" panose="020F0502020204030203" pitchFamily="34" charset="0"/>
                <a:cs typeface="Arial"/>
              </a:rPr>
              <a:t>updates</a:t>
            </a:r>
            <a:r>
              <a:rPr lang="en-US" sz="1800" b="1" u="none" spc="-15">
                <a:latin typeface="Lato" panose="020F0502020204030203" pitchFamily="34" charset="0"/>
                <a:cs typeface="Arial"/>
              </a:rPr>
              <a:t> </a:t>
            </a:r>
            <a:r>
              <a:rPr lang="en-US" sz="1800" b="1" u="none">
                <a:latin typeface="Lato" panose="020F0502020204030203" pitchFamily="34" charset="0"/>
                <a:cs typeface="Arial"/>
              </a:rPr>
              <a:t>from</a:t>
            </a:r>
            <a:r>
              <a:rPr lang="en-US" sz="1800" b="1" u="none" spc="-20">
                <a:latin typeface="Lato" panose="020F0502020204030203" pitchFamily="34" charset="0"/>
                <a:cs typeface="Arial"/>
              </a:rPr>
              <a:t> various</a:t>
            </a:r>
            <a:r>
              <a:rPr lang="en-US" sz="1800" b="1" u="none" spc="-35">
                <a:latin typeface="Lato" panose="020F0502020204030203" pitchFamily="34" charset="0"/>
                <a:cs typeface="Arial"/>
              </a:rPr>
              <a:t> </a:t>
            </a:r>
            <a:r>
              <a:rPr lang="en-US" sz="1800" b="1" u="none" spc="-20">
                <a:latin typeface="Lato" panose="020F0502020204030203" pitchFamily="34" charset="0"/>
                <a:cs typeface="Arial"/>
              </a:rPr>
              <a:t>teams</a:t>
            </a:r>
            <a:r>
              <a:rPr lang="en-US" sz="1800" b="1" u="none" spc="-30">
                <a:latin typeface="Lato" panose="020F0502020204030203" pitchFamily="34" charset="0"/>
                <a:cs typeface="Arial"/>
              </a:rPr>
              <a:t> </a:t>
            </a:r>
            <a:r>
              <a:rPr lang="en-US" sz="1800" b="1" u="none">
                <a:latin typeface="Lato" panose="020F0502020204030203" pitchFamily="34" charset="0"/>
                <a:cs typeface="Arial"/>
              </a:rPr>
              <a:t>and</a:t>
            </a:r>
            <a:r>
              <a:rPr lang="en-US" sz="1800" b="1" u="none" spc="-35">
                <a:latin typeface="Lato" panose="020F0502020204030203" pitchFamily="34" charset="0"/>
                <a:cs typeface="Arial"/>
              </a:rPr>
              <a:t> </a:t>
            </a:r>
            <a:r>
              <a:rPr lang="en-US" sz="1800" b="1" u="none" spc="-25">
                <a:latin typeface="Lato" panose="020F0502020204030203" pitchFamily="34" charset="0"/>
                <a:cs typeface="Arial"/>
              </a:rPr>
              <a:t>ask </a:t>
            </a:r>
            <a:r>
              <a:rPr lang="en-US" sz="1800" b="1" u="none">
                <a:latin typeface="Lato" panose="020F0502020204030203" pitchFamily="34" charset="0"/>
                <a:cs typeface="Arial"/>
              </a:rPr>
              <a:t>questions</a:t>
            </a:r>
            <a:r>
              <a:rPr lang="en-US" sz="1800" b="1" u="none" spc="5">
                <a:latin typeface="Lato" panose="020F0502020204030203" pitchFamily="34" charset="0"/>
                <a:cs typeface="Arial"/>
              </a:rPr>
              <a:t> </a:t>
            </a:r>
            <a:r>
              <a:rPr lang="en-US" sz="1800" b="1" u="none" spc="55">
                <a:latin typeface="Lato" panose="020F0502020204030203" pitchFamily="34" charset="0"/>
                <a:cs typeface="Arial"/>
              </a:rPr>
              <a:t>to</a:t>
            </a:r>
            <a:r>
              <a:rPr lang="en-US" sz="1800" b="1" u="none" spc="-5">
                <a:latin typeface="Lato" panose="020F0502020204030203" pitchFamily="34" charset="0"/>
                <a:cs typeface="Arial"/>
              </a:rPr>
              <a:t> </a:t>
            </a:r>
            <a:r>
              <a:rPr lang="en-US" sz="1800" b="1" u="none" spc="-75">
                <a:latin typeface="Lato" panose="020F0502020204030203" pitchFamily="34" charset="0"/>
                <a:cs typeface="Arial"/>
              </a:rPr>
              <a:t>DPI</a:t>
            </a:r>
            <a:r>
              <a:rPr lang="en-US" sz="1800" b="1" u="none" spc="-5">
                <a:latin typeface="Lato" panose="020F0502020204030203" pitchFamily="34" charset="0"/>
                <a:cs typeface="Arial"/>
              </a:rPr>
              <a:t> </a:t>
            </a:r>
            <a:r>
              <a:rPr lang="en-US" sz="1800" b="1" u="none" spc="-10">
                <a:latin typeface="Lato" panose="020F0502020204030203" pitchFamily="34" charset="0"/>
                <a:cs typeface="Arial"/>
              </a:rPr>
              <a:t>employees</a:t>
            </a:r>
            <a:r>
              <a:rPr lang="en-US" sz="1800" b="1" u="none">
                <a:latin typeface="Lato" panose="020F0502020204030203" pitchFamily="34" charset="0"/>
                <a:cs typeface="Arial"/>
              </a:rPr>
              <a:t> during</a:t>
            </a:r>
            <a:r>
              <a:rPr lang="en-US" sz="1800" b="1" u="none" spc="10">
                <a:latin typeface="Lato" panose="020F0502020204030203" pitchFamily="34" charset="0"/>
                <a:cs typeface="Arial"/>
              </a:rPr>
              <a:t> </a:t>
            </a:r>
            <a:r>
              <a:rPr lang="en-US" sz="1800" b="1" u="none">
                <a:latin typeface="Lato" panose="020F0502020204030203" pitchFamily="34" charset="0"/>
                <a:cs typeface="Arial"/>
              </a:rPr>
              <a:t>the </a:t>
            </a:r>
            <a:r>
              <a:rPr lang="en-US" sz="1800" b="1" u="none" spc="-10">
                <a:latin typeface="Lato" panose="020F0502020204030203" pitchFamily="34" charset="0"/>
                <a:cs typeface="Arial"/>
              </a:rPr>
              <a:t>call.</a:t>
            </a:r>
            <a:endParaRPr lang="en-US" sz="1800" b="1">
              <a:latin typeface="Lato" panose="020F0502020204030203" pitchFamily="34" charset="0"/>
              <a:cs typeface="Arial"/>
            </a:endParaRPr>
          </a:p>
        </p:txBody>
      </p:sp>
      <p:sp>
        <p:nvSpPr>
          <p:cNvPr id="68" name="TextBox 67">
            <a:extLst>
              <a:ext uri="{FF2B5EF4-FFF2-40B4-BE49-F238E27FC236}">
                <a16:creationId xmlns:a16="http://schemas.microsoft.com/office/drawing/2014/main" id="{EB33315D-E075-D918-001A-3A7375FFFD53}"/>
              </a:ext>
            </a:extLst>
          </p:cNvPr>
          <p:cNvSpPr txBox="1"/>
          <p:nvPr/>
        </p:nvSpPr>
        <p:spPr>
          <a:xfrm>
            <a:off x="464820" y="2158503"/>
            <a:ext cx="8237219" cy="923330"/>
          </a:xfrm>
          <a:prstGeom prst="rect">
            <a:avLst/>
          </a:prstGeom>
          <a:noFill/>
        </p:spPr>
        <p:txBody>
          <a:bodyPr wrap="square">
            <a:spAutoFit/>
          </a:bodyPr>
          <a:lstStyle/>
          <a:p>
            <a:pPr marR="184785" lvl="0" defTabSz="914400">
              <a:lnSpc>
                <a:spcPct val="99800"/>
              </a:lnSpc>
              <a:defRPr/>
            </a:pPr>
            <a:r>
              <a:rPr kumimoji="0" lang="en-US" sz="1800" b="1" i="0" u="none" strike="noStrike" kern="0" cap="none" spc="-20" normalizeH="0" baseline="0" noProof="0">
                <a:ln>
                  <a:noFill/>
                </a:ln>
                <a:effectLst/>
                <a:uLnTx/>
                <a:uFillTx/>
                <a:latin typeface="Lato" panose="020F0502020204030203" pitchFamily="34" charset="0"/>
                <a:cs typeface="Arial"/>
              </a:rPr>
              <a:t>Join</a:t>
            </a:r>
            <a:r>
              <a:rPr kumimoji="0" lang="en-US" sz="1800" b="1" i="0" u="none" strike="noStrike" kern="0" cap="none" spc="30" normalizeH="0" baseline="0" noProof="0">
                <a:ln>
                  <a:noFill/>
                </a:ln>
                <a:effectLst/>
                <a:uLnTx/>
                <a:uFillTx/>
                <a:latin typeface="Lato" panose="020F0502020204030203" pitchFamily="34" charset="0"/>
                <a:cs typeface="Arial"/>
              </a:rPr>
              <a:t> </a:t>
            </a:r>
            <a:r>
              <a:rPr kumimoji="0" lang="en-US" sz="1800" b="1" i="0" u="none" strike="noStrike" kern="0" cap="none" spc="0" normalizeH="0" baseline="0" noProof="0">
                <a:ln>
                  <a:noFill/>
                </a:ln>
                <a:effectLst/>
                <a:uLnTx/>
                <a:uFillTx/>
                <a:latin typeface="Lato" panose="020F0502020204030203" pitchFamily="34" charset="0"/>
                <a:cs typeface="Arial"/>
              </a:rPr>
              <a:t>our </a:t>
            </a:r>
            <a:r>
              <a:rPr lang="en-US" sz="1800" b="1" kern="0">
                <a:latin typeface="Lato" panose="020F0502020204030203" pitchFamily="34" charset="0"/>
                <a:cs typeface="Arial"/>
                <a:hlinkClick r:id="rId4"/>
              </a:rPr>
              <a:t>Google Community</a:t>
            </a:r>
            <a:r>
              <a:rPr lang="en-US" sz="1800" b="1" kern="0" spc="20">
                <a:latin typeface="Lato" panose="020F0502020204030203" pitchFamily="34" charset="0"/>
                <a:cs typeface="Arial"/>
              </a:rPr>
              <a:t> </a:t>
            </a:r>
            <a:r>
              <a:rPr lang="en-US" sz="1800" b="1" kern="0" spc="30">
                <a:latin typeface="Lato" panose="020F0502020204030203" pitchFamily="34" charset="0"/>
                <a:cs typeface="Arial"/>
              </a:rPr>
              <a:t>to </a:t>
            </a:r>
            <a:r>
              <a:rPr lang="en-US" sz="1800" b="1" kern="0">
                <a:latin typeface="Lato" panose="020F0502020204030203" pitchFamily="34" charset="0"/>
                <a:cs typeface="Arial"/>
              </a:rPr>
              <a:t>connect</a:t>
            </a:r>
            <a:r>
              <a:rPr lang="en-US" sz="1800" b="1" kern="0" spc="40">
                <a:latin typeface="Lato" panose="020F0502020204030203" pitchFamily="34" charset="0"/>
                <a:cs typeface="Arial"/>
              </a:rPr>
              <a:t> </a:t>
            </a:r>
            <a:r>
              <a:rPr lang="en-US" sz="1800" b="1" kern="0">
                <a:latin typeface="Lato" panose="020F0502020204030203" pitchFamily="34" charset="0"/>
                <a:cs typeface="Arial"/>
              </a:rPr>
              <a:t>with</a:t>
            </a:r>
            <a:r>
              <a:rPr lang="en-US" sz="1800" b="1" kern="0" spc="10">
                <a:latin typeface="Lato" panose="020F0502020204030203" pitchFamily="34" charset="0"/>
                <a:cs typeface="Arial"/>
              </a:rPr>
              <a:t> </a:t>
            </a:r>
            <a:r>
              <a:rPr lang="en-US" sz="1800" b="1" kern="0">
                <a:latin typeface="Lato" panose="020F0502020204030203" pitchFamily="34" charset="0"/>
                <a:cs typeface="Arial"/>
              </a:rPr>
              <a:t>other</a:t>
            </a:r>
            <a:r>
              <a:rPr lang="en-US" sz="1800" b="1" kern="0" spc="35">
                <a:latin typeface="Lato" panose="020F0502020204030203" pitchFamily="34" charset="0"/>
                <a:cs typeface="Arial"/>
              </a:rPr>
              <a:t> </a:t>
            </a:r>
            <a:r>
              <a:rPr lang="en-US" sz="1800" b="1" kern="0" spc="-65">
                <a:latin typeface="Lato" panose="020F0502020204030203" pitchFamily="34" charset="0"/>
                <a:cs typeface="Arial"/>
              </a:rPr>
              <a:t>WISEdata</a:t>
            </a:r>
            <a:r>
              <a:rPr lang="en-US" sz="1800" b="1" kern="0" spc="35">
                <a:latin typeface="Lato" panose="020F0502020204030203" pitchFamily="34" charset="0"/>
                <a:cs typeface="Arial"/>
              </a:rPr>
              <a:t> </a:t>
            </a:r>
            <a:r>
              <a:rPr lang="en-US" sz="1800" b="1" kern="0" spc="-65">
                <a:latin typeface="Lato" panose="020F0502020204030203" pitchFamily="34" charset="0"/>
                <a:cs typeface="Arial"/>
              </a:rPr>
              <a:t>users and</a:t>
            </a:r>
            <a:r>
              <a:rPr lang="en-US" sz="1800" b="1" kern="0" spc="30">
                <a:latin typeface="Lato" panose="020F0502020204030203" pitchFamily="34" charset="0"/>
                <a:cs typeface="Arial"/>
              </a:rPr>
              <a:t> </a:t>
            </a:r>
            <a:r>
              <a:rPr lang="en-US" sz="1800" b="1" kern="0" spc="-10">
                <a:latin typeface="Lato" panose="020F0502020204030203" pitchFamily="34" charset="0"/>
                <a:cs typeface="Arial"/>
              </a:rPr>
              <a:t>receive announcements</a:t>
            </a:r>
            <a:r>
              <a:rPr lang="en-US" sz="1800" b="1" kern="0" spc="30">
                <a:latin typeface="Lato" panose="020F0502020204030203" pitchFamily="34" charset="0"/>
                <a:cs typeface="Arial"/>
              </a:rPr>
              <a:t> </a:t>
            </a:r>
            <a:r>
              <a:rPr lang="en-US" sz="1800" b="1" kern="0">
                <a:latin typeface="Lato" panose="020F0502020204030203" pitchFamily="34" charset="0"/>
                <a:cs typeface="Arial"/>
              </a:rPr>
              <a:t>and</a:t>
            </a:r>
            <a:r>
              <a:rPr lang="en-US" sz="1800" b="1" kern="0" spc="30">
                <a:latin typeface="Lato" panose="020F0502020204030203" pitchFamily="34" charset="0"/>
                <a:cs typeface="Arial"/>
              </a:rPr>
              <a:t> </a:t>
            </a:r>
            <a:r>
              <a:rPr lang="en-US" sz="1800" b="1" kern="0">
                <a:latin typeface="Lato" panose="020F0502020204030203" pitchFamily="34" charset="0"/>
                <a:cs typeface="Arial"/>
              </a:rPr>
              <a:t>notifications</a:t>
            </a:r>
            <a:r>
              <a:rPr lang="en-US" sz="1800" b="1" kern="0" spc="40">
                <a:latin typeface="Lato" panose="020F0502020204030203" pitchFamily="34" charset="0"/>
                <a:cs typeface="Arial"/>
              </a:rPr>
              <a:t> </a:t>
            </a:r>
            <a:r>
              <a:rPr lang="en-US" sz="1800" b="1" kern="0">
                <a:latin typeface="Lato" panose="020F0502020204030203" pitchFamily="34" charset="0"/>
                <a:cs typeface="Arial"/>
              </a:rPr>
              <a:t>from</a:t>
            </a:r>
            <a:r>
              <a:rPr lang="en-US" sz="1800" b="1" kern="0" spc="20">
                <a:latin typeface="Lato" panose="020F0502020204030203" pitchFamily="34" charset="0"/>
                <a:cs typeface="Arial"/>
              </a:rPr>
              <a:t> </a:t>
            </a:r>
            <a:r>
              <a:rPr lang="en-US" sz="1800" b="1" kern="0" spc="-80">
                <a:latin typeface="Lato" panose="020F0502020204030203" pitchFamily="34" charset="0"/>
                <a:cs typeface="Arial"/>
              </a:rPr>
              <a:t>DPI</a:t>
            </a:r>
            <a:r>
              <a:rPr lang="en-US" sz="1800" b="1" kern="0" spc="30">
                <a:latin typeface="Lato" panose="020F0502020204030203" pitchFamily="34" charset="0"/>
                <a:cs typeface="Arial"/>
              </a:rPr>
              <a:t> </a:t>
            </a:r>
            <a:r>
              <a:rPr lang="en-US" sz="1800" b="1" kern="0" spc="-25">
                <a:latin typeface="Lato" panose="020F0502020204030203" pitchFamily="34" charset="0"/>
                <a:cs typeface="Arial"/>
              </a:rPr>
              <a:t>and </a:t>
            </a:r>
            <a:r>
              <a:rPr lang="en-US" sz="1800" b="1" kern="0">
                <a:latin typeface="Lato" panose="020F0502020204030203" pitchFamily="34" charset="0"/>
                <a:cs typeface="Arial"/>
              </a:rPr>
              <a:t>the</a:t>
            </a:r>
            <a:r>
              <a:rPr lang="en-US" sz="1800" b="1" kern="0" spc="20">
                <a:latin typeface="Lato" panose="020F0502020204030203" pitchFamily="34" charset="0"/>
                <a:cs typeface="Arial"/>
              </a:rPr>
              <a:t> </a:t>
            </a:r>
            <a:r>
              <a:rPr lang="en-US" sz="1800" b="1" kern="0" spc="-75">
                <a:latin typeface="Lato" panose="020F0502020204030203" pitchFamily="34" charset="0"/>
                <a:cs typeface="Arial"/>
              </a:rPr>
              <a:t>WISEdata</a:t>
            </a:r>
            <a:r>
              <a:rPr lang="en-US" sz="1800" b="1" kern="0" spc="40">
                <a:latin typeface="Lato" panose="020F0502020204030203" pitchFamily="34" charset="0"/>
                <a:cs typeface="Arial"/>
              </a:rPr>
              <a:t> </a:t>
            </a:r>
            <a:r>
              <a:rPr lang="en-US" sz="1800" b="1" kern="0" spc="-10">
                <a:latin typeface="Lato" panose="020F0502020204030203" pitchFamily="34" charset="0"/>
                <a:cs typeface="Arial"/>
              </a:rPr>
              <a:t>community. (</a:t>
            </a:r>
            <a:r>
              <a:rPr kumimoji="0" lang="en-US" sz="1800" b="1" i="0" u="none" strike="noStrike" kern="0" cap="none" spc="-20" normalizeH="0" baseline="0" noProof="0">
                <a:ln>
                  <a:noFill/>
                </a:ln>
                <a:effectLst/>
                <a:uLnTx/>
                <a:uFillTx/>
                <a:latin typeface="Lato" panose="020F0502020204030203" pitchFamily="34" charset="0"/>
                <a:cs typeface="Arial"/>
              </a:rPr>
              <a:t>Now, ‘Chat’ in Google Workspaces, formerly "Currents.")</a:t>
            </a:r>
            <a:endParaRPr kumimoji="0" lang="en-US" sz="1800" b="1" i="0" u="none" strike="noStrike" kern="0" cap="none" spc="0" normalizeH="0" baseline="0" noProof="0">
              <a:ln>
                <a:noFill/>
              </a:ln>
              <a:effectLst/>
              <a:uLnTx/>
              <a:uFillTx/>
              <a:latin typeface="Lato" panose="020F0502020204030203" pitchFamily="34" charset="0"/>
              <a:cs typeface="Arial"/>
            </a:endParaRPr>
          </a:p>
        </p:txBody>
      </p:sp>
    </p:spTree>
    <p:custDataLst>
      <p:tags r:id="rId1"/>
    </p:custDataLst>
    <p:extLst>
      <p:ext uri="{BB962C8B-B14F-4D97-AF65-F5344CB8AC3E}">
        <p14:creationId xmlns:p14="http://schemas.microsoft.com/office/powerpoint/2010/main" val="87308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A6BC27-E588-24CA-B75A-79E2F6B13B9C}"/>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Your Voice Matters</a:t>
            </a:r>
          </a:p>
        </p:txBody>
      </p:sp>
      <p:sp>
        <p:nvSpPr>
          <p:cNvPr id="5" name="TextBox 4">
            <a:extLst>
              <a:ext uri="{FF2B5EF4-FFF2-40B4-BE49-F238E27FC236}">
                <a16:creationId xmlns:a16="http://schemas.microsoft.com/office/drawing/2014/main" id="{AB1590F2-E3F7-9809-497D-750936D6DDBC}"/>
              </a:ext>
            </a:extLst>
          </p:cNvPr>
          <p:cNvSpPr txBox="1"/>
          <p:nvPr/>
        </p:nvSpPr>
        <p:spPr>
          <a:xfrm>
            <a:off x="464820" y="986555"/>
            <a:ext cx="8206740" cy="923330"/>
          </a:xfrm>
          <a:prstGeom prst="rect">
            <a:avLst/>
          </a:prstGeom>
          <a:noFill/>
        </p:spPr>
        <p:txBody>
          <a:bodyPr wrap="square" lIns="91440" tIns="45720" rIns="91440" bIns="45720" anchor="t">
            <a:spAutoFit/>
          </a:bodyPr>
          <a:lstStyle/>
          <a:p>
            <a:r>
              <a:rPr lang="en-US" sz="1800" b="1">
                <a:latin typeface="Lato"/>
                <a:ea typeface="Lato"/>
                <a:cs typeface="Lato"/>
              </a:rPr>
              <a:t>We would love to hear from you! Your feedback matters. With most DPI webpages, you can give feedback straight away, propose a new recommendation, and cast your vote on recommendations made by others.</a:t>
            </a:r>
          </a:p>
        </p:txBody>
      </p:sp>
      <p:pic>
        <p:nvPicPr>
          <p:cNvPr id="6" name="Picture 5">
            <a:extLst>
              <a:ext uri="{FF2B5EF4-FFF2-40B4-BE49-F238E27FC236}">
                <a16:creationId xmlns:a16="http://schemas.microsoft.com/office/drawing/2014/main" id="{33495E2C-1DEC-8507-011A-227EFF1E86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4820" y="2158470"/>
            <a:ext cx="3901778" cy="493819"/>
          </a:xfrm>
          <a:prstGeom prst="rect">
            <a:avLst/>
          </a:prstGeom>
        </p:spPr>
      </p:pic>
      <p:pic>
        <p:nvPicPr>
          <p:cNvPr id="7" name="Picture 6">
            <a:extLst>
              <a:ext uri="{FF2B5EF4-FFF2-40B4-BE49-F238E27FC236}">
                <a16:creationId xmlns:a16="http://schemas.microsoft.com/office/drawing/2014/main" id="{879FAB8A-478B-416A-1C1B-8BB3F2C0598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42856" y="2088359"/>
            <a:ext cx="3328704" cy="634039"/>
          </a:xfrm>
          <a:prstGeom prst="rect">
            <a:avLst/>
          </a:prstGeom>
        </p:spPr>
      </p:pic>
    </p:spTree>
    <p:custDataLst>
      <p:tags r:id="rId1"/>
    </p:custDataLst>
    <p:extLst>
      <p:ext uri="{BB962C8B-B14F-4D97-AF65-F5344CB8AC3E}">
        <p14:creationId xmlns:p14="http://schemas.microsoft.com/office/powerpoint/2010/main" val="3016466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prstClr val="black"/>
                </a:solidFill>
                <a:effectLst/>
                <a:uLnTx/>
                <a:uFillTx/>
                <a:latin typeface="Lato" panose="020F0502020204030203" pitchFamily="34" charset="0"/>
                <a:ea typeface="+mn-ea"/>
                <a:cs typeface="+mn-cs"/>
              </a:rPr>
              <a:t>Thank you!					Thank you!</a:t>
            </a:r>
          </a:p>
          <a:p>
            <a:pPr marL="0" marR="0" lvl="0" indent="0" algn="ctr" defTabSz="685800" rtl="0" eaLnBrk="1" fontAlgn="auto" latinLnBrk="0" hangingPunct="1">
              <a:lnSpc>
                <a:spcPct val="100000"/>
              </a:lnSpc>
              <a:spcBef>
                <a:spcPts val="0"/>
              </a:spcBef>
              <a:spcAft>
                <a:spcPts val="3000"/>
              </a:spcAft>
              <a:buClrTx/>
              <a:buSzTx/>
              <a:buFont typeface="Arial"/>
              <a:buNone/>
              <a:tabLst/>
              <a:defRPr/>
            </a:pPr>
            <a:endParaRPr kumimoji="0" lang="en-US" sz="3200" b="1"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a:p>
            <a:pPr marL="0" marR="0" lvl="0" indent="0" algn="ctr" defTabSz="685800" rtl="0" eaLnBrk="1" fontAlgn="auto" latinLnBrk="0" hangingPunct="1">
              <a:lnSpc>
                <a:spcPct val="100000"/>
              </a:lnSpc>
              <a:spcBef>
                <a:spcPts val="0"/>
              </a:spcBef>
              <a:spcAft>
                <a:spcPts val="3000"/>
              </a:spcAft>
              <a:buClrTx/>
              <a:buSzTx/>
              <a:buFont typeface="Arial"/>
              <a:buNone/>
              <a:tabLst/>
              <a:defRPr/>
            </a:pPr>
            <a:endParaRPr kumimoji="0" lang="en-US" sz="3200" b="1"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200" b="1" i="0" u="none" strike="noStrike" kern="1200" cap="none" spc="0" normalizeH="0" baseline="0" noProof="0">
                <a:ln>
                  <a:noFill/>
                </a:ln>
                <a:solidFill>
                  <a:prstClr val="black"/>
                </a:solidFill>
                <a:effectLst/>
                <a:uLnTx/>
                <a:uFillTx/>
                <a:latin typeface="Lato" panose="020F0502020204030203" pitchFamily="34" charset="0"/>
                <a:ea typeface="+mn-ea"/>
                <a:cs typeface="+mn-cs"/>
              </a:rPr>
              <a:t>Please scan the QR code to provide us with your feedback!</a:t>
            </a:r>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978924"/>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8BE22D-B635-A4C8-E2E6-21811B36A915}"/>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WISEdata Portal: What is it?</a:t>
            </a:r>
          </a:p>
        </p:txBody>
      </p:sp>
      <p:sp>
        <p:nvSpPr>
          <p:cNvPr id="3" name="Text Placeholder 2">
            <a:extLst>
              <a:ext uri="{FF2B5EF4-FFF2-40B4-BE49-F238E27FC236}">
                <a16:creationId xmlns:a16="http://schemas.microsoft.com/office/drawing/2014/main" id="{3370F146-4092-A5C1-7C91-C640BBEA33C4}"/>
              </a:ext>
            </a:extLst>
          </p:cNvPr>
          <p:cNvSpPr>
            <a:spLocks noGrp="1"/>
          </p:cNvSpPr>
          <p:nvPr>
            <p:ph type="body" sz="quarter" idx="14"/>
          </p:nvPr>
        </p:nvSpPr>
        <p:spPr>
          <a:xfrm>
            <a:off x="358775" y="921657"/>
            <a:ext cx="8426450" cy="3161393"/>
          </a:xfrm>
        </p:spPr>
        <p:txBody>
          <a:bodyPr vert="horz" lIns="91440" tIns="45720" rIns="91440" bIns="45720" rtlCol="0" anchor="t">
            <a:noAutofit/>
          </a:bodyPr>
          <a:lstStyle/>
          <a:p>
            <a:pPr marL="0" indent="0">
              <a:buNone/>
            </a:pPr>
            <a:r>
              <a:rPr lang="en-US" sz="1800" dirty="0" err="1">
                <a:effectLst/>
                <a:latin typeface="Lato"/>
                <a:ea typeface="Arial" panose="020B0604020202020204" pitchFamily="34" charset="0"/>
                <a:cs typeface="Lato"/>
              </a:rPr>
              <a:t>WISEdata</a:t>
            </a:r>
            <a:r>
              <a:rPr lang="en-US" sz="1800" spc="-35" dirty="0">
                <a:effectLst/>
                <a:latin typeface="Lato"/>
                <a:ea typeface="Arial" panose="020B0604020202020204" pitchFamily="34" charset="0"/>
                <a:cs typeface="Lato"/>
              </a:rPr>
              <a:t> </a:t>
            </a:r>
            <a:r>
              <a:rPr lang="en-US" sz="1800" dirty="0">
                <a:effectLst/>
                <a:latin typeface="Lato"/>
                <a:ea typeface="Arial" panose="020B0604020202020204" pitchFamily="34" charset="0"/>
                <a:cs typeface="Lato"/>
              </a:rPr>
              <a:t>Portal</a:t>
            </a:r>
            <a:r>
              <a:rPr lang="en-US" sz="1800" spc="-35" dirty="0">
                <a:effectLst/>
                <a:latin typeface="Lato"/>
                <a:ea typeface="Arial" panose="020B0604020202020204" pitchFamily="34" charset="0"/>
                <a:cs typeface="Lato"/>
              </a:rPr>
              <a:t> </a:t>
            </a:r>
            <a:r>
              <a:rPr lang="en-US" sz="1800" dirty="0">
                <a:effectLst/>
                <a:latin typeface="Lato"/>
                <a:ea typeface="Arial" panose="020B0604020202020204" pitchFamily="34" charset="0"/>
                <a:cs typeface="Lato"/>
              </a:rPr>
              <a:t>is</a:t>
            </a:r>
            <a:r>
              <a:rPr lang="en-US" sz="1800" spc="-55" dirty="0">
                <a:effectLst/>
                <a:latin typeface="Lato"/>
                <a:ea typeface="Arial" panose="020B0604020202020204" pitchFamily="34" charset="0"/>
                <a:cs typeface="Lato"/>
              </a:rPr>
              <a:t> </a:t>
            </a:r>
            <a:r>
              <a:rPr lang="en-US" sz="1800" dirty="0">
                <a:effectLst/>
                <a:latin typeface="Lato"/>
                <a:ea typeface="Arial" panose="020B0604020202020204" pitchFamily="34" charset="0"/>
                <a:cs typeface="Lato"/>
              </a:rPr>
              <a:t>a</a:t>
            </a:r>
            <a:r>
              <a:rPr lang="en-US" sz="1800" spc="-45" dirty="0">
                <a:latin typeface="Lato"/>
                <a:ea typeface="Arial" panose="020B0604020202020204" pitchFamily="34" charset="0"/>
                <a:cs typeface="Lato"/>
              </a:rPr>
              <a:t>n </a:t>
            </a:r>
            <a:r>
              <a:rPr lang="en-US" sz="1800" dirty="0">
                <a:effectLst/>
                <a:latin typeface="Lato"/>
                <a:ea typeface="Arial" panose="020B0604020202020204" pitchFamily="34" charset="0"/>
                <a:cs typeface="Lato"/>
              </a:rPr>
              <a:t>application</a:t>
            </a:r>
            <a:r>
              <a:rPr lang="en-US" sz="1800" spc="-20" dirty="0">
                <a:effectLst/>
                <a:latin typeface="Lato"/>
                <a:ea typeface="Arial" panose="020B0604020202020204" pitchFamily="34" charset="0"/>
                <a:cs typeface="Lato"/>
              </a:rPr>
              <a:t> </a:t>
            </a:r>
            <a:r>
              <a:rPr lang="en-US" sz="1800" dirty="0">
                <a:effectLst/>
                <a:latin typeface="Lato"/>
                <a:ea typeface="Arial" panose="020B0604020202020204" pitchFamily="34" charset="0"/>
                <a:cs typeface="Lato"/>
              </a:rPr>
              <a:t>used</a:t>
            </a:r>
            <a:r>
              <a:rPr lang="en-US" sz="1800" spc="-55" dirty="0">
                <a:effectLst/>
                <a:latin typeface="Lato"/>
                <a:ea typeface="Arial" panose="020B0604020202020204" pitchFamily="34" charset="0"/>
                <a:cs typeface="Lato"/>
              </a:rPr>
              <a:t> </a:t>
            </a:r>
            <a:r>
              <a:rPr lang="en-US" sz="1800" dirty="0">
                <a:effectLst/>
                <a:latin typeface="Lato"/>
                <a:ea typeface="Arial" panose="020B0604020202020204" pitchFamily="34" charset="0"/>
                <a:cs typeface="Lato"/>
              </a:rPr>
              <a:t>to</a:t>
            </a:r>
            <a:r>
              <a:rPr lang="en-US" sz="1800" spc="-50" dirty="0">
                <a:effectLst/>
                <a:latin typeface="Lato"/>
                <a:ea typeface="Arial" panose="020B0604020202020204" pitchFamily="34" charset="0"/>
                <a:cs typeface="Lato"/>
              </a:rPr>
              <a:t> </a:t>
            </a:r>
            <a:r>
              <a:rPr lang="en-US" sz="1800" dirty="0">
                <a:effectLst/>
                <a:latin typeface="Lato"/>
                <a:ea typeface="Arial" panose="020B0604020202020204" pitchFamily="34" charset="0"/>
                <a:cs typeface="Lato"/>
              </a:rPr>
              <a:t>confirm</a:t>
            </a:r>
            <a:r>
              <a:rPr lang="en-US" sz="1800" spc="-40" dirty="0">
                <a:effectLst/>
                <a:latin typeface="Lato"/>
                <a:ea typeface="Arial" panose="020B0604020202020204" pitchFamily="34" charset="0"/>
                <a:cs typeface="Lato"/>
              </a:rPr>
              <a:t> </a:t>
            </a:r>
            <a:r>
              <a:rPr lang="en-US" sz="1800" dirty="0">
                <a:effectLst/>
                <a:latin typeface="Lato"/>
                <a:ea typeface="Arial" panose="020B0604020202020204" pitchFamily="34" charset="0"/>
                <a:cs typeface="Lato"/>
              </a:rPr>
              <a:t>that</a:t>
            </a:r>
            <a:r>
              <a:rPr lang="en-US" sz="1800" spc="-50" dirty="0">
                <a:effectLst/>
                <a:latin typeface="Lato"/>
                <a:ea typeface="Arial" panose="020B0604020202020204" pitchFamily="34" charset="0"/>
                <a:cs typeface="Lato"/>
              </a:rPr>
              <a:t> </a:t>
            </a:r>
            <a:r>
              <a:rPr lang="en-US" sz="1800" dirty="0">
                <a:effectLst/>
                <a:latin typeface="Lato"/>
                <a:ea typeface="Arial" panose="020B0604020202020204" pitchFamily="34" charset="0"/>
                <a:cs typeface="Lato"/>
              </a:rPr>
              <a:t>data</a:t>
            </a:r>
            <a:r>
              <a:rPr lang="en-US" sz="1800" spc="-40" dirty="0">
                <a:effectLst/>
                <a:latin typeface="Lato"/>
                <a:ea typeface="Arial" panose="020B0604020202020204" pitchFamily="34" charset="0"/>
                <a:cs typeface="Lato"/>
              </a:rPr>
              <a:t> </a:t>
            </a:r>
            <a:r>
              <a:rPr lang="en-US" sz="1800" dirty="0">
                <a:effectLst/>
                <a:latin typeface="Lato"/>
                <a:ea typeface="Arial" panose="020B0604020202020204" pitchFamily="34" charset="0"/>
                <a:cs typeface="Lato"/>
              </a:rPr>
              <a:t>is</a:t>
            </a:r>
            <a:r>
              <a:rPr lang="en-US" sz="1800" spc="-40" dirty="0">
                <a:effectLst/>
                <a:latin typeface="Lato"/>
                <a:ea typeface="Arial" panose="020B0604020202020204" pitchFamily="34" charset="0"/>
                <a:cs typeface="Lato"/>
              </a:rPr>
              <a:t> </a:t>
            </a:r>
            <a:r>
              <a:rPr lang="en-US" sz="1800" dirty="0">
                <a:effectLst/>
                <a:latin typeface="Lato"/>
                <a:ea typeface="Arial" panose="020B0604020202020204" pitchFamily="34" charset="0"/>
                <a:cs typeface="Lato"/>
              </a:rPr>
              <a:t>sent from your student information system (SIS) to the Department of Public Instruction (DPI).</a:t>
            </a:r>
          </a:p>
          <a:p>
            <a:pPr marL="164465" indent="-164465">
              <a:spcAft>
                <a:spcPts val="180"/>
              </a:spcAft>
              <a:buFont typeface="Arial" panose="020B0604020202020204" pitchFamily="34" charset="0"/>
              <a:buChar char="•"/>
            </a:pPr>
            <a:r>
              <a:rPr lang="en-US" sz="1800" dirty="0">
                <a:latin typeface="Lato"/>
                <a:ea typeface="Arial" panose="020B0604020202020204" pitchFamily="34" charset="0"/>
                <a:cs typeface="Lato"/>
              </a:rPr>
              <a:t>M</a:t>
            </a:r>
            <a:r>
              <a:rPr lang="en-US" sz="1800" dirty="0">
                <a:effectLst/>
                <a:latin typeface="Lato"/>
                <a:ea typeface="Arial" panose="020B0604020202020204" pitchFamily="34" charset="0"/>
                <a:cs typeface="Lato"/>
              </a:rPr>
              <a:t>ulti-vendor, open data collection system</a:t>
            </a:r>
          </a:p>
          <a:p>
            <a:pPr marL="164465" indent="-164465">
              <a:spcAft>
                <a:spcPts val="180"/>
              </a:spcAft>
              <a:buFont typeface="Arial" panose="020B0604020202020204" pitchFamily="34" charset="0"/>
              <a:buChar char="•"/>
            </a:pPr>
            <a:r>
              <a:rPr lang="en-US" sz="1800" dirty="0">
                <a:latin typeface="Lato"/>
                <a:ea typeface="Arial" panose="020B0604020202020204" pitchFamily="34" charset="0"/>
                <a:cs typeface="Lato"/>
              </a:rPr>
              <a:t>“Read-only” or “view-only” application</a:t>
            </a:r>
          </a:p>
          <a:p>
            <a:pPr marL="164465" indent="-164465">
              <a:spcAft>
                <a:spcPts val="180"/>
              </a:spcAft>
              <a:buFont typeface="Arial" panose="020B0604020202020204" pitchFamily="34" charset="0"/>
              <a:buChar char="•"/>
            </a:pPr>
            <a:r>
              <a:rPr lang="en-US" sz="1800" dirty="0">
                <a:latin typeface="Lato"/>
                <a:ea typeface="Arial" panose="020B0604020202020204" pitchFamily="34" charset="0"/>
                <a:cs typeface="Lato"/>
              </a:rPr>
              <a:t>Data is ‘pushed’ from an LEA’s SIS to the </a:t>
            </a:r>
            <a:r>
              <a:rPr lang="en-US" sz="1800" dirty="0" err="1">
                <a:latin typeface="Lato"/>
                <a:ea typeface="Arial" panose="020B0604020202020204" pitchFamily="34" charset="0"/>
                <a:cs typeface="Lato"/>
              </a:rPr>
              <a:t>WISEdata</a:t>
            </a:r>
            <a:r>
              <a:rPr lang="en-US" sz="1800" dirty="0">
                <a:latin typeface="Lato"/>
                <a:ea typeface="Arial" panose="020B0604020202020204" pitchFamily="34" charset="0"/>
                <a:cs typeface="Lato"/>
              </a:rPr>
              <a:t> Portal</a:t>
            </a:r>
          </a:p>
          <a:p>
            <a:pPr marL="164465" indent="-164465">
              <a:spcAft>
                <a:spcPts val="180"/>
              </a:spcAft>
              <a:buFont typeface="Arial" panose="020B0604020202020204" pitchFamily="34" charset="0"/>
              <a:buChar char="•"/>
            </a:pPr>
            <a:r>
              <a:rPr lang="en-US" sz="1800" dirty="0">
                <a:effectLst/>
                <a:latin typeface="Lato"/>
                <a:ea typeface="Arial" panose="020B0604020202020204" pitchFamily="34" charset="0"/>
                <a:cs typeface="Lato"/>
              </a:rPr>
              <a:t>Data visible in </a:t>
            </a:r>
            <a:r>
              <a:rPr lang="en-US" sz="1800" dirty="0" err="1">
                <a:effectLst/>
                <a:latin typeface="Lato"/>
                <a:ea typeface="Arial" panose="020B0604020202020204" pitchFamily="34" charset="0"/>
                <a:cs typeface="Lato"/>
              </a:rPr>
              <a:t>WISEdata</a:t>
            </a:r>
            <a:r>
              <a:rPr lang="en-US" sz="1800" dirty="0">
                <a:effectLst/>
                <a:latin typeface="Lato"/>
                <a:ea typeface="Arial" panose="020B0604020202020204" pitchFamily="34" charset="0"/>
                <a:cs typeface="Lato"/>
              </a:rPr>
              <a:t> Portal today will be visible in </a:t>
            </a:r>
            <a:r>
              <a:rPr lang="en-US" sz="1800" dirty="0" err="1">
                <a:effectLst/>
                <a:latin typeface="Lato"/>
                <a:ea typeface="Arial" panose="020B0604020202020204" pitchFamily="34" charset="0"/>
                <a:cs typeface="Lato"/>
              </a:rPr>
              <a:t>WISEdash</a:t>
            </a:r>
            <a:r>
              <a:rPr lang="en-US" sz="1800" dirty="0">
                <a:effectLst/>
                <a:latin typeface="Lato"/>
                <a:ea typeface="Arial" panose="020B0604020202020204" pitchFamily="34" charset="0"/>
                <a:cs typeface="Lato"/>
              </a:rPr>
              <a:t> the following day</a:t>
            </a:r>
            <a:endParaRPr lang="en-US" sz="1100" b="0" dirty="0">
              <a:effectLst/>
              <a:latin typeface="Lato"/>
              <a:ea typeface="Arial" panose="020B0604020202020204" pitchFamily="34" charset="0"/>
              <a:cs typeface="Lato"/>
            </a:endParaRPr>
          </a:p>
          <a:p>
            <a:endParaRPr lang="en-US"/>
          </a:p>
        </p:txBody>
      </p:sp>
    </p:spTree>
    <p:custDataLst>
      <p:tags r:id="rId1"/>
    </p:custDataLst>
    <p:extLst>
      <p:ext uri="{BB962C8B-B14F-4D97-AF65-F5344CB8AC3E}">
        <p14:creationId xmlns:p14="http://schemas.microsoft.com/office/powerpoint/2010/main" val="253837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88AF6-3455-C97C-6848-A301EB78E1F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Data Privacy</a:t>
            </a:r>
          </a:p>
        </p:txBody>
      </p:sp>
      <p:sp>
        <p:nvSpPr>
          <p:cNvPr id="7" name="TextBox 6">
            <a:extLst>
              <a:ext uri="{FF2B5EF4-FFF2-40B4-BE49-F238E27FC236}">
                <a16:creationId xmlns:a16="http://schemas.microsoft.com/office/drawing/2014/main" id="{C79CEDFC-4711-EDC8-2610-E6E28FB1DFBB}"/>
              </a:ext>
            </a:extLst>
          </p:cNvPr>
          <p:cNvSpPr txBox="1"/>
          <p:nvPr/>
        </p:nvSpPr>
        <p:spPr>
          <a:xfrm>
            <a:off x="453390" y="1027758"/>
            <a:ext cx="8237220" cy="3231654"/>
          </a:xfrm>
          <a:prstGeom prst="rect">
            <a:avLst/>
          </a:prstGeom>
          <a:noFill/>
        </p:spPr>
        <p:txBody>
          <a:bodyPr wrap="square" lIns="91440" tIns="45720" rIns="91440" bIns="45720" anchor="t">
            <a:spAutoFit/>
          </a:bodyPr>
          <a:lstStyle/>
          <a:p>
            <a:pPr>
              <a:spcAft>
                <a:spcPts val="1800"/>
              </a:spcAft>
            </a:pPr>
            <a:r>
              <a:rPr lang="en-US" sz="1800" b="1" dirty="0">
                <a:effectLst/>
                <a:latin typeface="Lato"/>
                <a:ea typeface="Arial" panose="020B0604020202020204" pitchFamily="34" charset="0"/>
                <a:cs typeface="Lato"/>
              </a:rPr>
              <a:t>To guarantee that data is linked to the right individual, </a:t>
            </a:r>
            <a:r>
              <a:rPr lang="en-US" sz="1800" b="1" dirty="0" err="1">
                <a:effectLst/>
                <a:latin typeface="Lato"/>
                <a:ea typeface="Arial" panose="020B0604020202020204" pitchFamily="34" charset="0"/>
                <a:cs typeface="Lato"/>
              </a:rPr>
              <a:t>WISEdata</a:t>
            </a:r>
            <a:r>
              <a:rPr lang="en-US" sz="1800" b="1" dirty="0">
                <a:effectLst/>
                <a:latin typeface="Lato"/>
                <a:ea typeface="Arial" panose="020B0604020202020204" pitchFamily="34" charset="0"/>
                <a:cs typeface="Lato"/>
              </a:rPr>
              <a:t> connects to </a:t>
            </a:r>
            <a:r>
              <a:rPr lang="en-US" sz="1800" b="1" dirty="0" err="1">
                <a:effectLst/>
                <a:latin typeface="Lato"/>
                <a:ea typeface="Arial" panose="020B0604020202020204" pitchFamily="34" charset="0"/>
                <a:cs typeface="Lato"/>
              </a:rPr>
              <a:t>WISEid</a:t>
            </a:r>
            <a:r>
              <a:rPr lang="en-US" sz="1800" b="1" dirty="0">
                <a:effectLst/>
                <a:latin typeface="Lato"/>
                <a:ea typeface="Arial" panose="020B0604020202020204" pitchFamily="34" charset="0"/>
                <a:cs typeface="Lato"/>
              </a:rPr>
              <a:t>.</a:t>
            </a:r>
            <a:endParaRPr lang="en-US" dirty="0">
              <a:latin typeface="Lato"/>
              <a:cs typeface="Lato"/>
            </a:endParaRPr>
          </a:p>
          <a:p>
            <a:pPr marL="164465" indent="-164465">
              <a:spcAft>
                <a:spcPts val="1800"/>
              </a:spcAft>
              <a:buFont typeface="Arial" panose="020B0604020202020204" pitchFamily="34" charset="0"/>
              <a:buChar char="•"/>
            </a:pPr>
            <a:r>
              <a:rPr lang="en-US" sz="1800" b="1" dirty="0">
                <a:latin typeface="Lato"/>
                <a:ea typeface="Lato"/>
                <a:cs typeface="Lato"/>
              </a:rPr>
              <a:t>PII (Personally Identifiable Information): Any information that permits the identity of an individual to be directly or indirectly inferred, including any information that is linked or linkable to that individual.</a:t>
            </a:r>
          </a:p>
          <a:p>
            <a:pPr marL="164465" indent="-164465">
              <a:spcAft>
                <a:spcPts val="1800"/>
              </a:spcAft>
              <a:buFont typeface="Arial" panose="020B0604020202020204" pitchFamily="34" charset="0"/>
              <a:buChar char="•"/>
            </a:pPr>
            <a:r>
              <a:rPr lang="en-US" sz="1800" b="1" dirty="0">
                <a:latin typeface="Lato"/>
                <a:ea typeface="Lato"/>
                <a:cs typeface="Lato"/>
                <a:hlinkClick r:id="rId3"/>
              </a:rPr>
              <a:t>Student Data Privacy Resources webpage</a:t>
            </a:r>
            <a:endParaRPr lang="en-US" sz="1800" b="1" dirty="0">
              <a:latin typeface="Lato"/>
              <a:ea typeface="Lato"/>
              <a:cs typeface="Lato"/>
            </a:endParaRPr>
          </a:p>
          <a:p>
            <a:pPr marL="164465" indent="-164465">
              <a:spcAft>
                <a:spcPts val="1800"/>
              </a:spcAft>
              <a:buFont typeface="Arial" panose="020B0604020202020204" pitchFamily="34" charset="0"/>
              <a:buChar char="•"/>
            </a:pPr>
            <a:r>
              <a:rPr lang="en-US" sz="1800" b="1" dirty="0">
                <a:latin typeface="Lato"/>
                <a:ea typeface="Lato"/>
                <a:cs typeface="Lato"/>
                <a:hlinkClick r:id="rId4"/>
              </a:rPr>
              <a:t>DPI Examples of PII</a:t>
            </a:r>
            <a:endParaRPr lang="en-US" sz="1800" b="1" dirty="0">
              <a:latin typeface="Lato"/>
              <a:ea typeface="Lato"/>
              <a:cs typeface="Lato"/>
            </a:endParaRPr>
          </a:p>
          <a:p>
            <a:pPr marL="164465" indent="-164465">
              <a:spcAft>
                <a:spcPts val="1800"/>
              </a:spcAft>
              <a:buFont typeface="Arial" panose="020B0604020202020204" pitchFamily="34" charset="0"/>
              <a:buChar char="•"/>
            </a:pPr>
            <a:endParaRPr lang="en-US" sz="1800" b="1">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09957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88AF6-3455-C97C-6848-A301EB78E1F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Examples of PII</a:t>
            </a:r>
          </a:p>
        </p:txBody>
      </p:sp>
      <p:sp>
        <p:nvSpPr>
          <p:cNvPr id="9" name="TextBox 8">
            <a:extLst>
              <a:ext uri="{FF2B5EF4-FFF2-40B4-BE49-F238E27FC236}">
                <a16:creationId xmlns:a16="http://schemas.microsoft.com/office/drawing/2014/main" id="{640A9ACE-55A8-26C7-32DD-11F713B5093B}"/>
              </a:ext>
            </a:extLst>
          </p:cNvPr>
          <p:cNvSpPr txBox="1"/>
          <p:nvPr/>
        </p:nvSpPr>
        <p:spPr>
          <a:xfrm>
            <a:off x="497522" y="1138119"/>
            <a:ext cx="8219757" cy="369332"/>
          </a:xfrm>
          <a:prstGeom prst="rect">
            <a:avLst/>
          </a:prstGeom>
          <a:noFill/>
        </p:spPr>
        <p:txBody>
          <a:bodyPr wrap="square">
            <a:spAutoFit/>
          </a:bodyPr>
          <a:lstStyle/>
          <a:p>
            <a:r>
              <a:rPr lang="en-US" sz="1800" b="1">
                <a:latin typeface="Lato" panose="020F0502020204030203" pitchFamily="34" charset="0"/>
              </a:rPr>
              <a:t>PII may include but may not be limited to:</a:t>
            </a:r>
          </a:p>
        </p:txBody>
      </p:sp>
      <p:sp>
        <p:nvSpPr>
          <p:cNvPr id="11" name="TextBox 10">
            <a:extLst>
              <a:ext uri="{FF2B5EF4-FFF2-40B4-BE49-F238E27FC236}">
                <a16:creationId xmlns:a16="http://schemas.microsoft.com/office/drawing/2014/main" id="{B780B564-DDC4-3C8B-9E6B-4AAAF85548FB}"/>
              </a:ext>
            </a:extLst>
          </p:cNvPr>
          <p:cNvSpPr txBox="1"/>
          <p:nvPr/>
        </p:nvSpPr>
        <p:spPr>
          <a:xfrm>
            <a:off x="497522" y="1723913"/>
            <a:ext cx="4074478" cy="2031325"/>
          </a:xfrm>
          <a:prstGeom prst="rect">
            <a:avLst/>
          </a:prstGeom>
          <a:noFill/>
        </p:spPr>
        <p:txBody>
          <a:bodyPr wrap="square">
            <a:spAutoFit/>
          </a:bodyPr>
          <a:lstStyle/>
          <a:p>
            <a:pPr marL="164592" indent="-164592">
              <a:buFont typeface="Arial" panose="020B0604020202020204" pitchFamily="34" charset="0"/>
              <a:buChar char="•"/>
            </a:pPr>
            <a:r>
              <a:rPr lang="en-US" sz="1800" b="1">
                <a:latin typeface="Lato" panose="020F0502020204030203" pitchFamily="34" charset="0"/>
              </a:rPr>
              <a:t>General Student Data</a:t>
            </a:r>
          </a:p>
          <a:p>
            <a:pPr marL="164592" indent="-164592">
              <a:buFont typeface="Arial" panose="020B0604020202020204" pitchFamily="34" charset="0"/>
              <a:buChar char="•"/>
            </a:pPr>
            <a:r>
              <a:rPr lang="en-US" sz="1800" b="1">
                <a:latin typeface="Lato" panose="020F0502020204030203" pitchFamily="34" charset="0"/>
              </a:rPr>
              <a:t>Social Security Number</a:t>
            </a:r>
          </a:p>
          <a:p>
            <a:pPr marL="164592" indent="-164592">
              <a:buFont typeface="Arial" panose="020B0604020202020204" pitchFamily="34" charset="0"/>
              <a:buChar char="•"/>
            </a:pPr>
            <a:r>
              <a:rPr lang="en-US" sz="1800" b="1">
                <a:latin typeface="Lato" panose="020F0502020204030203" pitchFamily="34" charset="0"/>
              </a:rPr>
              <a:t>Driver’s License or State ID Card</a:t>
            </a:r>
          </a:p>
          <a:p>
            <a:pPr marL="164592" indent="-164592">
              <a:buFont typeface="Arial" panose="020B0604020202020204" pitchFamily="34" charset="0"/>
              <a:buChar char="•"/>
            </a:pPr>
            <a:r>
              <a:rPr lang="en-US" sz="1800" b="1">
                <a:latin typeface="Lato" panose="020F0502020204030203" pitchFamily="34" charset="0"/>
              </a:rPr>
              <a:t>Passport Number</a:t>
            </a:r>
          </a:p>
          <a:p>
            <a:pPr marL="164592" indent="-164592">
              <a:buFont typeface="Arial" panose="020B0604020202020204" pitchFamily="34" charset="0"/>
              <a:buChar char="•"/>
            </a:pPr>
            <a:r>
              <a:rPr lang="en-US" sz="1800" b="1">
                <a:latin typeface="Lato" panose="020F0502020204030203" pitchFamily="34" charset="0"/>
              </a:rPr>
              <a:t>DNA Profile</a:t>
            </a:r>
          </a:p>
          <a:p>
            <a:pPr marL="164592" indent="-164592">
              <a:buFont typeface="Arial" panose="020B0604020202020204" pitchFamily="34" charset="0"/>
              <a:buChar char="•"/>
            </a:pPr>
            <a:r>
              <a:rPr lang="en-US" sz="1800" b="1">
                <a:latin typeface="Lato" panose="020F0502020204030203" pitchFamily="34" charset="0"/>
              </a:rPr>
              <a:t>Biometric Identifiers (x-ray, retinal scan, fingerprints, etc.)</a:t>
            </a:r>
          </a:p>
        </p:txBody>
      </p:sp>
      <p:sp>
        <p:nvSpPr>
          <p:cNvPr id="13" name="TextBox 12">
            <a:extLst>
              <a:ext uri="{FF2B5EF4-FFF2-40B4-BE49-F238E27FC236}">
                <a16:creationId xmlns:a16="http://schemas.microsoft.com/office/drawing/2014/main" id="{BADCB74D-761E-6E46-9259-A2B463B2A31C}"/>
              </a:ext>
            </a:extLst>
          </p:cNvPr>
          <p:cNvSpPr txBox="1"/>
          <p:nvPr/>
        </p:nvSpPr>
        <p:spPr>
          <a:xfrm>
            <a:off x="4607400" y="1723913"/>
            <a:ext cx="4074478" cy="1754326"/>
          </a:xfrm>
          <a:prstGeom prst="rect">
            <a:avLst/>
          </a:prstGeom>
          <a:noFill/>
        </p:spPr>
        <p:txBody>
          <a:bodyPr wrap="square">
            <a:spAutoFit/>
          </a:bodyPr>
          <a:lstStyle/>
          <a:p>
            <a:pPr marL="164592" indent="-164592">
              <a:buFont typeface="Arial" panose="020B0604020202020204" pitchFamily="34" charset="0"/>
              <a:buChar char="•"/>
            </a:pPr>
            <a:r>
              <a:rPr lang="en-US" sz="1800" b="1">
                <a:latin typeface="Lato" panose="020F0502020204030203" pitchFamily="34" charset="0"/>
              </a:rPr>
              <a:t>Medical Information </a:t>
            </a:r>
          </a:p>
          <a:p>
            <a:pPr marL="164592" indent="-164592">
              <a:buFont typeface="Arial" panose="020B0604020202020204" pitchFamily="34" charset="0"/>
              <a:buChar char="•"/>
            </a:pPr>
            <a:r>
              <a:rPr lang="en-US" sz="1800" b="1">
                <a:latin typeface="Lato" panose="020F0502020204030203" pitchFamily="34" charset="0"/>
              </a:rPr>
              <a:t>Authentication Information (passwords and information to re- enable passwords)</a:t>
            </a:r>
          </a:p>
          <a:p>
            <a:pPr marL="164592" indent="-164592">
              <a:buFont typeface="Arial" panose="020B0604020202020204" pitchFamily="34" charset="0"/>
              <a:buChar char="•"/>
            </a:pPr>
            <a:r>
              <a:rPr lang="en-US" sz="1800" b="1">
                <a:latin typeface="Lato" panose="020F0502020204030203" pitchFamily="34" charset="0"/>
              </a:rPr>
              <a:t>Financial Information (bank account, credit/debit card, etc.)</a:t>
            </a:r>
          </a:p>
        </p:txBody>
      </p:sp>
    </p:spTree>
    <p:custDataLst>
      <p:tags r:id="rId1"/>
    </p:custDataLst>
    <p:extLst>
      <p:ext uri="{BB962C8B-B14F-4D97-AF65-F5344CB8AC3E}">
        <p14:creationId xmlns:p14="http://schemas.microsoft.com/office/powerpoint/2010/main" val="359037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E871DE-9119-084B-408A-9DE067A54F7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Getting Started with WISEdata Portal</a:t>
            </a:r>
          </a:p>
        </p:txBody>
      </p:sp>
      <p:sp>
        <p:nvSpPr>
          <p:cNvPr id="3" name="Text Placeholder 2">
            <a:extLst>
              <a:ext uri="{FF2B5EF4-FFF2-40B4-BE49-F238E27FC236}">
                <a16:creationId xmlns:a16="http://schemas.microsoft.com/office/drawing/2014/main" id="{D3D23707-567D-53BA-AC3D-117B9AA76702}"/>
              </a:ext>
            </a:extLst>
          </p:cNvPr>
          <p:cNvSpPr>
            <a:spLocks noGrp="1"/>
          </p:cNvSpPr>
          <p:nvPr>
            <p:ph type="body" sz="quarter" idx="14"/>
          </p:nvPr>
        </p:nvSpPr>
        <p:spPr>
          <a:xfrm>
            <a:off x="461010" y="976449"/>
            <a:ext cx="8221980" cy="2512779"/>
          </a:xfrm>
        </p:spPr>
        <p:txBody>
          <a:bodyPr/>
          <a:lstStyle/>
          <a:p>
            <a:pPr algn="l" rtl="0" fontAlgn="base">
              <a:buFont typeface="+mj-lt"/>
              <a:buAutoNum type="arabicPeriod"/>
            </a:pPr>
            <a:r>
              <a:rPr lang="en-US" sz="1800" i="0" u="none" strike="noStrike">
                <a:solidFill>
                  <a:srgbClr val="000000"/>
                </a:solidFill>
                <a:effectLst/>
              </a:rPr>
              <a:t>Navigate to </a:t>
            </a:r>
            <a:r>
              <a:rPr lang="en-US" sz="1800" i="0" u="sng" strike="noStrike">
                <a:solidFill>
                  <a:srgbClr val="0563C1"/>
                </a:solidFill>
                <a:effectLst/>
                <a:hlinkClick r:id="rId3"/>
              </a:rPr>
              <a:t>WISEhome</a:t>
            </a:r>
            <a:r>
              <a:rPr lang="en-US" sz="1800" i="0" u="none" strike="noStrike">
                <a:solidFill>
                  <a:srgbClr val="000000"/>
                </a:solidFill>
                <a:effectLst/>
              </a:rPr>
              <a:t> (please bookmark)</a:t>
            </a:r>
            <a:r>
              <a:rPr lang="en-US" sz="1800" i="0">
                <a:solidFill>
                  <a:srgbClr val="000000"/>
                </a:solidFill>
                <a:effectLst/>
              </a:rPr>
              <a:t>​.</a:t>
            </a:r>
          </a:p>
          <a:p>
            <a:pPr algn="l" rtl="0" fontAlgn="base">
              <a:buFont typeface="+mj-lt"/>
              <a:buAutoNum type="arabicPeriod"/>
            </a:pPr>
            <a:r>
              <a:rPr lang="en-US" sz="1800" i="0" u="none" strike="noStrike">
                <a:solidFill>
                  <a:srgbClr val="000000"/>
                </a:solidFill>
                <a:effectLst/>
              </a:rPr>
              <a:t>Log in using your WAMS or Google login information.</a:t>
            </a:r>
            <a:r>
              <a:rPr lang="en-US" sz="1800" i="0">
                <a:solidFill>
                  <a:srgbClr val="000000"/>
                </a:solidFill>
                <a:effectLst/>
              </a:rPr>
              <a:t>​</a:t>
            </a:r>
          </a:p>
          <a:p>
            <a:pPr algn="l" rtl="0" fontAlgn="base">
              <a:buFont typeface="+mj-lt"/>
              <a:buAutoNum type="arabicPeriod"/>
            </a:pPr>
            <a:r>
              <a:rPr lang="en-US" sz="1800" i="0" u="none" strike="noStrike">
                <a:solidFill>
                  <a:srgbClr val="000000"/>
                </a:solidFill>
                <a:effectLst/>
              </a:rPr>
              <a:t>Select WISEdata Portal.</a:t>
            </a:r>
            <a:endParaRPr lang="en-US" sz="1800" i="0">
              <a:solidFill>
                <a:srgbClr val="000000"/>
              </a:solidFill>
              <a:effectLst/>
            </a:endParaRPr>
          </a:p>
        </p:txBody>
      </p:sp>
      <p:pic>
        <p:nvPicPr>
          <p:cNvPr id="4" name="Picture 3" descr="Screenshot of the WISEdata Portal icon on WISEhome.">
            <a:extLst>
              <a:ext uri="{FF2B5EF4-FFF2-40B4-BE49-F238E27FC236}">
                <a16:creationId xmlns:a16="http://schemas.microsoft.com/office/drawing/2014/main" id="{56DAB005-9339-3677-6126-9F6BE12BEB06}"/>
              </a:ext>
            </a:extLst>
          </p:cNvPr>
          <p:cNvPicPr>
            <a:picLocks noChangeAspect="1"/>
          </p:cNvPicPr>
          <p:nvPr/>
        </p:nvPicPr>
        <p:blipFill>
          <a:blip r:embed="rId4"/>
          <a:stretch>
            <a:fillRect/>
          </a:stretch>
        </p:blipFill>
        <p:spPr>
          <a:xfrm>
            <a:off x="4746127" y="2026135"/>
            <a:ext cx="3506333" cy="2291721"/>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495494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88FF0E-85E0-4A71-C119-C26ACABCD90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Accessing WISEdata Portal</a:t>
            </a:r>
            <a:endParaRPr kumimoji="0" lang="en-US" sz="3600" b="0" i="0" u="none" strike="noStrike" kern="1200" cap="none" spc="0" normalizeH="0" baseline="0" noProof="0" dirty="0">
              <a:ln>
                <a:noFill/>
              </a:ln>
              <a:solidFill>
                <a:srgbClr val="000000"/>
              </a:solidFill>
              <a:effectLst/>
              <a:uLnTx/>
              <a:uFillTx/>
              <a:latin typeface="Lato Black"/>
              <a:ea typeface="Lato Black"/>
              <a:cs typeface="Lato Black"/>
            </a:endParaRPr>
          </a:p>
        </p:txBody>
      </p:sp>
      <p:sp>
        <p:nvSpPr>
          <p:cNvPr id="8" name="TextBox 7">
            <a:extLst>
              <a:ext uri="{FF2B5EF4-FFF2-40B4-BE49-F238E27FC236}">
                <a16:creationId xmlns:a16="http://schemas.microsoft.com/office/drawing/2014/main" id="{1DE64BE2-E688-3A1A-EC6A-892AAA709274}"/>
              </a:ext>
            </a:extLst>
          </p:cNvPr>
          <p:cNvSpPr txBox="1"/>
          <p:nvPr/>
        </p:nvSpPr>
        <p:spPr>
          <a:xfrm>
            <a:off x="123940" y="1332352"/>
            <a:ext cx="469180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Lato"/>
                <a:ea typeface="Lato"/>
                <a:cs typeface="Calibri"/>
              </a:rPr>
              <a:t>If you do not have a WAMS ID or Google account to access the </a:t>
            </a:r>
            <a:r>
              <a:rPr lang="en-US" sz="1600" b="1" err="1">
                <a:latin typeface="Lato"/>
                <a:ea typeface="Lato"/>
                <a:cs typeface="Calibri"/>
              </a:rPr>
              <a:t>WISEdata</a:t>
            </a:r>
            <a:r>
              <a:rPr lang="en-US" sz="1600" b="1">
                <a:latin typeface="Lato"/>
                <a:ea typeface="Lato"/>
                <a:cs typeface="Calibri"/>
              </a:rPr>
              <a:t> Portal application, please register for an account from WAMS homepage, found here: </a:t>
            </a:r>
            <a:r>
              <a:rPr lang="en-US" sz="1600" b="1">
                <a:latin typeface="Lato"/>
                <a:ea typeface="Lato"/>
                <a:cs typeface="Calibri"/>
                <a:hlinkClick r:id="rId3"/>
              </a:rPr>
              <a:t>WAMS homepage</a:t>
            </a:r>
            <a:endParaRPr lang="en-US" sz="1600">
              <a:latin typeface="Calibri"/>
              <a:ea typeface="Lato"/>
              <a:cs typeface="Calibri"/>
            </a:endParaRPr>
          </a:p>
        </p:txBody>
      </p:sp>
      <p:pic>
        <p:nvPicPr>
          <p:cNvPr id="4" name="Picture 3" descr="Screenshot of the Wisconsin.gov website where one obtains WAMS credentials (username and password)">
            <a:extLst>
              <a:ext uri="{FF2B5EF4-FFF2-40B4-BE49-F238E27FC236}">
                <a16:creationId xmlns:a16="http://schemas.microsoft.com/office/drawing/2014/main" id="{EAA71A06-E096-755A-6020-E340C13D59C8}"/>
              </a:ext>
            </a:extLst>
          </p:cNvPr>
          <p:cNvPicPr>
            <a:picLocks noChangeAspect="1"/>
          </p:cNvPicPr>
          <p:nvPr/>
        </p:nvPicPr>
        <p:blipFill>
          <a:blip r:embed="rId4"/>
          <a:stretch>
            <a:fillRect/>
          </a:stretch>
        </p:blipFill>
        <p:spPr>
          <a:xfrm>
            <a:off x="4951515" y="1005289"/>
            <a:ext cx="3778543" cy="3490970"/>
          </a:xfrm>
          <a:prstGeom prst="rect">
            <a:avLst/>
          </a:prstGeom>
        </p:spPr>
      </p:pic>
    </p:spTree>
    <p:custDataLst>
      <p:tags r:id="rId1"/>
    </p:custDataLst>
    <p:extLst>
      <p:ext uri="{BB962C8B-B14F-4D97-AF65-F5344CB8AC3E}">
        <p14:creationId xmlns:p14="http://schemas.microsoft.com/office/powerpoint/2010/main" val="224317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8B9345-FD83-64E0-8383-D69760EF1E2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Request Access to a WISE Application</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7" name="TextBox 6">
            <a:extLst>
              <a:ext uri="{FF2B5EF4-FFF2-40B4-BE49-F238E27FC236}">
                <a16:creationId xmlns:a16="http://schemas.microsoft.com/office/drawing/2014/main" id="{E6AF7782-12F0-6244-1B03-B83E414B1A52}"/>
              </a:ext>
            </a:extLst>
          </p:cNvPr>
          <p:cNvSpPr txBox="1"/>
          <p:nvPr/>
        </p:nvSpPr>
        <p:spPr>
          <a:xfrm>
            <a:off x="483476" y="874779"/>
            <a:ext cx="82296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Lato"/>
                <a:ea typeface="Lato"/>
                <a:cs typeface="Calibri"/>
              </a:rPr>
              <a:t>There are 2 WISEdata Portal roles, these are agency, and agency read. The Agency role allows users to acknowledge warnings, and update contacts. However, Agency Read is a view only access and no changes can be made with this role.</a:t>
            </a:r>
          </a:p>
        </p:txBody>
      </p:sp>
      <p:sp>
        <p:nvSpPr>
          <p:cNvPr id="8" name="TextBox 7">
            <a:extLst>
              <a:ext uri="{FF2B5EF4-FFF2-40B4-BE49-F238E27FC236}">
                <a16:creationId xmlns:a16="http://schemas.microsoft.com/office/drawing/2014/main" id="{9FE0284C-E33C-CC48-D586-B2BE8A27E293}"/>
              </a:ext>
            </a:extLst>
          </p:cNvPr>
          <p:cNvSpPr txBox="1"/>
          <p:nvPr/>
        </p:nvSpPr>
        <p:spPr>
          <a:xfrm>
            <a:off x="483476" y="1755115"/>
            <a:ext cx="82296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Lato"/>
                <a:ea typeface="Lato"/>
                <a:cs typeface="Calibri"/>
              </a:rPr>
              <a:t>Your DSA ( District Administrator will either approve or deny your request, once you request access to an application.</a:t>
            </a:r>
            <a:endParaRPr lang="en-US">
              <a:latin typeface="Lato"/>
              <a:ea typeface="Lato"/>
              <a:cs typeface="Lato"/>
            </a:endParaRPr>
          </a:p>
        </p:txBody>
      </p:sp>
      <p:pic>
        <p:nvPicPr>
          <p:cNvPr id="5" name="Picture 4" descr="A screenshot of the WISEhome landing screen. The Request Access menu tab is highlighted with a red box. ">
            <a:extLst>
              <a:ext uri="{FF2B5EF4-FFF2-40B4-BE49-F238E27FC236}">
                <a16:creationId xmlns:a16="http://schemas.microsoft.com/office/drawing/2014/main" id="{DDFB2EB6-4335-0518-30D3-1224DAA9517A}"/>
              </a:ext>
            </a:extLst>
          </p:cNvPr>
          <p:cNvPicPr>
            <a:picLocks noChangeAspect="1"/>
          </p:cNvPicPr>
          <p:nvPr/>
        </p:nvPicPr>
        <p:blipFill>
          <a:blip r:embed="rId3"/>
          <a:stretch>
            <a:fillRect/>
          </a:stretch>
        </p:blipFill>
        <p:spPr>
          <a:xfrm>
            <a:off x="1639372" y="2389229"/>
            <a:ext cx="6143625" cy="1943100"/>
          </a:xfrm>
          <a:prstGeom prst="rect">
            <a:avLst/>
          </a:prstGeom>
        </p:spPr>
      </p:pic>
    </p:spTree>
    <p:custDataLst>
      <p:tags r:id="rId1"/>
    </p:custDataLst>
    <p:extLst>
      <p:ext uri="{BB962C8B-B14F-4D97-AF65-F5344CB8AC3E}">
        <p14:creationId xmlns:p14="http://schemas.microsoft.com/office/powerpoint/2010/main" val="34617221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template-white.pptx" id="{F8050E90-A50D-434C-AEFE-A37FF8BA39C4}" vid="{497949E9-B2C7-45A8-8401-4D4F73B5B8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Props1.xml><?xml version="1.0" encoding="utf-8"?>
<ds:datastoreItem xmlns:ds="http://schemas.openxmlformats.org/officeDocument/2006/customXml" ds:itemID="{1EC35670-102F-4287-B208-8DB87514C14F}"/>
</file>

<file path=customXml/itemProps2.xml><?xml version="1.0" encoding="utf-8"?>
<ds:datastoreItem xmlns:ds="http://schemas.openxmlformats.org/officeDocument/2006/customXml" ds:itemID="{AF293E0E-2DBC-4352-8690-C844589D5F56}">
  <ds:schemaRefs>
    <ds:schemaRef ds:uri="http://schemas.microsoft.com/sharepoint/v3/contenttype/forms"/>
  </ds:schemaRefs>
</ds:datastoreItem>
</file>

<file path=customXml/itemProps3.xml><?xml version="1.0" encoding="utf-8"?>
<ds:datastoreItem xmlns:ds="http://schemas.openxmlformats.org/officeDocument/2006/customXml" ds:itemID="{41C1CEAE-B617-44B6-BBA6-4AEAEED8172C}">
  <ds:schemaRefs>
    <ds:schemaRef ds:uri="http://purl.org/dc/elements/1.1/"/>
    <ds:schemaRef ds:uri="http://schemas.microsoft.com/office/2006/metadata/properties"/>
    <ds:schemaRef ds:uri="2e738f9a-aabc-43fa-ba56-f67ecbb3da8a"/>
    <ds:schemaRef ds:uri="http://purl.org/dc/terms/"/>
    <ds:schemaRef ds:uri="http://schemas.microsoft.com/office/2006/documentManagement/types"/>
    <ds:schemaRef ds:uri="http://schemas.openxmlformats.org/package/2006/metadata/core-properties"/>
    <ds:schemaRef ds:uri="53b6fa66-905b-41bc-bd6d-9745c0971c15"/>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1742</Words>
  <Application>Microsoft Office PowerPoint</Application>
  <PresentationFormat>On-screen Show (16:9)</PresentationFormat>
  <Paragraphs>187</Paragraphs>
  <Slides>32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Lato</vt:lpstr>
      <vt:lpstr>Lato Black</vt:lpstr>
      <vt:lpstr>Office Theme</vt:lpstr>
      <vt:lpstr>WISEdata For New Users Training: WISEdata Portal  Navigation &amp; WISEdata Basics</vt:lpstr>
      <vt:lpstr>Training Objective</vt:lpstr>
      <vt:lpstr>Why Does DPI Collect Data</vt:lpstr>
      <vt:lpstr>WISEdata Portal: What is it?</vt:lpstr>
      <vt:lpstr>Data Privacy</vt:lpstr>
      <vt:lpstr>Examples of PII</vt:lpstr>
      <vt:lpstr>Getting Started with WISEdata Portal</vt:lpstr>
      <vt:lpstr>Accessing WISEdata Portal</vt:lpstr>
      <vt:lpstr>Request Access to a WISE Application</vt:lpstr>
      <vt:lpstr>Procedure for Submitting Data</vt:lpstr>
      <vt:lpstr>Data Flow</vt:lpstr>
      <vt:lpstr>Sample Text Slide</vt:lpstr>
      <vt:lpstr>WISEdata Data Elements</vt:lpstr>
      <vt:lpstr>Update Agency Contacts</vt:lpstr>
      <vt:lpstr>Data Validation</vt:lpstr>
      <vt:lpstr>Student Detail </vt:lpstr>
      <vt:lpstr>Errors and Warnings</vt:lpstr>
      <vt:lpstr>Types of Errors and Warnings</vt:lpstr>
      <vt:lpstr>How to Open a  KBA from WDP</vt:lpstr>
      <vt:lpstr>Example of a KBA</vt:lpstr>
      <vt:lpstr>Submit a Help Ticket</vt:lpstr>
      <vt:lpstr>Help Ticket</vt:lpstr>
      <vt:lpstr>Examples of “Not Helpful” Help Ticket</vt:lpstr>
      <vt:lpstr>Examples of “Helpful” Help Ticket</vt:lpstr>
      <vt:lpstr>Helpful Advice</vt:lpstr>
      <vt:lpstr>WISEdata Events Calendar</vt:lpstr>
      <vt:lpstr>Save the Date</vt:lpstr>
      <vt:lpstr>Learn more with WISE Training</vt:lpstr>
      <vt:lpstr>Resources</vt:lpstr>
      <vt:lpstr>Stay Connected </vt:lpstr>
      <vt:lpstr>Your Voice Matters</vt:lpstr>
      <vt:lpstr>Questions?</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Hunter, Jodyann T. DPI</dc:creator>
  <cp:lastModifiedBy>Stringfellow, Kina F. DPI</cp:lastModifiedBy>
  <cp:revision>1</cp:revision>
  <dcterms:created xsi:type="dcterms:W3CDTF">2024-01-11T23:40:03Z</dcterms:created>
  <dcterms:modified xsi:type="dcterms:W3CDTF">2024-02-27T14:26:16Z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12941F72-E69C-4DA6-AB50-B5AB8D344A35</vt:lpwstr>
  </property>
  <property fmtid="{D5CDD505-2E9C-101B-9397-08002B2CF9AE}" pid="5" name="ArticulatePath">
    <vt:lpwstr>https://widpiprd.sharepoint.com/sites/M365CG-WISEdataConference/Shared Documents/General/2024 WISEdata Conference/Slide Decks/WISEdata for New Users_2024</vt:lpwstr>
  </property>
  <property fmtid="{D5CDD505-2E9C-101B-9397-08002B2CF9AE}" pid="6" name="_MarkAsFinal">
    <vt:bool>true</vt:bool>
  </property>
  <property fmtid="{D5CDD505-2E9C-101B-9397-08002B2CF9AE}" pid="7" name="Order">
    <vt:r8>51700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