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notesSlides/notesSlide37.xml" ContentType="application/vnd.openxmlformats-officedocument.presentationml.notesSlide+xml"/>
  <Override PartName="/ppt/tags/tag47.xml" ContentType="application/vnd.openxmlformats-officedocument.presentationml.tags+xml"/>
  <Override PartName="/ppt/notesSlides/notesSlide38.xml" ContentType="application/vnd.openxmlformats-officedocument.presentationml.notesSlide+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notesSlides/notesSlide4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42.xml" ContentType="application/vnd.openxmlformats-officedocument.presentationml.notesSlide+xml"/>
  <Override PartName="/ppt/tags/tag53.xml" ContentType="application/vnd.openxmlformats-officedocument.presentationml.tags+xml"/>
  <Override PartName="/ppt/notesSlides/notesSlide43.xml" ContentType="application/vnd.openxmlformats-officedocument.presentationml.notesSlide+xml"/>
  <Override PartName="/ppt/tags/tag54.xml" ContentType="application/vnd.openxmlformats-officedocument.presentationml.tags+xml"/>
  <Override PartName="/ppt/notesSlides/notesSlide44.xml" ContentType="application/vnd.openxmlformats-officedocument.presentationml.notesSlide+xml"/>
  <Override PartName="/ppt/tags/tag55.xml" ContentType="application/vnd.openxmlformats-officedocument.presentationml.tags+xml"/>
  <Override PartName="/ppt/notesSlides/notesSlide45.xml" ContentType="application/vnd.openxmlformats-officedocument.presentationml.notesSlide+xml"/>
  <Override PartName="/ppt/tags/tag56.xml" ContentType="application/vnd.openxmlformats-officedocument.presentationml.tags+xml"/>
  <Override PartName="/ppt/notesSlides/notesSlide46.xml" ContentType="application/vnd.openxmlformats-officedocument.presentationml.notesSlide+xml"/>
  <Override PartName="/ppt/tags/tag57.xml" ContentType="application/vnd.openxmlformats-officedocument.presentationml.tags+xml"/>
  <Override PartName="/ppt/notesSlides/notesSlide47.xml" ContentType="application/vnd.openxmlformats-officedocument.presentationml.notesSlide+xml"/>
  <Override PartName="/ppt/tags/tag58.xml" ContentType="application/vnd.openxmlformats-officedocument.presentationml.tags+xml"/>
  <Override PartName="/ppt/notesSlides/notesSlide48.xml" ContentType="application/vnd.openxmlformats-officedocument.presentationml.notesSlide+xml"/>
  <Override PartName="/ppt/tags/tag59.xml" ContentType="application/vnd.openxmlformats-officedocument.presentationml.tags+xml"/>
  <Override PartName="/ppt/notesSlides/notesSlide49.xml" ContentType="application/vnd.openxmlformats-officedocument.presentationml.notesSlide+xml"/>
  <Override PartName="/ppt/tags/tag60.xml" ContentType="application/vnd.openxmlformats-officedocument.presentationml.tags+xml"/>
  <Override PartName="/ppt/notesSlides/notesSlide50.xml" ContentType="application/vnd.openxmlformats-officedocument.presentationml.notesSlide+xml"/>
  <Override PartName="/ppt/tags/tag61.xml" ContentType="application/vnd.openxmlformats-officedocument.presentationml.tags+xml"/>
  <Override PartName="/ppt/notesSlides/notesSlide51.xml" ContentType="application/vnd.openxmlformats-officedocument.presentationml.notesSlide+xml"/>
  <Override PartName="/ppt/tags/tag62.xml" ContentType="application/vnd.openxmlformats-officedocument.presentationml.tags+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4"/>
    <p:sldMasterId id="2147483689" r:id="rId5"/>
    <p:sldMasterId id="2147483690" r:id="rId6"/>
    <p:sldMasterId id="2147483691" r:id="rId7"/>
  </p:sldMasterIdLst>
  <p:notesMasterIdLst>
    <p:notesMasterId r:id="rId61"/>
  </p:notesMasterIdLst>
  <p:handoutMasterIdLst>
    <p:handoutMasterId r:id="rId62"/>
  </p:handoutMasterIdLst>
  <p:sldIdLst>
    <p:sldId id="256" r:id="rId8"/>
    <p:sldId id="257" r:id="rId9"/>
    <p:sldId id="258" r:id="rId10"/>
    <p:sldId id="259" r:id="rId11"/>
    <p:sldId id="330" r:id="rId12"/>
    <p:sldId id="261" r:id="rId13"/>
    <p:sldId id="262" r:id="rId14"/>
    <p:sldId id="263" r:id="rId15"/>
    <p:sldId id="264" r:id="rId16"/>
    <p:sldId id="265" r:id="rId17"/>
    <p:sldId id="267" r:id="rId18"/>
    <p:sldId id="268" r:id="rId19"/>
    <p:sldId id="269" r:id="rId20"/>
    <p:sldId id="270" r:id="rId21"/>
    <p:sldId id="271" r:id="rId22"/>
    <p:sldId id="272" r:id="rId23"/>
    <p:sldId id="273" r:id="rId24"/>
    <p:sldId id="274" r:id="rId25"/>
    <p:sldId id="275" r:id="rId26"/>
    <p:sldId id="315" r:id="rId27"/>
    <p:sldId id="276" r:id="rId28"/>
    <p:sldId id="277" r:id="rId29"/>
    <p:sldId id="278" r:id="rId30"/>
    <p:sldId id="279" r:id="rId31"/>
    <p:sldId id="280" r:id="rId32"/>
    <p:sldId id="281" r:id="rId33"/>
    <p:sldId id="282" r:id="rId34"/>
    <p:sldId id="283" r:id="rId35"/>
    <p:sldId id="331" r:id="rId36"/>
    <p:sldId id="284" r:id="rId37"/>
    <p:sldId id="285" r:id="rId38"/>
    <p:sldId id="286" r:id="rId39"/>
    <p:sldId id="288" r:id="rId40"/>
    <p:sldId id="289" r:id="rId41"/>
    <p:sldId id="322" r:id="rId42"/>
    <p:sldId id="332" r:id="rId43"/>
    <p:sldId id="321" r:id="rId44"/>
    <p:sldId id="325" r:id="rId45"/>
    <p:sldId id="324" r:id="rId46"/>
    <p:sldId id="323" r:id="rId47"/>
    <p:sldId id="320" r:id="rId48"/>
    <p:sldId id="326" r:id="rId49"/>
    <p:sldId id="297" r:id="rId50"/>
    <p:sldId id="301" r:id="rId51"/>
    <p:sldId id="302" r:id="rId52"/>
    <p:sldId id="303" r:id="rId53"/>
    <p:sldId id="328" r:id="rId54"/>
    <p:sldId id="329" r:id="rId55"/>
    <p:sldId id="305" r:id="rId56"/>
    <p:sldId id="306" r:id="rId57"/>
    <p:sldId id="307" r:id="rId58"/>
    <p:sldId id="308" r:id="rId59"/>
    <p:sldId id="309" r:id="rId60"/>
  </p:sldIdLst>
  <p:sldSz cx="9144000" cy="5143500" type="screen16x9"/>
  <p:notesSz cx="6858000" cy="9144000"/>
  <p:embeddedFontLst>
    <p:embeddedFont>
      <p:font typeface="Lato" panose="020B0604020202020204" charset="0"/>
      <p:regular r:id="rId63"/>
      <p:bold r:id="rId64"/>
      <p:italic r:id="rId65"/>
      <p:boldItalic r:id="rId66"/>
    </p:embeddedFont>
    <p:embeddedFont>
      <p:font typeface="Lato Black" panose="020B0604020202020204" charset="0"/>
      <p:bold r:id="rId67"/>
      <p:boldItalic r:id="rId68"/>
    </p:embeddedFont>
    <p:embeddedFont>
      <p:font typeface="Roboto" panose="020B0604020202020204" charset="0"/>
      <p:regular r:id="rId69"/>
      <p:bold r:id="rId70"/>
      <p:italic r:id="rId71"/>
      <p:boldItalic r:id="rId72"/>
    </p:embeddedFont>
  </p:embeddedFontLst>
  <p:custDataLst>
    <p:tags r:id="rId7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E2566B-2224-FAFC-295B-E315BD313E49}" name="Stringfellow, Kina F. DPI" initials="SKFD" userId="S::Kina.Stringfellow@dpi.wi.gov::002858cf-6d8d-4f58-b096-3c8ddc1070aa" providerId="AD"/>
  <p188:author id="{CE476174-F6F9-E79F-9D63-196DD4C6C187}" name="Mueller, Brittany A.   DPI" initials="MD" userId="S::brittany.mueller@dpi.wi.gov::1c636fe5-da7a-488a-a5c9-e6e7995610a5" providerId="AD"/>
  <p188:author id="{1085BDB8-D70F-8604-3833-6407F4732C1C}" name="Perry, Jeffery S.   DPI" initials="PD" userId="S::jeffery.perry@dpi.wi.gov::d9f3693c-2d08-47e2-b5b3-4863944d0432" providerId="AD"/>
  <p188:author id="{21D395F1-DCD7-8C46-A246-04208DEA00EE}" name="Boe, Carrie A.   DPI" initials="BD" userId="S::carrie.boe@dpi.wi.gov::ad307906-849c-4257-9cee-5c2119764e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B0B"/>
    <a:srgbClr val="333399"/>
    <a:srgbClr val="ABABE3"/>
    <a:srgbClr val="009939"/>
    <a:srgbClr val="E2E2F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79B3B0-A258-38EE-9BF2-4068FB0E4BCD}" v="3" dt="2024-05-08T19:02:52.159"/>
    <p1510:client id="{8DF6328B-A7BC-7B4C-70B8-1E03F68276DC}" v="1" dt="2024-05-08T17:49:15.307"/>
  </p1510:revLst>
</p1510:revInfo>
</file>

<file path=ppt/tableStyles.xml><?xml version="1.0" encoding="utf-8"?>
<a:tblStyleLst xmlns:a="http://schemas.openxmlformats.org/drawingml/2006/main" def="{44DFEE51-86DA-42D9-8CFF-5B078BC52E03}">
  <a:tblStyle styleId="{44DFEE51-86DA-42D9-8CFF-5B078BC52E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45A8B2-18A6-4542-9CE2-BE2D231275D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font" Target="fonts/font4.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10.fntdata"/><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font" Target="fonts/font5.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font" Target="fonts/font3.fntdata"/><Relationship Id="rId73" Type="http://schemas.openxmlformats.org/officeDocument/2006/relationships/tags" Target="tags/tag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eller, Adam S. DPI" userId="S::adam.mueller@dpi.wi.gov::05c69f25-3328-4eed-af46-3edb4d5407dd" providerId="AD" clId="Web-{8DF6328B-A7BC-7B4C-70B8-1E03F68276DC}"/>
    <pc:docChg chg="modSld sldOrd">
      <pc:chgData name="Mueller, Adam S. DPI" userId="S::adam.mueller@dpi.wi.gov::05c69f25-3328-4eed-af46-3edb4d5407dd" providerId="AD" clId="Web-{8DF6328B-A7BC-7B4C-70B8-1E03F68276DC}" dt="2024-05-08T18:16:01.400" v="42"/>
      <pc:docMkLst>
        <pc:docMk/>
      </pc:docMkLst>
      <pc:sldChg chg="modNotes">
        <pc:chgData name="Mueller, Adam S. DPI" userId="S::adam.mueller@dpi.wi.gov::05c69f25-3328-4eed-af46-3edb4d5407dd" providerId="AD" clId="Web-{8DF6328B-A7BC-7B4C-70B8-1E03F68276DC}" dt="2024-05-08T18:16:01.400" v="42"/>
        <pc:sldMkLst>
          <pc:docMk/>
          <pc:sldMk cId="0" sldId="256"/>
        </pc:sldMkLst>
      </pc:sldChg>
      <pc:sldChg chg="modNotes">
        <pc:chgData name="Mueller, Adam S. DPI" userId="S::adam.mueller@dpi.wi.gov::05c69f25-3328-4eed-af46-3edb4d5407dd" providerId="AD" clId="Web-{8DF6328B-A7BC-7B4C-70B8-1E03F68276DC}" dt="2024-05-08T18:12:50.973" v="40"/>
        <pc:sldMkLst>
          <pc:docMk/>
          <pc:sldMk cId="0" sldId="302"/>
        </pc:sldMkLst>
      </pc:sldChg>
      <pc:sldChg chg="ord">
        <pc:chgData name="Mueller, Adam S. DPI" userId="S::adam.mueller@dpi.wi.gov::05c69f25-3328-4eed-af46-3edb4d5407dd" providerId="AD" clId="Web-{8DF6328B-A7BC-7B4C-70B8-1E03F68276DC}" dt="2024-05-08T17:49:15.307" v="0"/>
        <pc:sldMkLst>
          <pc:docMk/>
          <pc:sldMk cId="2069834637" sldId="315"/>
        </pc:sldMkLst>
      </pc:sldChg>
    </pc:docChg>
  </pc:docChgLst>
  <pc:docChgLst>
    <pc:chgData name="Mueller, Brittany A.   DPI" userId="S::brittany.mueller@dpi.wi.gov::1c636fe5-da7a-488a-a5c9-e6e7995610a5" providerId="AD" clId="Web-{841D0794-742A-7F8A-A106-796C93CD999F}"/>
    <pc:docChg chg="modSld">
      <pc:chgData name="Mueller, Brittany A.   DPI" userId="S::brittany.mueller@dpi.wi.gov::1c636fe5-da7a-488a-a5c9-e6e7995610a5" providerId="AD" clId="Web-{841D0794-742A-7F8A-A106-796C93CD999F}" dt="2024-04-19T13:35:46.788" v="16"/>
      <pc:docMkLst>
        <pc:docMk/>
      </pc:docMkLst>
      <pc:sldChg chg="modSp delCm modCm">
        <pc:chgData name="Mueller, Brittany A.   DPI" userId="S::brittany.mueller@dpi.wi.gov::1c636fe5-da7a-488a-a5c9-e6e7995610a5" providerId="AD" clId="Web-{841D0794-742A-7F8A-A106-796C93CD999F}" dt="2024-04-19T13:35:46.788" v="16"/>
        <pc:sldMkLst>
          <pc:docMk/>
          <pc:sldMk cId="0" sldId="309"/>
        </pc:sldMkLst>
        <pc:spChg chg="mod">
          <ac:chgData name="Mueller, Brittany A.   DPI" userId="S::brittany.mueller@dpi.wi.gov::1c636fe5-da7a-488a-a5c9-e6e7995610a5" providerId="AD" clId="Web-{841D0794-742A-7F8A-A106-796C93CD999F}" dt="2024-04-19T13:35:41.913" v="14" actId="20577"/>
          <ac:spMkLst>
            <pc:docMk/>
            <pc:sldMk cId="0" sldId="309"/>
            <ac:spMk id="587" creationId="{00000000-0000-0000-0000-000000000000}"/>
          </ac:spMkLst>
        </pc:spChg>
        <pc:extLst>
          <p:ext xmlns:p="http://schemas.openxmlformats.org/presentationml/2006/main" uri="{D6D511B9-2390-475A-947B-AFAB55BFBCF1}">
            <pc226:cmChg xmlns:pc226="http://schemas.microsoft.com/office/powerpoint/2022/06/main/command" chg="del mod">
              <pc226:chgData name="Mueller, Brittany A.   DPI" userId="S::brittany.mueller@dpi.wi.gov::1c636fe5-da7a-488a-a5c9-e6e7995610a5" providerId="AD" clId="Web-{841D0794-742A-7F8A-A106-796C93CD999F}" dt="2024-04-19T13:35:46.788" v="16"/>
              <pc2:cmMkLst xmlns:pc2="http://schemas.microsoft.com/office/powerpoint/2019/9/main/command">
                <pc:docMk/>
                <pc:sldMk cId="0" sldId="309"/>
                <pc2:cmMk id="{1907AFA3-2C49-4F4A-863D-264E0D035534}"/>
              </pc2:cmMkLst>
            </pc226:cmChg>
          </p:ext>
        </pc:extLst>
      </pc:sldChg>
      <pc:sldChg chg="addSp delSp modSp delCm modCm">
        <pc:chgData name="Mueller, Brittany A.   DPI" userId="S::brittany.mueller@dpi.wi.gov::1c636fe5-da7a-488a-a5c9-e6e7995610a5" providerId="AD" clId="Web-{841D0794-742A-7F8A-A106-796C93CD999F}" dt="2024-04-19T13:23:43.534" v="12"/>
        <pc:sldMkLst>
          <pc:docMk/>
          <pc:sldMk cId="1220519638" sldId="326"/>
        </pc:sldMkLst>
        <pc:picChg chg="add mod">
          <ac:chgData name="Mueller, Brittany A.   DPI" userId="S::brittany.mueller@dpi.wi.gov::1c636fe5-da7a-488a-a5c9-e6e7995610a5" providerId="AD" clId="Web-{841D0794-742A-7F8A-A106-796C93CD999F}" dt="2024-04-19T13:23:18.502" v="8"/>
          <ac:picMkLst>
            <pc:docMk/>
            <pc:sldMk cId="1220519638" sldId="326"/>
            <ac:picMk id="3" creationId="{89E621FC-B4DB-55D2-BE36-DE5112E63928}"/>
          </ac:picMkLst>
        </pc:picChg>
        <pc:picChg chg="del">
          <ac:chgData name="Mueller, Brittany A.   DPI" userId="S::brittany.mueller@dpi.wi.gov::1c636fe5-da7a-488a-a5c9-e6e7995610a5" providerId="AD" clId="Web-{841D0794-742A-7F8A-A106-796C93CD999F}" dt="2024-04-19T13:22:31.689" v="0"/>
          <ac:picMkLst>
            <pc:docMk/>
            <pc:sldMk cId="1220519638" sldId="326"/>
            <ac:picMk id="7" creationId="{8F34369A-F302-D082-F7F5-AF975B28E87F}"/>
          </ac:picMkLst>
        </pc:picChg>
        <pc:extLst>
          <p:ext xmlns:p="http://schemas.openxmlformats.org/presentationml/2006/main" uri="{D6D511B9-2390-475A-947B-AFAB55BFBCF1}">
            <pc226:cmChg xmlns:pc226="http://schemas.microsoft.com/office/powerpoint/2022/06/main/command" chg="del mod modRxn">
              <pc226:chgData name="Mueller, Brittany A.   DPI" userId="S::brittany.mueller@dpi.wi.gov::1c636fe5-da7a-488a-a5c9-e6e7995610a5" providerId="AD" clId="Web-{841D0794-742A-7F8A-A106-796C93CD999F}" dt="2024-04-19T13:23:43.534" v="12"/>
              <pc2:cmMkLst xmlns:pc2="http://schemas.microsoft.com/office/powerpoint/2019/9/main/command">
                <pc:docMk/>
                <pc:sldMk cId="1220519638" sldId="326"/>
                <pc2:cmMk id="{E68A7462-24F2-4C72-8ADF-FBFB5538708F}"/>
              </pc2:cmMkLst>
              <pc226:cmRplyChg chg="add">
                <pc226:chgData name="Mueller, Brittany A.   DPI" userId="S::brittany.mueller@dpi.wi.gov::1c636fe5-da7a-488a-a5c9-e6e7995610a5" providerId="AD" clId="Web-{841D0794-742A-7F8A-A106-796C93CD999F}" dt="2024-04-19T13:23:35.315" v="10"/>
                <pc2:cmRplyMkLst xmlns:pc2="http://schemas.microsoft.com/office/powerpoint/2019/9/main/command">
                  <pc:docMk/>
                  <pc:sldMk cId="1220519638" sldId="326"/>
                  <pc2:cmMk id="{E68A7462-24F2-4C72-8ADF-FBFB5538708F}"/>
                  <pc2:cmRplyMk id="{FA605CDB-FF99-452C-BA08-0AE8D2BAE9D1}"/>
                </pc2:cmRplyMkLst>
              </pc226:cmRplyChg>
            </pc226:cmChg>
          </p:ext>
        </pc:extLst>
      </pc:sldChg>
    </pc:docChg>
  </pc:docChgLst>
  <pc:docChgLst>
    <pc:chgData name="Stringfellow, Kina F. DPI" userId="002858cf-6d8d-4f58-b096-3c8ddc1070aa" providerId="ADAL" clId="{BE2CA3F9-55D3-405C-8923-20BFF209CAC9}"/>
    <pc:docChg chg="custSel addSld modSld replTag delTag">
      <pc:chgData name="Stringfellow, Kina F. DPI" userId="002858cf-6d8d-4f58-b096-3c8ddc1070aa" providerId="ADAL" clId="{BE2CA3F9-55D3-405C-8923-20BFF209CAC9}" dt="2024-04-19T16:10:24.002" v="7271"/>
      <pc:docMkLst>
        <pc:docMk/>
      </pc:docMkLst>
      <pc:sldChg chg="replTag delTag">
        <pc:chgData name="Stringfellow, Kina F. DPI" userId="002858cf-6d8d-4f58-b096-3c8ddc1070aa" providerId="ADAL" clId="{BE2CA3F9-55D3-405C-8923-20BFF209CAC9}" dt="2024-04-19T16:10:24.002" v="7271"/>
        <pc:sldMkLst>
          <pc:docMk/>
          <pc:sldMk cId="0" sldId="256"/>
        </pc:sldMkLst>
      </pc:sldChg>
      <pc:sldChg chg="modSp replTag delTag">
        <pc:chgData name="Stringfellow, Kina F. DPI" userId="002858cf-6d8d-4f58-b096-3c8ddc1070aa" providerId="ADAL" clId="{BE2CA3F9-55D3-405C-8923-20BFF209CAC9}" dt="2024-04-15T17:29:19.246" v="6436"/>
        <pc:sldMkLst>
          <pc:docMk/>
          <pc:sldMk cId="0" sldId="257"/>
        </pc:sldMkLst>
        <pc:spChg chg="mod">
          <ac:chgData name="Stringfellow, Kina F. DPI" userId="002858cf-6d8d-4f58-b096-3c8ddc1070aa" providerId="ADAL" clId="{BE2CA3F9-55D3-405C-8923-20BFF209CAC9}" dt="2024-04-15T17:19:27.283" v="6049" actId="255"/>
          <ac:spMkLst>
            <pc:docMk/>
            <pc:sldMk cId="0" sldId="257"/>
            <ac:spMk id="236" creationId="{00000000-0000-0000-0000-000000000000}"/>
          </ac:spMkLst>
        </pc:spChg>
      </pc:sldChg>
      <pc:sldChg chg="modSp replTag delTag">
        <pc:chgData name="Stringfellow, Kina F. DPI" userId="002858cf-6d8d-4f58-b096-3c8ddc1070aa" providerId="ADAL" clId="{BE2CA3F9-55D3-405C-8923-20BFF209CAC9}" dt="2024-04-15T17:29:22.288" v="6440"/>
        <pc:sldMkLst>
          <pc:docMk/>
          <pc:sldMk cId="0" sldId="258"/>
        </pc:sldMkLst>
        <pc:spChg chg="mod">
          <ac:chgData name="Stringfellow, Kina F. DPI" userId="002858cf-6d8d-4f58-b096-3c8ddc1070aa" providerId="ADAL" clId="{BE2CA3F9-55D3-405C-8923-20BFF209CAC9}" dt="2024-04-15T17:20:19.527" v="6058" actId="20577"/>
          <ac:spMkLst>
            <pc:docMk/>
            <pc:sldMk cId="0" sldId="258"/>
            <ac:spMk id="241" creationId="{00000000-0000-0000-0000-000000000000}"/>
          </ac:spMkLst>
        </pc:spChg>
      </pc:sldChg>
      <pc:sldChg chg="replTag delTag">
        <pc:chgData name="Stringfellow, Kina F. DPI" userId="002858cf-6d8d-4f58-b096-3c8ddc1070aa" providerId="ADAL" clId="{BE2CA3F9-55D3-405C-8923-20BFF209CAC9}" dt="2024-04-15T17:32:08.535" v="6463"/>
        <pc:sldMkLst>
          <pc:docMk/>
          <pc:sldMk cId="0" sldId="259"/>
        </pc:sldMkLst>
      </pc:sldChg>
      <pc:sldChg chg="replTag delTag">
        <pc:chgData name="Stringfellow, Kina F. DPI" userId="002858cf-6d8d-4f58-b096-3c8ddc1070aa" providerId="ADAL" clId="{BE2CA3F9-55D3-405C-8923-20BFF209CAC9}" dt="2024-04-15T18:16:26.487" v="6931"/>
        <pc:sldMkLst>
          <pc:docMk/>
          <pc:sldMk cId="0" sldId="261"/>
        </pc:sldMkLst>
      </pc:sldChg>
      <pc:sldChg chg="modSp replTag delTag">
        <pc:chgData name="Stringfellow, Kina F. DPI" userId="002858cf-6d8d-4f58-b096-3c8ddc1070aa" providerId="ADAL" clId="{BE2CA3F9-55D3-405C-8923-20BFF209CAC9}" dt="2024-04-15T18:16:27.021" v="6933"/>
        <pc:sldMkLst>
          <pc:docMk/>
          <pc:sldMk cId="0" sldId="262"/>
        </pc:sldMkLst>
        <pc:spChg chg="mod">
          <ac:chgData name="Stringfellow, Kina F. DPI" userId="002858cf-6d8d-4f58-b096-3c8ddc1070aa" providerId="ADAL" clId="{BE2CA3F9-55D3-405C-8923-20BFF209CAC9}" dt="2024-04-15T17:34:44.780" v="6480" actId="20577"/>
          <ac:spMkLst>
            <pc:docMk/>
            <pc:sldMk cId="0" sldId="262"/>
            <ac:spMk id="268" creationId="{00000000-0000-0000-0000-000000000000}"/>
          </ac:spMkLst>
        </pc:spChg>
      </pc:sldChg>
      <pc:sldChg chg="replTag delTag">
        <pc:chgData name="Stringfellow, Kina F. DPI" userId="002858cf-6d8d-4f58-b096-3c8ddc1070aa" providerId="ADAL" clId="{BE2CA3F9-55D3-405C-8923-20BFF209CAC9}" dt="2024-04-15T18:16:28.661" v="6935"/>
        <pc:sldMkLst>
          <pc:docMk/>
          <pc:sldMk cId="0" sldId="263"/>
        </pc:sldMkLst>
      </pc:sldChg>
      <pc:sldChg chg="modSp replTag delTag">
        <pc:chgData name="Stringfellow, Kina F. DPI" userId="002858cf-6d8d-4f58-b096-3c8ddc1070aa" providerId="ADAL" clId="{BE2CA3F9-55D3-405C-8923-20BFF209CAC9}" dt="2024-04-15T18:16:30.332" v="6937"/>
        <pc:sldMkLst>
          <pc:docMk/>
          <pc:sldMk cId="0" sldId="264"/>
        </pc:sldMkLst>
        <pc:spChg chg="mod">
          <ac:chgData name="Stringfellow, Kina F. DPI" userId="002858cf-6d8d-4f58-b096-3c8ddc1070aa" providerId="ADAL" clId="{BE2CA3F9-55D3-405C-8923-20BFF209CAC9}" dt="2024-04-15T17:37:50.934" v="6514" actId="207"/>
          <ac:spMkLst>
            <pc:docMk/>
            <pc:sldMk cId="0" sldId="264"/>
            <ac:spMk id="280" creationId="{00000000-0000-0000-0000-000000000000}"/>
          </ac:spMkLst>
        </pc:spChg>
      </pc:sldChg>
      <pc:sldChg chg="modSp replTag delTag">
        <pc:chgData name="Stringfellow, Kina F. DPI" userId="002858cf-6d8d-4f58-b096-3c8ddc1070aa" providerId="ADAL" clId="{BE2CA3F9-55D3-405C-8923-20BFF209CAC9}" dt="2024-04-15T18:16:32.232" v="6939"/>
        <pc:sldMkLst>
          <pc:docMk/>
          <pc:sldMk cId="0" sldId="265"/>
        </pc:sldMkLst>
        <pc:spChg chg="mod">
          <ac:chgData name="Stringfellow, Kina F. DPI" userId="002858cf-6d8d-4f58-b096-3c8ddc1070aa" providerId="ADAL" clId="{BE2CA3F9-55D3-405C-8923-20BFF209CAC9}" dt="2024-04-15T17:41:18.194" v="6608" actId="20577"/>
          <ac:spMkLst>
            <pc:docMk/>
            <pc:sldMk cId="0" sldId="265"/>
            <ac:spMk id="286" creationId="{00000000-0000-0000-0000-000000000000}"/>
          </ac:spMkLst>
        </pc:spChg>
      </pc:sldChg>
      <pc:sldChg chg="modSp mod replTag delTag">
        <pc:chgData name="Stringfellow, Kina F. DPI" userId="002858cf-6d8d-4f58-b096-3c8ddc1070aa" providerId="ADAL" clId="{BE2CA3F9-55D3-405C-8923-20BFF209CAC9}" dt="2024-04-15T18:18:06.429" v="6981" actId="1076"/>
        <pc:sldMkLst>
          <pc:docMk/>
          <pc:sldMk cId="0" sldId="267"/>
        </pc:sldMkLst>
        <pc:spChg chg="mod">
          <ac:chgData name="Stringfellow, Kina F. DPI" userId="002858cf-6d8d-4f58-b096-3c8ddc1070aa" providerId="ADAL" clId="{BE2CA3F9-55D3-405C-8923-20BFF209CAC9}" dt="2024-04-15T17:21:30.066" v="6096" actId="255"/>
          <ac:spMkLst>
            <pc:docMk/>
            <pc:sldMk cId="0" sldId="267"/>
            <ac:spMk id="297" creationId="{00000000-0000-0000-0000-000000000000}"/>
          </ac:spMkLst>
        </pc:spChg>
        <pc:picChg chg="mod">
          <ac:chgData name="Stringfellow, Kina F. DPI" userId="002858cf-6d8d-4f58-b096-3c8ddc1070aa" providerId="ADAL" clId="{BE2CA3F9-55D3-405C-8923-20BFF209CAC9}" dt="2024-04-15T18:18:06.429" v="6981" actId="1076"/>
          <ac:picMkLst>
            <pc:docMk/>
            <pc:sldMk cId="0" sldId="267"/>
            <ac:picMk id="4" creationId="{264592EE-1C81-1AA0-C106-9F21E7CACABB}"/>
          </ac:picMkLst>
        </pc:picChg>
      </pc:sldChg>
      <pc:sldChg chg="modSp replTag delTag">
        <pc:chgData name="Stringfellow, Kina F. DPI" userId="002858cf-6d8d-4f58-b096-3c8ddc1070aa" providerId="ADAL" clId="{BE2CA3F9-55D3-405C-8923-20BFF209CAC9}" dt="2024-04-15T18:17:59.187" v="6976" actId="1076"/>
        <pc:sldMkLst>
          <pc:docMk/>
          <pc:sldMk cId="0" sldId="268"/>
        </pc:sldMkLst>
        <pc:spChg chg="mod">
          <ac:chgData name="Stringfellow, Kina F. DPI" userId="002858cf-6d8d-4f58-b096-3c8ddc1070aa" providerId="ADAL" clId="{BE2CA3F9-55D3-405C-8923-20BFF209CAC9}" dt="2024-04-15T17:21:48.693" v="6104" actId="20577"/>
          <ac:spMkLst>
            <pc:docMk/>
            <pc:sldMk cId="0" sldId="268"/>
            <ac:spMk id="304" creationId="{00000000-0000-0000-0000-000000000000}"/>
          </ac:spMkLst>
        </pc:spChg>
        <pc:picChg chg="mod">
          <ac:chgData name="Stringfellow, Kina F. DPI" userId="002858cf-6d8d-4f58-b096-3c8ddc1070aa" providerId="ADAL" clId="{BE2CA3F9-55D3-405C-8923-20BFF209CAC9}" dt="2024-04-15T18:17:59.187" v="6976" actId="1076"/>
          <ac:picMkLst>
            <pc:docMk/>
            <pc:sldMk cId="0" sldId="268"/>
            <ac:picMk id="2050" creationId="{CA44EAC5-8A99-97F8-5635-F98DE28E60E3}"/>
          </ac:picMkLst>
        </pc:picChg>
      </pc:sldChg>
      <pc:sldChg chg="modSp mod replTag delTag">
        <pc:chgData name="Stringfellow, Kina F. DPI" userId="002858cf-6d8d-4f58-b096-3c8ddc1070aa" providerId="ADAL" clId="{BE2CA3F9-55D3-405C-8923-20BFF209CAC9}" dt="2024-04-15T18:18:16.201" v="6989"/>
        <pc:sldMkLst>
          <pc:docMk/>
          <pc:sldMk cId="0" sldId="269"/>
        </pc:sldMkLst>
        <pc:spChg chg="mod">
          <ac:chgData name="Stringfellow, Kina F. DPI" userId="002858cf-6d8d-4f58-b096-3c8ddc1070aa" providerId="ADAL" clId="{BE2CA3F9-55D3-405C-8923-20BFF209CAC9}" dt="2024-04-15T17:22:04.770" v="6112" actId="255"/>
          <ac:spMkLst>
            <pc:docMk/>
            <pc:sldMk cId="0" sldId="269"/>
            <ac:spMk id="310" creationId="{00000000-0000-0000-0000-000000000000}"/>
          </ac:spMkLst>
        </pc:spChg>
        <pc:picChg chg="mod">
          <ac:chgData name="Stringfellow, Kina F. DPI" userId="002858cf-6d8d-4f58-b096-3c8ddc1070aa" providerId="ADAL" clId="{BE2CA3F9-55D3-405C-8923-20BFF209CAC9}" dt="2024-04-15T18:17:41.996" v="6969" actId="1076"/>
          <ac:picMkLst>
            <pc:docMk/>
            <pc:sldMk cId="0" sldId="269"/>
            <ac:picMk id="4" creationId="{82C8991C-E8CF-C3B0-FC68-63AF727C25C2}"/>
          </ac:picMkLst>
        </pc:picChg>
      </pc:sldChg>
      <pc:sldChg chg="modSp mod replTag delTag">
        <pc:chgData name="Stringfellow, Kina F. DPI" userId="002858cf-6d8d-4f58-b096-3c8ddc1070aa" providerId="ADAL" clId="{BE2CA3F9-55D3-405C-8923-20BFF209CAC9}" dt="2024-04-15T18:18:18.757" v="6991"/>
        <pc:sldMkLst>
          <pc:docMk/>
          <pc:sldMk cId="0" sldId="270"/>
        </pc:sldMkLst>
        <pc:picChg chg="mod">
          <ac:chgData name="Stringfellow, Kina F. DPI" userId="002858cf-6d8d-4f58-b096-3c8ddc1070aa" providerId="ADAL" clId="{BE2CA3F9-55D3-405C-8923-20BFF209CAC9}" dt="2024-04-15T18:18:14.352" v="6987" actId="1582"/>
          <ac:picMkLst>
            <pc:docMk/>
            <pc:sldMk cId="0" sldId="270"/>
            <ac:picMk id="4" creationId="{47DE6549-3A14-BC04-3F2D-17B07C7E40AA}"/>
          </ac:picMkLst>
        </pc:picChg>
      </pc:sldChg>
      <pc:sldChg chg="modSp mod replTag delTag">
        <pc:chgData name="Stringfellow, Kina F. DPI" userId="002858cf-6d8d-4f58-b096-3c8ddc1070aa" providerId="ADAL" clId="{BE2CA3F9-55D3-405C-8923-20BFF209CAC9}" dt="2024-04-15T18:18:36.664" v="6999"/>
        <pc:sldMkLst>
          <pc:docMk/>
          <pc:sldMk cId="0" sldId="271"/>
        </pc:sldMkLst>
        <pc:spChg chg="mod">
          <ac:chgData name="Stringfellow, Kina F. DPI" userId="002858cf-6d8d-4f58-b096-3c8ddc1070aa" providerId="ADAL" clId="{BE2CA3F9-55D3-405C-8923-20BFF209CAC9}" dt="2024-04-15T17:22:37.450" v="6128" actId="20577"/>
          <ac:spMkLst>
            <pc:docMk/>
            <pc:sldMk cId="0" sldId="271"/>
            <ac:spMk id="323" creationId="{00000000-0000-0000-0000-000000000000}"/>
          </ac:spMkLst>
        </pc:spChg>
        <pc:picChg chg="mod">
          <ac:chgData name="Stringfellow, Kina F. DPI" userId="002858cf-6d8d-4f58-b096-3c8ddc1070aa" providerId="ADAL" clId="{BE2CA3F9-55D3-405C-8923-20BFF209CAC9}" dt="2024-04-15T18:18:34.897" v="6997" actId="1582"/>
          <ac:picMkLst>
            <pc:docMk/>
            <pc:sldMk cId="0" sldId="271"/>
            <ac:picMk id="4" creationId="{23E111E1-201F-33D2-1A44-9E35E6308F8C}"/>
          </ac:picMkLst>
        </pc:picChg>
      </pc:sldChg>
      <pc:sldChg chg="modSp mod replTag delTag">
        <pc:chgData name="Stringfellow, Kina F. DPI" userId="002858cf-6d8d-4f58-b096-3c8ddc1070aa" providerId="ADAL" clId="{BE2CA3F9-55D3-405C-8923-20BFF209CAC9}" dt="2024-04-15T18:18:47.624" v="7007"/>
        <pc:sldMkLst>
          <pc:docMk/>
          <pc:sldMk cId="0" sldId="272"/>
        </pc:sldMkLst>
        <pc:spChg chg="mod">
          <ac:chgData name="Stringfellow, Kina F. DPI" userId="002858cf-6d8d-4f58-b096-3c8ddc1070aa" providerId="ADAL" clId="{BE2CA3F9-55D3-405C-8923-20BFF209CAC9}" dt="2024-04-15T17:22:58.387" v="6135" actId="255"/>
          <ac:spMkLst>
            <pc:docMk/>
            <pc:sldMk cId="0" sldId="272"/>
            <ac:spMk id="332" creationId="{00000000-0000-0000-0000-000000000000}"/>
          </ac:spMkLst>
        </pc:spChg>
        <pc:spChg chg="mod">
          <ac:chgData name="Stringfellow, Kina F. DPI" userId="002858cf-6d8d-4f58-b096-3c8ddc1070aa" providerId="ADAL" clId="{BE2CA3F9-55D3-405C-8923-20BFF209CAC9}" dt="2024-04-15T17:42:25.382" v="6631" actId="12"/>
          <ac:spMkLst>
            <pc:docMk/>
            <pc:sldMk cId="0" sldId="272"/>
            <ac:spMk id="333" creationId="{00000000-0000-0000-0000-000000000000}"/>
          </ac:spMkLst>
        </pc:spChg>
        <pc:picChg chg="mod">
          <ac:chgData name="Stringfellow, Kina F. DPI" userId="002858cf-6d8d-4f58-b096-3c8ddc1070aa" providerId="ADAL" clId="{BE2CA3F9-55D3-405C-8923-20BFF209CAC9}" dt="2024-04-15T18:18:44.858" v="7005" actId="1582"/>
          <ac:picMkLst>
            <pc:docMk/>
            <pc:sldMk cId="0" sldId="272"/>
            <ac:picMk id="4" creationId="{F18E8C88-E90D-F364-0EA9-F6EA31E560AF}"/>
          </ac:picMkLst>
        </pc:picChg>
      </pc:sldChg>
      <pc:sldChg chg="modSp replTag delTag">
        <pc:chgData name="Stringfellow, Kina F. DPI" userId="002858cf-6d8d-4f58-b096-3c8ddc1070aa" providerId="ADAL" clId="{BE2CA3F9-55D3-405C-8923-20BFF209CAC9}" dt="2024-04-15T18:18:48.844" v="7009"/>
        <pc:sldMkLst>
          <pc:docMk/>
          <pc:sldMk cId="0" sldId="273"/>
        </pc:sldMkLst>
        <pc:spChg chg="mod">
          <ac:chgData name="Stringfellow, Kina F. DPI" userId="002858cf-6d8d-4f58-b096-3c8ddc1070aa" providerId="ADAL" clId="{BE2CA3F9-55D3-405C-8923-20BFF209CAC9}" dt="2024-04-15T17:23:08.659" v="6140" actId="255"/>
          <ac:spMkLst>
            <pc:docMk/>
            <pc:sldMk cId="0" sldId="273"/>
            <ac:spMk id="339" creationId="{00000000-0000-0000-0000-000000000000}"/>
          </ac:spMkLst>
        </pc:spChg>
        <pc:spChg chg="mod">
          <ac:chgData name="Stringfellow, Kina F. DPI" userId="002858cf-6d8d-4f58-b096-3c8ddc1070aa" providerId="ADAL" clId="{BE2CA3F9-55D3-405C-8923-20BFF209CAC9}" dt="2024-04-15T17:43:25.746" v="6638" actId="255"/>
          <ac:spMkLst>
            <pc:docMk/>
            <pc:sldMk cId="0" sldId="273"/>
            <ac:spMk id="340" creationId="{00000000-0000-0000-0000-000000000000}"/>
          </ac:spMkLst>
        </pc:spChg>
      </pc:sldChg>
      <pc:sldChg chg="modSp replTag delTag">
        <pc:chgData name="Stringfellow, Kina F. DPI" userId="002858cf-6d8d-4f58-b096-3c8ddc1070aa" providerId="ADAL" clId="{BE2CA3F9-55D3-405C-8923-20BFF209CAC9}" dt="2024-04-15T18:18:53.214" v="7013"/>
        <pc:sldMkLst>
          <pc:docMk/>
          <pc:sldMk cId="0" sldId="274"/>
        </pc:sldMkLst>
        <pc:spChg chg="mod">
          <ac:chgData name="Stringfellow, Kina F. DPI" userId="002858cf-6d8d-4f58-b096-3c8ddc1070aa" providerId="ADAL" clId="{BE2CA3F9-55D3-405C-8923-20BFF209CAC9}" dt="2024-04-15T17:23:18.949" v="6147" actId="255"/>
          <ac:spMkLst>
            <pc:docMk/>
            <pc:sldMk cId="0" sldId="274"/>
            <ac:spMk id="345" creationId="{00000000-0000-0000-0000-000000000000}"/>
          </ac:spMkLst>
        </pc:spChg>
      </pc:sldChg>
      <pc:sldChg chg="modSp replTag delTag">
        <pc:chgData name="Stringfellow, Kina F. DPI" userId="002858cf-6d8d-4f58-b096-3c8ddc1070aa" providerId="ADAL" clId="{BE2CA3F9-55D3-405C-8923-20BFF209CAC9}" dt="2024-04-15T18:18:58.001" v="7015"/>
        <pc:sldMkLst>
          <pc:docMk/>
          <pc:sldMk cId="0" sldId="275"/>
        </pc:sldMkLst>
        <pc:spChg chg="mod">
          <ac:chgData name="Stringfellow, Kina F. DPI" userId="002858cf-6d8d-4f58-b096-3c8ddc1070aa" providerId="ADAL" clId="{BE2CA3F9-55D3-405C-8923-20BFF209CAC9}" dt="2024-04-15T17:23:27.459" v="6154" actId="255"/>
          <ac:spMkLst>
            <pc:docMk/>
            <pc:sldMk cId="0" sldId="275"/>
            <ac:spMk id="351" creationId="{00000000-0000-0000-0000-000000000000}"/>
          </ac:spMkLst>
        </pc:spChg>
        <pc:spChg chg="mod">
          <ac:chgData name="Stringfellow, Kina F. DPI" userId="002858cf-6d8d-4f58-b096-3c8ddc1070aa" providerId="ADAL" clId="{BE2CA3F9-55D3-405C-8923-20BFF209CAC9}" dt="2024-04-15T17:44:16.507" v="6648" actId="20577"/>
          <ac:spMkLst>
            <pc:docMk/>
            <pc:sldMk cId="0" sldId="275"/>
            <ac:spMk id="352" creationId="{00000000-0000-0000-0000-000000000000}"/>
          </ac:spMkLst>
        </pc:spChg>
      </pc:sldChg>
      <pc:sldChg chg="modSp replTag delTag">
        <pc:chgData name="Stringfellow, Kina F. DPI" userId="002858cf-6d8d-4f58-b096-3c8ddc1070aa" providerId="ADAL" clId="{BE2CA3F9-55D3-405C-8923-20BFF209CAC9}" dt="2024-04-15T18:19:14.875" v="7023" actId="208"/>
        <pc:sldMkLst>
          <pc:docMk/>
          <pc:sldMk cId="0" sldId="276"/>
        </pc:sldMkLst>
        <pc:spChg chg="mod">
          <ac:chgData name="Stringfellow, Kina F. DPI" userId="002858cf-6d8d-4f58-b096-3c8ddc1070aa" providerId="ADAL" clId="{BE2CA3F9-55D3-405C-8923-20BFF209CAC9}" dt="2024-04-15T18:19:14.875" v="7023" actId="208"/>
          <ac:spMkLst>
            <pc:docMk/>
            <pc:sldMk cId="0" sldId="276"/>
            <ac:spMk id="362" creationId="{00000000-0000-0000-0000-000000000000}"/>
          </ac:spMkLst>
        </pc:spChg>
        <pc:picChg chg="mod">
          <ac:chgData name="Stringfellow, Kina F. DPI" userId="002858cf-6d8d-4f58-b096-3c8ddc1070aa" providerId="ADAL" clId="{BE2CA3F9-55D3-405C-8923-20BFF209CAC9}" dt="2024-04-15T18:19:10.423" v="7022" actId="1582"/>
          <ac:picMkLst>
            <pc:docMk/>
            <pc:sldMk cId="0" sldId="276"/>
            <ac:picMk id="364" creationId="{00000000-0000-0000-0000-000000000000}"/>
          </ac:picMkLst>
        </pc:picChg>
      </pc:sldChg>
      <pc:sldChg chg="modSp replTag delTag">
        <pc:chgData name="Stringfellow, Kina F. DPI" userId="002858cf-6d8d-4f58-b096-3c8ddc1070aa" providerId="ADAL" clId="{BE2CA3F9-55D3-405C-8923-20BFF209CAC9}" dt="2024-04-15T18:19:55.377" v="7038"/>
        <pc:sldMkLst>
          <pc:docMk/>
          <pc:sldMk cId="0" sldId="277"/>
        </pc:sldMkLst>
        <pc:spChg chg="mod">
          <ac:chgData name="Stringfellow, Kina F. DPI" userId="002858cf-6d8d-4f58-b096-3c8ddc1070aa" providerId="ADAL" clId="{BE2CA3F9-55D3-405C-8923-20BFF209CAC9}" dt="2024-04-15T17:23:50.986" v="6170" actId="255"/>
          <ac:spMkLst>
            <pc:docMk/>
            <pc:sldMk cId="0" sldId="277"/>
            <ac:spMk id="369" creationId="{00000000-0000-0000-0000-000000000000}"/>
          </ac:spMkLst>
        </pc:spChg>
        <pc:picChg chg="mod">
          <ac:chgData name="Stringfellow, Kina F. DPI" userId="002858cf-6d8d-4f58-b096-3c8ddc1070aa" providerId="ADAL" clId="{BE2CA3F9-55D3-405C-8923-20BFF209CAC9}" dt="2024-04-15T18:19:52.543" v="7036" actId="1582"/>
          <ac:picMkLst>
            <pc:docMk/>
            <pc:sldMk cId="0" sldId="277"/>
            <ac:picMk id="6" creationId="{3A2329BF-C220-EDB7-AF34-A5EDF83BECED}"/>
          </ac:picMkLst>
        </pc:picChg>
      </pc:sldChg>
      <pc:sldChg chg="modSp replTag delTag">
        <pc:chgData name="Stringfellow, Kina F. DPI" userId="002858cf-6d8d-4f58-b096-3c8ddc1070aa" providerId="ADAL" clId="{BE2CA3F9-55D3-405C-8923-20BFF209CAC9}" dt="2024-04-15T18:20:41.276" v="7054"/>
        <pc:sldMkLst>
          <pc:docMk/>
          <pc:sldMk cId="0" sldId="278"/>
        </pc:sldMkLst>
        <pc:spChg chg="mod">
          <ac:chgData name="Stringfellow, Kina F. DPI" userId="002858cf-6d8d-4f58-b096-3c8ddc1070aa" providerId="ADAL" clId="{BE2CA3F9-55D3-405C-8923-20BFF209CAC9}" dt="2024-04-15T18:20:31.909" v="7049" actId="1076"/>
          <ac:spMkLst>
            <pc:docMk/>
            <pc:sldMk cId="0" sldId="278"/>
            <ac:spMk id="376" creationId="{00000000-0000-0000-0000-000000000000}"/>
          </ac:spMkLst>
        </pc:spChg>
        <pc:picChg chg="mod">
          <ac:chgData name="Stringfellow, Kina F. DPI" userId="002858cf-6d8d-4f58-b096-3c8ddc1070aa" providerId="ADAL" clId="{BE2CA3F9-55D3-405C-8923-20BFF209CAC9}" dt="2024-04-15T18:20:39.964" v="7052" actId="1582"/>
          <ac:picMkLst>
            <pc:docMk/>
            <pc:sldMk cId="0" sldId="278"/>
            <ac:picMk id="6" creationId="{E98A02F3-8BB7-60FF-7F7C-63AD1DC29CED}"/>
          </ac:picMkLst>
        </pc:picChg>
      </pc:sldChg>
      <pc:sldChg chg="modSp replTag delTag">
        <pc:chgData name="Stringfellow, Kina F. DPI" userId="002858cf-6d8d-4f58-b096-3c8ddc1070aa" providerId="ADAL" clId="{BE2CA3F9-55D3-405C-8923-20BFF209CAC9}" dt="2024-04-15T18:20:49.407" v="7060" actId="1582"/>
        <pc:sldMkLst>
          <pc:docMk/>
          <pc:sldMk cId="0" sldId="279"/>
        </pc:sldMkLst>
        <pc:picChg chg="mod">
          <ac:chgData name="Stringfellow, Kina F. DPI" userId="002858cf-6d8d-4f58-b096-3c8ddc1070aa" providerId="ADAL" clId="{BE2CA3F9-55D3-405C-8923-20BFF209CAC9}" dt="2024-04-15T18:20:49.407" v="7060" actId="1582"/>
          <ac:picMkLst>
            <pc:docMk/>
            <pc:sldMk cId="0" sldId="279"/>
            <ac:picMk id="384" creationId="{00000000-0000-0000-0000-000000000000}"/>
          </ac:picMkLst>
        </pc:picChg>
      </pc:sldChg>
      <pc:sldChg chg="modSp replTag delTag">
        <pc:chgData name="Stringfellow, Kina F. DPI" userId="002858cf-6d8d-4f58-b096-3c8ddc1070aa" providerId="ADAL" clId="{BE2CA3F9-55D3-405C-8923-20BFF209CAC9}" dt="2024-04-15T18:20:56.285" v="7066" actId="1582"/>
        <pc:sldMkLst>
          <pc:docMk/>
          <pc:sldMk cId="0" sldId="280"/>
        </pc:sldMkLst>
        <pc:picChg chg="mod">
          <ac:chgData name="Stringfellow, Kina F. DPI" userId="002858cf-6d8d-4f58-b096-3c8ddc1070aa" providerId="ADAL" clId="{BE2CA3F9-55D3-405C-8923-20BFF209CAC9}" dt="2024-04-15T18:20:56.285" v="7066" actId="1582"/>
          <ac:picMkLst>
            <pc:docMk/>
            <pc:sldMk cId="0" sldId="280"/>
            <ac:picMk id="392" creationId="{00000000-0000-0000-0000-000000000000}"/>
          </ac:picMkLst>
        </pc:picChg>
      </pc:sldChg>
      <pc:sldChg chg="modSp replTag delTag">
        <pc:chgData name="Stringfellow, Kina F. DPI" userId="002858cf-6d8d-4f58-b096-3c8ddc1070aa" providerId="ADAL" clId="{BE2CA3F9-55D3-405C-8923-20BFF209CAC9}" dt="2024-04-15T18:21:05.045" v="7072" actId="1582"/>
        <pc:sldMkLst>
          <pc:docMk/>
          <pc:sldMk cId="0" sldId="281"/>
        </pc:sldMkLst>
        <pc:picChg chg="mod">
          <ac:chgData name="Stringfellow, Kina F. DPI" userId="002858cf-6d8d-4f58-b096-3c8ddc1070aa" providerId="ADAL" clId="{BE2CA3F9-55D3-405C-8923-20BFF209CAC9}" dt="2024-04-15T18:21:05.045" v="7072" actId="1582"/>
          <ac:picMkLst>
            <pc:docMk/>
            <pc:sldMk cId="0" sldId="281"/>
            <ac:picMk id="399" creationId="{00000000-0000-0000-0000-000000000000}"/>
          </ac:picMkLst>
        </pc:picChg>
      </pc:sldChg>
      <pc:sldChg chg="modSp replTag delTag">
        <pc:chgData name="Stringfellow, Kina F. DPI" userId="002858cf-6d8d-4f58-b096-3c8ddc1070aa" providerId="ADAL" clId="{BE2CA3F9-55D3-405C-8923-20BFF209CAC9}" dt="2024-04-15T18:21:07.155" v="7074"/>
        <pc:sldMkLst>
          <pc:docMk/>
          <pc:sldMk cId="0" sldId="282"/>
        </pc:sldMkLst>
        <pc:spChg chg="mod">
          <ac:chgData name="Stringfellow, Kina F. DPI" userId="002858cf-6d8d-4f58-b096-3c8ddc1070aa" providerId="ADAL" clId="{BE2CA3F9-55D3-405C-8923-20BFF209CAC9}" dt="2024-04-15T17:52:47.997" v="6686" actId="20577"/>
          <ac:spMkLst>
            <pc:docMk/>
            <pc:sldMk cId="0" sldId="282"/>
            <ac:spMk id="405" creationId="{00000000-0000-0000-0000-000000000000}"/>
          </ac:spMkLst>
        </pc:spChg>
      </pc:sldChg>
      <pc:sldChg chg="replTag delTag">
        <pc:chgData name="Stringfellow, Kina F. DPI" userId="002858cf-6d8d-4f58-b096-3c8ddc1070aa" providerId="ADAL" clId="{BE2CA3F9-55D3-405C-8923-20BFF209CAC9}" dt="2024-04-15T17:52:51.165" v="6690"/>
        <pc:sldMkLst>
          <pc:docMk/>
          <pc:sldMk cId="0" sldId="283"/>
        </pc:sldMkLst>
      </pc:sldChg>
      <pc:sldChg chg="modSp replTag delTag">
        <pc:chgData name="Stringfellow, Kina F. DPI" userId="002858cf-6d8d-4f58-b096-3c8ddc1070aa" providerId="ADAL" clId="{BE2CA3F9-55D3-405C-8923-20BFF209CAC9}" dt="2024-04-15T18:21:19.906" v="7084"/>
        <pc:sldMkLst>
          <pc:docMk/>
          <pc:sldMk cId="0" sldId="284"/>
        </pc:sldMkLst>
        <pc:spChg chg="mod">
          <ac:chgData name="Stringfellow, Kina F. DPI" userId="002858cf-6d8d-4f58-b096-3c8ddc1070aa" providerId="ADAL" clId="{BE2CA3F9-55D3-405C-8923-20BFF209CAC9}" dt="2024-04-15T17:53:54.443" v="6697" actId="20577"/>
          <ac:spMkLst>
            <pc:docMk/>
            <pc:sldMk cId="0" sldId="284"/>
            <ac:spMk id="4" creationId="{A74D61D4-0786-F826-A126-E68E968399EE}"/>
          </ac:spMkLst>
        </pc:spChg>
      </pc:sldChg>
      <pc:sldChg chg="modSp replTag delTag">
        <pc:chgData name="Stringfellow, Kina F. DPI" userId="002858cf-6d8d-4f58-b096-3c8ddc1070aa" providerId="ADAL" clId="{BE2CA3F9-55D3-405C-8923-20BFF209CAC9}" dt="2024-04-15T18:21:28.279" v="7089" actId="207"/>
        <pc:sldMkLst>
          <pc:docMk/>
          <pc:sldMk cId="0" sldId="285"/>
        </pc:sldMkLst>
        <pc:spChg chg="mod">
          <ac:chgData name="Stringfellow, Kina F. DPI" userId="002858cf-6d8d-4f58-b096-3c8ddc1070aa" providerId="ADAL" clId="{BE2CA3F9-55D3-405C-8923-20BFF209CAC9}" dt="2024-04-15T17:25:47.140" v="6340" actId="255"/>
          <ac:spMkLst>
            <pc:docMk/>
            <pc:sldMk cId="0" sldId="285"/>
            <ac:spMk id="423" creationId="{00000000-0000-0000-0000-000000000000}"/>
          </ac:spMkLst>
        </pc:spChg>
        <pc:spChg chg="mod">
          <ac:chgData name="Stringfellow, Kina F. DPI" userId="002858cf-6d8d-4f58-b096-3c8ddc1070aa" providerId="ADAL" clId="{BE2CA3F9-55D3-405C-8923-20BFF209CAC9}" dt="2024-04-15T18:21:28.279" v="7089" actId="207"/>
          <ac:spMkLst>
            <pc:docMk/>
            <pc:sldMk cId="0" sldId="285"/>
            <ac:spMk id="424" creationId="{00000000-0000-0000-0000-000000000000}"/>
          </ac:spMkLst>
        </pc:spChg>
      </pc:sldChg>
      <pc:sldChg chg="modSp replTag delTag">
        <pc:chgData name="Stringfellow, Kina F. DPI" userId="002858cf-6d8d-4f58-b096-3c8ddc1070aa" providerId="ADAL" clId="{BE2CA3F9-55D3-405C-8923-20BFF209CAC9}" dt="2024-04-15T18:21:35.497" v="7094" actId="207"/>
        <pc:sldMkLst>
          <pc:docMk/>
          <pc:sldMk cId="0" sldId="286"/>
        </pc:sldMkLst>
        <pc:spChg chg="mod">
          <ac:chgData name="Stringfellow, Kina F. DPI" userId="002858cf-6d8d-4f58-b096-3c8ddc1070aa" providerId="ADAL" clId="{BE2CA3F9-55D3-405C-8923-20BFF209CAC9}" dt="2024-04-15T17:25:53.586" v="6345" actId="255"/>
          <ac:spMkLst>
            <pc:docMk/>
            <pc:sldMk cId="0" sldId="286"/>
            <ac:spMk id="430" creationId="{00000000-0000-0000-0000-000000000000}"/>
          </ac:spMkLst>
        </pc:spChg>
        <pc:spChg chg="mod">
          <ac:chgData name="Stringfellow, Kina F. DPI" userId="002858cf-6d8d-4f58-b096-3c8ddc1070aa" providerId="ADAL" clId="{BE2CA3F9-55D3-405C-8923-20BFF209CAC9}" dt="2024-04-15T18:21:35.497" v="7094" actId="207"/>
          <ac:spMkLst>
            <pc:docMk/>
            <pc:sldMk cId="0" sldId="286"/>
            <ac:spMk id="432" creationId="{00000000-0000-0000-0000-000000000000}"/>
          </ac:spMkLst>
        </pc:spChg>
      </pc:sldChg>
      <pc:sldChg chg="modSp mod replTag delTag">
        <pc:chgData name="Stringfellow, Kina F. DPI" userId="002858cf-6d8d-4f58-b096-3c8ddc1070aa" providerId="ADAL" clId="{BE2CA3F9-55D3-405C-8923-20BFF209CAC9}" dt="2024-04-15T18:21:44.626" v="7100" actId="1582"/>
        <pc:sldMkLst>
          <pc:docMk/>
          <pc:sldMk cId="0" sldId="288"/>
        </pc:sldMkLst>
        <pc:spChg chg="mod">
          <ac:chgData name="Stringfellow, Kina F. DPI" userId="002858cf-6d8d-4f58-b096-3c8ddc1070aa" providerId="ADAL" clId="{BE2CA3F9-55D3-405C-8923-20BFF209CAC9}" dt="2024-04-15T17:26:01.212" v="6350" actId="255"/>
          <ac:spMkLst>
            <pc:docMk/>
            <pc:sldMk cId="0" sldId="288"/>
            <ac:spMk id="447" creationId="{00000000-0000-0000-0000-000000000000}"/>
          </ac:spMkLst>
        </pc:spChg>
        <pc:spChg chg="mod">
          <ac:chgData name="Stringfellow, Kina F. DPI" userId="002858cf-6d8d-4f58-b096-3c8ddc1070aa" providerId="ADAL" clId="{BE2CA3F9-55D3-405C-8923-20BFF209CAC9}" dt="2024-04-15T17:57:17.809" v="6712" actId="14100"/>
          <ac:spMkLst>
            <pc:docMk/>
            <pc:sldMk cId="0" sldId="288"/>
            <ac:spMk id="448" creationId="{00000000-0000-0000-0000-000000000000}"/>
          </ac:spMkLst>
        </pc:spChg>
        <pc:picChg chg="mod">
          <ac:chgData name="Stringfellow, Kina F. DPI" userId="002858cf-6d8d-4f58-b096-3c8ddc1070aa" providerId="ADAL" clId="{BE2CA3F9-55D3-405C-8923-20BFF209CAC9}" dt="2024-04-15T18:21:44.626" v="7100" actId="1582"/>
          <ac:picMkLst>
            <pc:docMk/>
            <pc:sldMk cId="0" sldId="288"/>
            <ac:picMk id="4" creationId="{D198D2E5-3F8A-99C1-A53C-07AF9F3AD6CC}"/>
          </ac:picMkLst>
        </pc:picChg>
      </pc:sldChg>
      <pc:sldChg chg="modSp mod replTag delTag">
        <pc:chgData name="Stringfellow, Kina F. DPI" userId="002858cf-6d8d-4f58-b096-3c8ddc1070aa" providerId="ADAL" clId="{BE2CA3F9-55D3-405C-8923-20BFF209CAC9}" dt="2024-04-15T18:21:58.263" v="7106" actId="1582"/>
        <pc:sldMkLst>
          <pc:docMk/>
          <pc:sldMk cId="0" sldId="289"/>
        </pc:sldMkLst>
        <pc:spChg chg="mod">
          <ac:chgData name="Stringfellow, Kina F. DPI" userId="002858cf-6d8d-4f58-b096-3c8ddc1070aa" providerId="ADAL" clId="{BE2CA3F9-55D3-405C-8923-20BFF209CAC9}" dt="2024-04-15T17:57:34.502" v="6717" actId="1076"/>
          <ac:spMkLst>
            <pc:docMk/>
            <pc:sldMk cId="0" sldId="289"/>
            <ac:spMk id="5" creationId="{8EA530EF-B449-A069-C744-A9E821C78219}"/>
          </ac:spMkLst>
        </pc:spChg>
        <pc:spChg chg="mod">
          <ac:chgData name="Stringfellow, Kina F. DPI" userId="002858cf-6d8d-4f58-b096-3c8ddc1070aa" providerId="ADAL" clId="{BE2CA3F9-55D3-405C-8923-20BFF209CAC9}" dt="2024-04-15T17:58:06.093" v="6721" actId="207"/>
          <ac:spMkLst>
            <pc:docMk/>
            <pc:sldMk cId="0" sldId="289"/>
            <ac:spMk id="7" creationId="{25560A22-C113-0E4A-68E0-049FF194041D}"/>
          </ac:spMkLst>
        </pc:spChg>
        <pc:spChg chg="mod">
          <ac:chgData name="Stringfellow, Kina F. DPI" userId="002858cf-6d8d-4f58-b096-3c8ddc1070aa" providerId="ADAL" clId="{BE2CA3F9-55D3-405C-8923-20BFF209CAC9}" dt="2024-04-15T17:26:07.639" v="6355" actId="255"/>
          <ac:spMkLst>
            <pc:docMk/>
            <pc:sldMk cId="0" sldId="289"/>
            <ac:spMk id="454" creationId="{00000000-0000-0000-0000-000000000000}"/>
          </ac:spMkLst>
        </pc:spChg>
        <pc:picChg chg="mod">
          <ac:chgData name="Stringfellow, Kina F. DPI" userId="002858cf-6d8d-4f58-b096-3c8ddc1070aa" providerId="ADAL" clId="{BE2CA3F9-55D3-405C-8923-20BFF209CAC9}" dt="2024-04-15T18:21:58.263" v="7106" actId="1582"/>
          <ac:picMkLst>
            <pc:docMk/>
            <pc:sldMk cId="0" sldId="289"/>
            <ac:picMk id="6" creationId="{685D7AF6-87E3-FDC0-3FD8-418C4BE9CB9F}"/>
          </ac:picMkLst>
        </pc:picChg>
        <pc:picChg chg="mod">
          <ac:chgData name="Stringfellow, Kina F. DPI" userId="002858cf-6d8d-4f58-b096-3c8ddc1070aa" providerId="ADAL" clId="{BE2CA3F9-55D3-405C-8923-20BFF209CAC9}" dt="2024-04-15T18:21:58.263" v="7106" actId="1582"/>
          <ac:picMkLst>
            <pc:docMk/>
            <pc:sldMk cId="0" sldId="289"/>
            <ac:picMk id="9" creationId="{78832559-3965-14D3-AAAE-8C335E7E7977}"/>
          </ac:picMkLst>
        </pc:picChg>
      </pc:sldChg>
      <pc:sldChg chg="modSp mod replTag delTag">
        <pc:chgData name="Stringfellow, Kina F. DPI" userId="002858cf-6d8d-4f58-b096-3c8ddc1070aa" providerId="ADAL" clId="{BE2CA3F9-55D3-405C-8923-20BFF209CAC9}" dt="2024-04-15T18:24:01.172" v="7163" actId="1582"/>
        <pc:sldMkLst>
          <pc:docMk/>
          <pc:sldMk cId="0" sldId="297"/>
        </pc:sldMkLst>
        <pc:spChg chg="mod">
          <ac:chgData name="Stringfellow, Kina F. DPI" userId="002858cf-6d8d-4f58-b096-3c8ddc1070aa" providerId="ADAL" clId="{BE2CA3F9-55D3-405C-8923-20BFF209CAC9}" dt="2024-04-15T18:07:25.852" v="6826" actId="14100"/>
          <ac:spMkLst>
            <pc:docMk/>
            <pc:sldMk cId="0" sldId="297"/>
            <ac:spMk id="513" creationId="{00000000-0000-0000-0000-000000000000}"/>
          </ac:spMkLst>
        </pc:spChg>
        <pc:picChg chg="mod">
          <ac:chgData name="Stringfellow, Kina F. DPI" userId="002858cf-6d8d-4f58-b096-3c8ddc1070aa" providerId="ADAL" clId="{BE2CA3F9-55D3-405C-8923-20BFF209CAC9}" dt="2024-04-15T18:24:01.172" v="7163" actId="1582"/>
          <ac:picMkLst>
            <pc:docMk/>
            <pc:sldMk cId="0" sldId="297"/>
            <ac:picMk id="4" creationId="{F8C34904-A087-147E-2675-47B2A47D9D49}"/>
          </ac:picMkLst>
        </pc:picChg>
      </pc:sldChg>
      <pc:sldChg chg="modSp replTag delTag">
        <pc:chgData name="Stringfellow, Kina F. DPI" userId="002858cf-6d8d-4f58-b096-3c8ddc1070aa" providerId="ADAL" clId="{BE2CA3F9-55D3-405C-8923-20BFF209CAC9}" dt="2024-04-15T18:24:02.315" v="7165"/>
        <pc:sldMkLst>
          <pc:docMk/>
          <pc:sldMk cId="0" sldId="301"/>
        </pc:sldMkLst>
        <pc:spChg chg="mod">
          <ac:chgData name="Stringfellow, Kina F. DPI" userId="002858cf-6d8d-4f58-b096-3c8ddc1070aa" providerId="ADAL" clId="{BE2CA3F9-55D3-405C-8923-20BFF209CAC9}" dt="2024-04-15T18:07:51.760" v="6833" actId="20577"/>
          <ac:spMkLst>
            <pc:docMk/>
            <pc:sldMk cId="0" sldId="301"/>
            <ac:spMk id="2" creationId="{7F8ED59C-34FD-85DE-8A76-924DF0303BF1}"/>
          </ac:spMkLst>
        </pc:spChg>
      </pc:sldChg>
      <pc:sldChg chg="replTag delTag">
        <pc:chgData name="Stringfellow, Kina F. DPI" userId="002858cf-6d8d-4f58-b096-3c8ddc1070aa" providerId="ADAL" clId="{BE2CA3F9-55D3-405C-8923-20BFF209CAC9}" dt="2024-04-15T18:24:04.576" v="7167"/>
        <pc:sldMkLst>
          <pc:docMk/>
          <pc:sldMk cId="0" sldId="302"/>
        </pc:sldMkLst>
      </pc:sldChg>
      <pc:sldChg chg="replTag delTag">
        <pc:chgData name="Stringfellow, Kina F. DPI" userId="002858cf-6d8d-4f58-b096-3c8ddc1070aa" providerId="ADAL" clId="{BE2CA3F9-55D3-405C-8923-20BFF209CAC9}" dt="2024-04-15T18:24:05.606" v="7169"/>
        <pc:sldMkLst>
          <pc:docMk/>
          <pc:sldMk cId="0" sldId="303"/>
        </pc:sldMkLst>
      </pc:sldChg>
      <pc:sldChg chg="modSp replTag delTag">
        <pc:chgData name="Stringfellow, Kina F. DPI" userId="002858cf-6d8d-4f58-b096-3c8ddc1070aa" providerId="ADAL" clId="{BE2CA3F9-55D3-405C-8923-20BFF209CAC9}" dt="2024-04-15T18:24:09.384" v="7175"/>
        <pc:sldMkLst>
          <pc:docMk/>
          <pc:sldMk cId="0" sldId="305"/>
        </pc:sldMkLst>
        <pc:spChg chg="mod">
          <ac:chgData name="Stringfellow, Kina F. DPI" userId="002858cf-6d8d-4f58-b096-3c8ddc1070aa" providerId="ADAL" clId="{BE2CA3F9-55D3-405C-8923-20BFF209CAC9}" dt="2024-04-15T18:14:33.745" v="6888" actId="1076"/>
          <ac:spMkLst>
            <pc:docMk/>
            <pc:sldMk cId="0" sldId="305"/>
            <ac:spMk id="562" creationId="{00000000-0000-0000-0000-000000000000}"/>
          </ac:spMkLst>
        </pc:spChg>
      </pc:sldChg>
      <pc:sldChg chg="modSp replTag delTag">
        <pc:chgData name="Stringfellow, Kina F. DPI" userId="002858cf-6d8d-4f58-b096-3c8ddc1070aa" providerId="ADAL" clId="{BE2CA3F9-55D3-405C-8923-20BFF209CAC9}" dt="2024-04-15T18:24:22.622" v="7187"/>
        <pc:sldMkLst>
          <pc:docMk/>
          <pc:sldMk cId="0" sldId="306"/>
        </pc:sldMkLst>
        <pc:spChg chg="mod">
          <ac:chgData name="Stringfellow, Kina F. DPI" userId="002858cf-6d8d-4f58-b096-3c8ddc1070aa" providerId="ADAL" clId="{BE2CA3F9-55D3-405C-8923-20BFF209CAC9}" dt="2024-04-15T18:14:42.505" v="6897" actId="403"/>
          <ac:spMkLst>
            <pc:docMk/>
            <pc:sldMk cId="0" sldId="306"/>
            <ac:spMk id="567" creationId="{00000000-0000-0000-0000-000000000000}"/>
          </ac:spMkLst>
        </pc:spChg>
        <pc:picChg chg="mod">
          <ac:chgData name="Stringfellow, Kina F. DPI" userId="002858cf-6d8d-4f58-b096-3c8ddc1070aa" providerId="ADAL" clId="{BE2CA3F9-55D3-405C-8923-20BFF209CAC9}" dt="2024-04-15T18:24:16.375" v="7181" actId="1582"/>
          <ac:picMkLst>
            <pc:docMk/>
            <pc:sldMk cId="0" sldId="306"/>
            <ac:picMk id="3" creationId="{D07400FB-1A61-6990-B601-B054EAD5B2E6}"/>
          </ac:picMkLst>
        </pc:picChg>
      </pc:sldChg>
      <pc:sldChg chg="modSp replTag delTag">
        <pc:chgData name="Stringfellow, Kina F. DPI" userId="002858cf-6d8d-4f58-b096-3c8ddc1070aa" providerId="ADAL" clId="{BE2CA3F9-55D3-405C-8923-20BFF209CAC9}" dt="2024-04-15T18:24:23.569" v="7189"/>
        <pc:sldMkLst>
          <pc:docMk/>
          <pc:sldMk cId="0" sldId="307"/>
        </pc:sldMkLst>
        <pc:spChg chg="mod">
          <ac:chgData name="Stringfellow, Kina F. DPI" userId="002858cf-6d8d-4f58-b096-3c8ddc1070aa" providerId="ADAL" clId="{BE2CA3F9-55D3-405C-8923-20BFF209CAC9}" dt="2024-04-15T17:28:46.521" v="6423" actId="2711"/>
          <ac:spMkLst>
            <pc:docMk/>
            <pc:sldMk cId="0" sldId="307"/>
            <ac:spMk id="573" creationId="{00000000-0000-0000-0000-000000000000}"/>
          </ac:spMkLst>
        </pc:spChg>
        <pc:spChg chg="mod">
          <ac:chgData name="Stringfellow, Kina F. DPI" userId="002858cf-6d8d-4f58-b096-3c8ddc1070aa" providerId="ADAL" clId="{BE2CA3F9-55D3-405C-8923-20BFF209CAC9}" dt="2024-04-15T18:15:56.745" v="6911" actId="14100"/>
          <ac:spMkLst>
            <pc:docMk/>
            <pc:sldMk cId="0" sldId="307"/>
            <ac:spMk id="574" creationId="{00000000-0000-0000-0000-000000000000}"/>
          </ac:spMkLst>
        </pc:spChg>
        <pc:spChg chg="mod">
          <ac:chgData name="Stringfellow, Kina F. DPI" userId="002858cf-6d8d-4f58-b096-3c8ddc1070aa" providerId="ADAL" clId="{BE2CA3F9-55D3-405C-8923-20BFF209CAC9}" dt="2024-04-15T18:15:59.002" v="6912" actId="1076"/>
          <ac:spMkLst>
            <pc:docMk/>
            <pc:sldMk cId="0" sldId="307"/>
            <ac:spMk id="575" creationId="{00000000-0000-0000-0000-000000000000}"/>
          </ac:spMkLst>
        </pc:spChg>
      </pc:sldChg>
      <pc:sldChg chg="replTag delTag">
        <pc:chgData name="Stringfellow, Kina F. DPI" userId="002858cf-6d8d-4f58-b096-3c8ddc1070aa" providerId="ADAL" clId="{BE2CA3F9-55D3-405C-8923-20BFF209CAC9}" dt="2024-04-15T18:24:24.364" v="7191"/>
        <pc:sldMkLst>
          <pc:docMk/>
          <pc:sldMk cId="0" sldId="308"/>
        </pc:sldMkLst>
      </pc:sldChg>
      <pc:sldChg chg="modSp replTag delTag addCm">
        <pc:chgData name="Stringfellow, Kina F. DPI" userId="002858cf-6d8d-4f58-b096-3c8ddc1070aa" providerId="ADAL" clId="{BE2CA3F9-55D3-405C-8923-20BFF209CAC9}" dt="2024-04-15T18:24:25.651" v="7193"/>
        <pc:sldMkLst>
          <pc:docMk/>
          <pc:sldMk cId="0" sldId="309"/>
        </pc:sldMkLst>
        <pc:spChg chg="mod">
          <ac:chgData name="Stringfellow, Kina F. DPI" userId="002858cf-6d8d-4f58-b096-3c8ddc1070aa" providerId="ADAL" clId="{BE2CA3F9-55D3-405C-8923-20BFF209CAC9}" dt="2024-04-15T18:16:18.054" v="6925" actId="20577"/>
          <ac:spMkLst>
            <pc:docMk/>
            <pc:sldMk cId="0" sldId="309"/>
            <ac:spMk id="587" creationId="{00000000-0000-0000-0000-000000000000}"/>
          </ac:spMkLst>
        </pc:spChg>
        <pc:extLst>
          <p:ext xmlns:p="http://schemas.openxmlformats.org/presentationml/2006/main" uri="{D6D511B9-2390-475A-947B-AFAB55BFBCF1}">
            <pc226:cmChg xmlns:pc226="http://schemas.microsoft.com/office/powerpoint/2022/06/main/command" chg="add">
              <pc226:chgData name="Stringfellow, Kina F. DPI" userId="002858cf-6d8d-4f58-b096-3c8ddc1070aa" providerId="ADAL" clId="{BE2CA3F9-55D3-405C-8923-20BFF209CAC9}" dt="2024-04-15T17:29:13.359" v="6432"/>
              <pc2:cmMkLst xmlns:pc2="http://schemas.microsoft.com/office/powerpoint/2019/9/main/command">
                <pc:docMk/>
                <pc:sldMk cId="0" sldId="309"/>
                <pc2:cmMk id="{1907AFA3-2C49-4F4A-863D-264E0D035534}"/>
              </pc2:cmMkLst>
            </pc226:cmChg>
          </p:ext>
        </pc:extLst>
      </pc:sldChg>
      <pc:sldChg chg="modSp replTag delTag">
        <pc:chgData name="Stringfellow, Kina F. DPI" userId="002858cf-6d8d-4f58-b096-3c8ddc1070aa" providerId="ADAL" clId="{BE2CA3F9-55D3-405C-8923-20BFF209CAC9}" dt="2024-04-15T18:19:40.556" v="7029" actId="2085"/>
        <pc:sldMkLst>
          <pc:docMk/>
          <pc:sldMk cId="2069834637" sldId="315"/>
        </pc:sldMkLst>
        <pc:spChg chg="mod">
          <ac:chgData name="Stringfellow, Kina F. DPI" userId="002858cf-6d8d-4f58-b096-3c8ddc1070aa" providerId="ADAL" clId="{BE2CA3F9-55D3-405C-8923-20BFF209CAC9}" dt="2024-04-15T17:23:42.764" v="6165" actId="255"/>
          <ac:spMkLst>
            <pc:docMk/>
            <pc:sldMk cId="2069834637" sldId="315"/>
            <ac:spMk id="357" creationId="{00000000-0000-0000-0000-000000000000}"/>
          </ac:spMkLst>
        </pc:spChg>
        <pc:picChg chg="mod">
          <ac:chgData name="Stringfellow, Kina F. DPI" userId="002858cf-6d8d-4f58-b096-3c8ddc1070aa" providerId="ADAL" clId="{BE2CA3F9-55D3-405C-8923-20BFF209CAC9}" dt="2024-04-15T18:19:40.556" v="7029" actId="2085"/>
          <ac:picMkLst>
            <pc:docMk/>
            <pc:sldMk cId="2069834637" sldId="315"/>
            <ac:picMk id="359" creationId="{00000000-0000-0000-0000-000000000000}"/>
          </ac:picMkLst>
        </pc:picChg>
      </pc:sldChg>
      <pc:sldChg chg="modSp replTag delTag">
        <pc:chgData name="Stringfellow, Kina F. DPI" userId="002858cf-6d8d-4f58-b096-3c8ddc1070aa" providerId="ADAL" clId="{BE2CA3F9-55D3-405C-8923-20BFF209CAC9}" dt="2024-04-15T18:23:44.886" v="7151" actId="1582"/>
        <pc:sldMkLst>
          <pc:docMk/>
          <pc:sldMk cId="2577472304" sldId="320"/>
        </pc:sldMkLst>
        <pc:spChg chg="mod">
          <ac:chgData name="Stringfellow, Kina F. DPI" userId="002858cf-6d8d-4f58-b096-3c8ddc1070aa" providerId="ADAL" clId="{BE2CA3F9-55D3-405C-8923-20BFF209CAC9}" dt="2024-04-15T18:06:05.996" v="6813" actId="1076"/>
          <ac:spMkLst>
            <pc:docMk/>
            <pc:sldMk cId="2577472304" sldId="320"/>
            <ac:spMk id="2" creationId="{2F66C871-1E78-1E87-C117-84E8D500B282}"/>
          </ac:spMkLst>
        </pc:spChg>
        <pc:picChg chg="mod">
          <ac:chgData name="Stringfellow, Kina F. DPI" userId="002858cf-6d8d-4f58-b096-3c8ddc1070aa" providerId="ADAL" clId="{BE2CA3F9-55D3-405C-8923-20BFF209CAC9}" dt="2024-04-15T18:23:44.886" v="7151" actId="1582"/>
          <ac:picMkLst>
            <pc:docMk/>
            <pc:sldMk cId="2577472304" sldId="320"/>
            <ac:picMk id="4" creationId="{4C94EFA7-735F-F763-CAF6-F6BA7292E444}"/>
          </ac:picMkLst>
        </pc:picChg>
      </pc:sldChg>
      <pc:sldChg chg="modSp mod replTag delTag">
        <pc:chgData name="Stringfellow, Kina F. DPI" userId="002858cf-6d8d-4f58-b096-3c8ddc1070aa" providerId="ADAL" clId="{BE2CA3F9-55D3-405C-8923-20BFF209CAC9}" dt="2024-04-15T18:26:22.014" v="7232" actId="13244"/>
        <pc:sldMkLst>
          <pc:docMk/>
          <pc:sldMk cId="189481214" sldId="321"/>
        </pc:sldMkLst>
        <pc:spChg chg="mod">
          <ac:chgData name="Stringfellow, Kina F. DPI" userId="002858cf-6d8d-4f58-b096-3c8ddc1070aa" providerId="ADAL" clId="{BE2CA3F9-55D3-405C-8923-20BFF209CAC9}" dt="2024-04-15T18:26:05.063" v="7227" actId="255"/>
          <ac:spMkLst>
            <pc:docMk/>
            <pc:sldMk cId="189481214" sldId="321"/>
            <ac:spMk id="221" creationId="{00000000-0000-0000-0000-000000000000}"/>
          </ac:spMkLst>
        </pc:spChg>
        <pc:spChg chg="mod">
          <ac:chgData name="Stringfellow, Kina F. DPI" userId="002858cf-6d8d-4f58-b096-3c8ddc1070aa" providerId="ADAL" clId="{BE2CA3F9-55D3-405C-8923-20BFF209CAC9}" dt="2024-04-15T18:26:22.014" v="7232" actId="13244"/>
          <ac:spMkLst>
            <pc:docMk/>
            <pc:sldMk cId="189481214" sldId="321"/>
            <ac:spMk id="223" creationId="{00000000-0000-0000-0000-000000000000}"/>
          </ac:spMkLst>
        </pc:spChg>
        <pc:picChg chg="mod">
          <ac:chgData name="Stringfellow, Kina F. DPI" userId="002858cf-6d8d-4f58-b096-3c8ddc1070aa" providerId="ADAL" clId="{BE2CA3F9-55D3-405C-8923-20BFF209CAC9}" dt="2024-04-15T18:22:18.051" v="7116" actId="1076"/>
          <ac:picMkLst>
            <pc:docMk/>
            <pc:sldMk cId="189481214" sldId="321"/>
            <ac:picMk id="222" creationId="{00000000-0000-0000-0000-000000000000}"/>
          </ac:picMkLst>
        </pc:picChg>
      </pc:sldChg>
      <pc:sldChg chg="modSp mod replTag delTag">
        <pc:chgData name="Stringfellow, Kina F. DPI" userId="002858cf-6d8d-4f58-b096-3c8ddc1070aa" providerId="ADAL" clId="{BE2CA3F9-55D3-405C-8923-20BFF209CAC9}" dt="2024-04-15T18:25:28.784" v="7208" actId="114"/>
        <pc:sldMkLst>
          <pc:docMk/>
          <pc:sldMk cId="3772966567" sldId="322"/>
        </pc:sldMkLst>
        <pc:spChg chg="mod">
          <ac:chgData name="Stringfellow, Kina F. DPI" userId="002858cf-6d8d-4f58-b096-3c8ddc1070aa" providerId="ADAL" clId="{BE2CA3F9-55D3-405C-8923-20BFF209CAC9}" dt="2024-04-15T18:25:28.784" v="7208" actId="114"/>
          <ac:spMkLst>
            <pc:docMk/>
            <pc:sldMk cId="3772966567" sldId="322"/>
            <ac:spMk id="214" creationId="{00000000-0000-0000-0000-000000000000}"/>
          </ac:spMkLst>
        </pc:spChg>
        <pc:spChg chg="mod">
          <ac:chgData name="Stringfellow, Kina F. DPI" userId="002858cf-6d8d-4f58-b096-3c8ddc1070aa" providerId="ADAL" clId="{BE2CA3F9-55D3-405C-8923-20BFF209CAC9}" dt="2024-04-15T18:00:02.420" v="6745" actId="1076"/>
          <ac:spMkLst>
            <pc:docMk/>
            <pc:sldMk cId="3772966567" sldId="322"/>
            <ac:spMk id="215" creationId="{00000000-0000-0000-0000-000000000000}"/>
          </ac:spMkLst>
        </pc:spChg>
      </pc:sldChg>
      <pc:sldChg chg="modSp mod replTag delTag">
        <pc:chgData name="Stringfellow, Kina F. DPI" userId="002858cf-6d8d-4f58-b096-3c8ddc1070aa" providerId="ADAL" clId="{BE2CA3F9-55D3-405C-8923-20BFF209CAC9}" dt="2024-04-15T18:23:36.828" v="7145"/>
        <pc:sldMkLst>
          <pc:docMk/>
          <pc:sldMk cId="1311410733" sldId="323"/>
        </pc:sldMkLst>
        <pc:spChg chg="mod">
          <ac:chgData name="Stringfellow, Kina F. DPI" userId="002858cf-6d8d-4f58-b096-3c8ddc1070aa" providerId="ADAL" clId="{BE2CA3F9-55D3-405C-8923-20BFF209CAC9}" dt="2024-04-15T17:03:59.154" v="4540" actId="33553"/>
          <ac:spMkLst>
            <pc:docMk/>
            <pc:sldMk cId="1311410733" sldId="323"/>
            <ac:spMk id="204" creationId="{00000000-0000-0000-0000-000000000000}"/>
          </ac:spMkLst>
        </pc:spChg>
        <pc:spChg chg="mod">
          <ac:chgData name="Stringfellow, Kina F. DPI" userId="002858cf-6d8d-4f58-b096-3c8ddc1070aa" providerId="ADAL" clId="{BE2CA3F9-55D3-405C-8923-20BFF209CAC9}" dt="2024-04-15T18:03:58.264" v="6795" actId="255"/>
          <ac:spMkLst>
            <pc:docMk/>
            <pc:sldMk cId="1311410733" sldId="323"/>
            <ac:spMk id="205" creationId="{00000000-0000-0000-0000-000000000000}"/>
          </ac:spMkLst>
        </pc:spChg>
        <pc:spChg chg="mod">
          <ac:chgData name="Stringfellow, Kina F. DPI" userId="002858cf-6d8d-4f58-b096-3c8ddc1070aa" providerId="ADAL" clId="{BE2CA3F9-55D3-405C-8923-20BFF209CAC9}" dt="2024-04-15T18:05:15.748" v="6804" actId="1076"/>
          <ac:spMkLst>
            <pc:docMk/>
            <pc:sldMk cId="1311410733" sldId="323"/>
            <ac:spMk id="207" creationId="{00000000-0000-0000-0000-000000000000}"/>
          </ac:spMkLst>
        </pc:spChg>
        <pc:picChg chg="mod">
          <ac:chgData name="Stringfellow, Kina F. DPI" userId="002858cf-6d8d-4f58-b096-3c8ddc1070aa" providerId="ADAL" clId="{BE2CA3F9-55D3-405C-8923-20BFF209CAC9}" dt="2024-04-15T18:23:35.547" v="7143" actId="1582"/>
          <ac:picMkLst>
            <pc:docMk/>
            <pc:sldMk cId="1311410733" sldId="323"/>
            <ac:picMk id="206" creationId="{00000000-0000-0000-0000-000000000000}"/>
          </ac:picMkLst>
        </pc:picChg>
        <pc:picChg chg="mod">
          <ac:chgData name="Stringfellow, Kina F. DPI" userId="002858cf-6d8d-4f58-b096-3c8ddc1070aa" providerId="ADAL" clId="{BE2CA3F9-55D3-405C-8923-20BFF209CAC9}" dt="2024-04-15T18:23:35.547" v="7143" actId="1582"/>
          <ac:picMkLst>
            <pc:docMk/>
            <pc:sldMk cId="1311410733" sldId="323"/>
            <ac:picMk id="208" creationId="{00000000-0000-0000-0000-000000000000}"/>
          </ac:picMkLst>
        </pc:picChg>
      </pc:sldChg>
      <pc:sldChg chg="modSp mod replTag delTag">
        <pc:chgData name="Stringfellow, Kina F. DPI" userId="002858cf-6d8d-4f58-b096-3c8ddc1070aa" providerId="ADAL" clId="{BE2CA3F9-55D3-405C-8923-20BFF209CAC9}" dt="2024-04-15T18:23:25.665" v="7137" actId="1582"/>
        <pc:sldMkLst>
          <pc:docMk/>
          <pc:sldMk cId="2667348733" sldId="324"/>
        </pc:sldMkLst>
        <pc:spChg chg="mod">
          <ac:chgData name="Stringfellow, Kina F. DPI" userId="002858cf-6d8d-4f58-b096-3c8ddc1070aa" providerId="ADAL" clId="{BE2CA3F9-55D3-405C-8923-20BFF209CAC9}" dt="2024-04-15T17:03:55.590" v="4537" actId="33553"/>
          <ac:spMkLst>
            <pc:docMk/>
            <pc:sldMk cId="2667348733" sldId="324"/>
            <ac:spMk id="194" creationId="{00000000-0000-0000-0000-000000000000}"/>
          </ac:spMkLst>
        </pc:spChg>
        <pc:spChg chg="mod">
          <ac:chgData name="Stringfellow, Kina F. DPI" userId="002858cf-6d8d-4f58-b096-3c8ddc1070aa" providerId="ADAL" clId="{BE2CA3F9-55D3-405C-8923-20BFF209CAC9}" dt="2024-04-15T18:03:02.664" v="6781" actId="113"/>
          <ac:spMkLst>
            <pc:docMk/>
            <pc:sldMk cId="2667348733" sldId="324"/>
            <ac:spMk id="198" creationId="{00000000-0000-0000-0000-000000000000}"/>
          </ac:spMkLst>
        </pc:spChg>
        <pc:picChg chg="mod">
          <ac:chgData name="Stringfellow, Kina F. DPI" userId="002858cf-6d8d-4f58-b096-3c8ddc1070aa" providerId="ADAL" clId="{BE2CA3F9-55D3-405C-8923-20BFF209CAC9}" dt="2024-04-15T18:23:25.665" v="7137" actId="1582"/>
          <ac:picMkLst>
            <pc:docMk/>
            <pc:sldMk cId="2667348733" sldId="324"/>
            <ac:picMk id="2" creationId="{73B37E23-5F23-2383-F372-9EAC2816E031}"/>
          </ac:picMkLst>
        </pc:picChg>
        <pc:picChg chg="mod">
          <ac:chgData name="Stringfellow, Kina F. DPI" userId="002858cf-6d8d-4f58-b096-3c8ddc1070aa" providerId="ADAL" clId="{BE2CA3F9-55D3-405C-8923-20BFF209CAC9}" dt="2024-04-15T18:23:11.179" v="7135" actId="1582"/>
          <ac:picMkLst>
            <pc:docMk/>
            <pc:sldMk cId="2667348733" sldId="324"/>
            <ac:picMk id="196" creationId="{00000000-0000-0000-0000-000000000000}"/>
          </ac:picMkLst>
        </pc:picChg>
        <pc:cxnChg chg="mod">
          <ac:chgData name="Stringfellow, Kina F. DPI" userId="002858cf-6d8d-4f58-b096-3c8ddc1070aa" providerId="ADAL" clId="{BE2CA3F9-55D3-405C-8923-20BFF209CAC9}" dt="2024-04-15T18:03:18.991" v="6786" actId="692"/>
          <ac:cxnSpMkLst>
            <pc:docMk/>
            <pc:sldMk cId="2667348733" sldId="324"/>
            <ac:cxnSpMk id="197" creationId="{00000000-0000-0000-0000-000000000000}"/>
          </ac:cxnSpMkLst>
        </pc:cxnChg>
      </pc:sldChg>
      <pc:sldChg chg="modSp mod replTag delTag">
        <pc:chgData name="Stringfellow, Kina F. DPI" userId="002858cf-6d8d-4f58-b096-3c8ddc1070aa" providerId="ADAL" clId="{BE2CA3F9-55D3-405C-8923-20BFF209CAC9}" dt="2024-04-15T18:23:03.728" v="7129" actId="1582"/>
        <pc:sldMkLst>
          <pc:docMk/>
          <pc:sldMk cId="266572702" sldId="325"/>
        </pc:sldMkLst>
        <pc:spChg chg="mod">
          <ac:chgData name="Stringfellow, Kina F. DPI" userId="002858cf-6d8d-4f58-b096-3c8ddc1070aa" providerId="ADAL" clId="{BE2CA3F9-55D3-405C-8923-20BFF209CAC9}" dt="2024-04-15T17:03:52.461" v="4534" actId="33553"/>
          <ac:spMkLst>
            <pc:docMk/>
            <pc:sldMk cId="266572702" sldId="325"/>
            <ac:spMk id="184" creationId="{00000000-0000-0000-0000-000000000000}"/>
          </ac:spMkLst>
        </pc:spChg>
        <pc:spChg chg="mod">
          <ac:chgData name="Stringfellow, Kina F. DPI" userId="002858cf-6d8d-4f58-b096-3c8ddc1070aa" providerId="ADAL" clId="{BE2CA3F9-55D3-405C-8923-20BFF209CAC9}" dt="2024-04-15T18:02:42.284" v="6772" actId="14100"/>
          <ac:spMkLst>
            <pc:docMk/>
            <pc:sldMk cId="266572702" sldId="325"/>
            <ac:spMk id="185" creationId="{00000000-0000-0000-0000-000000000000}"/>
          </ac:spMkLst>
        </pc:spChg>
        <pc:picChg chg="mod">
          <ac:chgData name="Stringfellow, Kina F. DPI" userId="002858cf-6d8d-4f58-b096-3c8ddc1070aa" providerId="ADAL" clId="{BE2CA3F9-55D3-405C-8923-20BFF209CAC9}" dt="2024-04-15T18:22:41.055" v="7124" actId="1582"/>
          <ac:picMkLst>
            <pc:docMk/>
            <pc:sldMk cId="266572702" sldId="325"/>
            <ac:picMk id="2" creationId="{420B5B15-2B03-4737-AAB9-5C968654F570}"/>
          </ac:picMkLst>
        </pc:picChg>
        <pc:picChg chg="mod">
          <ac:chgData name="Stringfellow, Kina F. DPI" userId="002858cf-6d8d-4f58-b096-3c8ddc1070aa" providerId="ADAL" clId="{BE2CA3F9-55D3-405C-8923-20BFF209CAC9}" dt="2024-04-15T18:23:03.728" v="7129" actId="1582"/>
          <ac:picMkLst>
            <pc:docMk/>
            <pc:sldMk cId="266572702" sldId="325"/>
            <ac:picMk id="3" creationId="{FF86A600-F5F2-0897-0B3B-C563C1BE759F}"/>
          </ac:picMkLst>
        </pc:picChg>
        <pc:cxnChg chg="mod">
          <ac:chgData name="Stringfellow, Kina F. DPI" userId="002858cf-6d8d-4f58-b096-3c8ddc1070aa" providerId="ADAL" clId="{BE2CA3F9-55D3-405C-8923-20BFF209CAC9}" dt="2024-04-15T18:22:56.041" v="7126" actId="166"/>
          <ac:cxnSpMkLst>
            <pc:docMk/>
            <pc:sldMk cId="266572702" sldId="325"/>
            <ac:cxnSpMk id="188" creationId="{00000000-0000-0000-0000-000000000000}"/>
          </ac:cxnSpMkLst>
        </pc:cxnChg>
      </pc:sldChg>
      <pc:sldChg chg="modSp mod replTag delTag modCm">
        <pc:chgData name="Stringfellow, Kina F. DPI" userId="002858cf-6d8d-4f58-b096-3c8ddc1070aa" providerId="ADAL" clId="{BE2CA3F9-55D3-405C-8923-20BFF209CAC9}" dt="2024-04-15T18:23:53.621" v="7157" actId="1582"/>
        <pc:sldMkLst>
          <pc:docMk/>
          <pc:sldMk cId="1220519638" sldId="326"/>
        </pc:sldMkLst>
        <pc:spChg chg="mod">
          <ac:chgData name="Stringfellow, Kina F. DPI" userId="002858cf-6d8d-4f58-b096-3c8ddc1070aa" providerId="ADAL" clId="{BE2CA3F9-55D3-405C-8923-20BFF209CAC9}" dt="2024-04-15T17:27:18.992" v="6374" actId="2711"/>
          <ac:spMkLst>
            <pc:docMk/>
            <pc:sldMk cId="1220519638" sldId="326"/>
            <ac:spMk id="2" creationId="{B98882A6-EAFE-46B0-02CD-3FC331B40785}"/>
          </ac:spMkLst>
        </pc:spChg>
        <pc:spChg chg="mod">
          <ac:chgData name="Stringfellow, Kina F. DPI" userId="002858cf-6d8d-4f58-b096-3c8ddc1070aa" providerId="ADAL" clId="{BE2CA3F9-55D3-405C-8923-20BFF209CAC9}" dt="2024-04-15T18:06:19.967" v="6820" actId="255"/>
          <ac:spMkLst>
            <pc:docMk/>
            <pc:sldMk cId="1220519638" sldId="326"/>
            <ac:spMk id="6" creationId="{EDDE030A-21FE-F609-66B8-420767AEDADC}"/>
          </ac:spMkLst>
        </pc:spChg>
        <pc:picChg chg="mod">
          <ac:chgData name="Stringfellow, Kina F. DPI" userId="002858cf-6d8d-4f58-b096-3c8ddc1070aa" providerId="ADAL" clId="{BE2CA3F9-55D3-405C-8923-20BFF209CAC9}" dt="2024-04-15T18:23:53.621" v="7157" actId="1582"/>
          <ac:picMkLst>
            <pc:docMk/>
            <pc:sldMk cId="1220519638" sldId="326"/>
            <ac:picMk id="7" creationId="{8F34369A-F302-D082-F7F5-AF975B28E87F}"/>
          </ac:picMkLst>
        </pc:picChg>
        <pc:extLst>
          <p:ext xmlns:p="http://schemas.openxmlformats.org/presentationml/2006/main" uri="{D6D511B9-2390-475A-947B-AFAB55BFBCF1}">
            <pc226:cmChg xmlns:pc226="http://schemas.microsoft.com/office/powerpoint/2022/06/main/command" chg="">
              <pc226:chgData name="Stringfellow, Kina F. DPI" userId="002858cf-6d8d-4f58-b096-3c8ddc1070aa" providerId="ADAL" clId="{BE2CA3F9-55D3-405C-8923-20BFF209CAC9}" dt="2024-04-15T18:06:50.685" v="6821"/>
              <pc2:cmMkLst xmlns:pc2="http://schemas.microsoft.com/office/powerpoint/2019/9/main/command">
                <pc:docMk/>
                <pc:sldMk cId="1220519638" sldId="326"/>
                <pc2:cmMk id="{E68A7462-24F2-4C72-8ADF-FBFB5538708F}"/>
              </pc2:cmMkLst>
              <pc226:cmRplyChg chg="add">
                <pc226:chgData name="Stringfellow, Kina F. DPI" userId="002858cf-6d8d-4f58-b096-3c8ddc1070aa" providerId="ADAL" clId="{BE2CA3F9-55D3-405C-8923-20BFF209CAC9}" dt="2024-04-15T18:06:50.685" v="6821"/>
                <pc2:cmRplyMkLst xmlns:pc2="http://schemas.microsoft.com/office/powerpoint/2019/9/main/command">
                  <pc:docMk/>
                  <pc:sldMk cId="1220519638" sldId="326"/>
                  <pc2:cmMk id="{E68A7462-24F2-4C72-8ADF-FBFB5538708F}"/>
                  <pc2:cmRplyMk id="{BD6B9E20-DF5C-44B7-A60A-AC2115988054}"/>
                </pc2:cmRplyMkLst>
              </pc226:cmRplyChg>
            </pc226:cmChg>
          </p:ext>
        </pc:extLst>
      </pc:sldChg>
      <pc:sldChg chg="modSp mod replTag delTag">
        <pc:chgData name="Stringfellow, Kina F. DPI" userId="002858cf-6d8d-4f58-b096-3c8ddc1070aa" providerId="ADAL" clId="{BE2CA3F9-55D3-405C-8923-20BFF209CAC9}" dt="2024-04-15T18:26:41.588" v="7251" actId="255"/>
        <pc:sldMkLst>
          <pc:docMk/>
          <pc:sldMk cId="210981335" sldId="328"/>
        </pc:sldMkLst>
        <pc:spChg chg="mod">
          <ac:chgData name="Stringfellow, Kina F. DPI" userId="002858cf-6d8d-4f58-b096-3c8ddc1070aa" providerId="ADAL" clId="{BE2CA3F9-55D3-405C-8923-20BFF209CAC9}" dt="2024-04-15T18:12:48.074" v="6875" actId="1076"/>
          <ac:spMkLst>
            <pc:docMk/>
            <pc:sldMk cId="210981335" sldId="328"/>
            <ac:spMk id="2" creationId="{E2CCCA8F-07AE-2461-57B1-B2BCC47A6EA2}"/>
          </ac:spMkLst>
        </pc:spChg>
        <pc:spChg chg="mod">
          <ac:chgData name="Stringfellow, Kina F. DPI" userId="002858cf-6d8d-4f58-b096-3c8ddc1070aa" providerId="ADAL" clId="{BE2CA3F9-55D3-405C-8923-20BFF209CAC9}" dt="2024-04-15T18:12:37.510" v="6873" actId="2710"/>
          <ac:spMkLst>
            <pc:docMk/>
            <pc:sldMk cId="210981335" sldId="328"/>
            <ac:spMk id="3" creationId="{93050218-F88F-8C2F-E341-8C14DAEFA267}"/>
          </ac:spMkLst>
        </pc:spChg>
        <pc:spChg chg="mod">
          <ac:chgData name="Stringfellow, Kina F. DPI" userId="002858cf-6d8d-4f58-b096-3c8ddc1070aa" providerId="ADAL" clId="{BE2CA3F9-55D3-405C-8923-20BFF209CAC9}" dt="2024-04-15T18:12:41.966" v="6874" actId="2710"/>
          <ac:spMkLst>
            <pc:docMk/>
            <pc:sldMk cId="210981335" sldId="328"/>
            <ac:spMk id="5" creationId="{9BB87EDA-0080-35CB-F2CA-E51F8C72372D}"/>
          </ac:spMkLst>
        </pc:spChg>
        <pc:spChg chg="mod">
          <ac:chgData name="Stringfellow, Kina F. DPI" userId="002858cf-6d8d-4f58-b096-3c8ddc1070aa" providerId="ADAL" clId="{BE2CA3F9-55D3-405C-8923-20BFF209CAC9}" dt="2024-04-15T18:26:41.588" v="7251" actId="255"/>
          <ac:spMkLst>
            <pc:docMk/>
            <pc:sldMk cId="210981335" sldId="328"/>
            <ac:spMk id="94" creationId="{00000000-0000-0000-0000-000000000000}"/>
          </ac:spMkLst>
        </pc:spChg>
      </pc:sldChg>
      <pc:sldChg chg="modSp mod replTag delTag">
        <pc:chgData name="Stringfellow, Kina F. DPI" userId="002858cf-6d8d-4f58-b096-3c8ddc1070aa" providerId="ADAL" clId="{BE2CA3F9-55D3-405C-8923-20BFF209CAC9}" dt="2024-04-15T18:27:01.763" v="7267" actId="255"/>
        <pc:sldMkLst>
          <pc:docMk/>
          <pc:sldMk cId="3473841035" sldId="329"/>
        </pc:sldMkLst>
        <pc:spChg chg="mod">
          <ac:chgData name="Stringfellow, Kina F. DPI" userId="002858cf-6d8d-4f58-b096-3c8ddc1070aa" providerId="ADAL" clId="{BE2CA3F9-55D3-405C-8923-20BFF209CAC9}" dt="2024-04-15T18:12:31.537" v="6868" actId="2710"/>
          <ac:spMkLst>
            <pc:docMk/>
            <pc:sldMk cId="3473841035" sldId="329"/>
            <ac:spMk id="3" creationId="{93050218-F88F-8C2F-E341-8C14DAEFA267}"/>
          </ac:spMkLst>
        </pc:spChg>
        <pc:spChg chg="mod">
          <ac:chgData name="Stringfellow, Kina F. DPI" userId="002858cf-6d8d-4f58-b096-3c8ddc1070aa" providerId="ADAL" clId="{BE2CA3F9-55D3-405C-8923-20BFF209CAC9}" dt="2024-04-15T18:13:16.957" v="6880" actId="12"/>
          <ac:spMkLst>
            <pc:docMk/>
            <pc:sldMk cId="3473841035" sldId="329"/>
            <ac:spMk id="4" creationId="{DF8B00E5-79CB-4C0E-832E-5F7D2CB6FF60}"/>
          </ac:spMkLst>
        </pc:spChg>
        <pc:spChg chg="mod">
          <ac:chgData name="Stringfellow, Kina F. DPI" userId="002858cf-6d8d-4f58-b096-3c8ddc1070aa" providerId="ADAL" clId="{BE2CA3F9-55D3-405C-8923-20BFF209CAC9}" dt="2024-04-15T18:13:39.224" v="6883" actId="121"/>
          <ac:spMkLst>
            <pc:docMk/>
            <pc:sldMk cId="3473841035" sldId="329"/>
            <ac:spMk id="5" creationId="{C01A176D-CAB6-6795-88D0-DFA85A2EC548}"/>
          </ac:spMkLst>
        </pc:spChg>
        <pc:spChg chg="mod">
          <ac:chgData name="Stringfellow, Kina F. DPI" userId="002858cf-6d8d-4f58-b096-3c8ddc1070aa" providerId="ADAL" clId="{BE2CA3F9-55D3-405C-8923-20BFF209CAC9}" dt="2024-04-15T18:27:01.763" v="7267" actId="255"/>
          <ac:spMkLst>
            <pc:docMk/>
            <pc:sldMk cId="3473841035" sldId="329"/>
            <ac:spMk id="94" creationId="{00000000-0000-0000-0000-000000000000}"/>
          </ac:spMkLst>
        </pc:spChg>
      </pc:sldChg>
      <pc:sldChg chg="modSp replTag delTag">
        <pc:chgData name="Stringfellow, Kina F. DPI" userId="002858cf-6d8d-4f58-b096-3c8ddc1070aa" providerId="ADAL" clId="{BE2CA3F9-55D3-405C-8923-20BFF209CAC9}" dt="2024-04-15T18:16:26.031" v="6929"/>
        <pc:sldMkLst>
          <pc:docMk/>
          <pc:sldMk cId="2135655181" sldId="330"/>
        </pc:sldMkLst>
        <pc:spChg chg="mod">
          <ac:chgData name="Stringfellow, Kina F. DPI" userId="002858cf-6d8d-4f58-b096-3c8ddc1070aa" providerId="ADAL" clId="{BE2CA3F9-55D3-405C-8923-20BFF209CAC9}" dt="2024-04-15T17:31:10.496" v="6450" actId="1076"/>
          <ac:spMkLst>
            <pc:docMk/>
            <pc:sldMk cId="2135655181" sldId="330"/>
            <ac:spMk id="4" creationId="{B69314D5-31AD-E8FF-63A9-66343BD8665D}"/>
          </ac:spMkLst>
        </pc:spChg>
        <pc:spChg chg="mod">
          <ac:chgData name="Stringfellow, Kina F. DPI" userId="002858cf-6d8d-4f58-b096-3c8ddc1070aa" providerId="ADAL" clId="{BE2CA3F9-55D3-405C-8923-20BFF209CAC9}" dt="2024-04-15T17:31:10.496" v="6450" actId="1076"/>
          <ac:spMkLst>
            <pc:docMk/>
            <pc:sldMk cId="2135655181" sldId="330"/>
            <ac:spMk id="5" creationId="{0FAA8FA6-DE77-BB2B-F76C-9D9D2CEAE78B}"/>
          </ac:spMkLst>
        </pc:spChg>
        <pc:spChg chg="mod">
          <ac:chgData name="Stringfellow, Kina F. DPI" userId="002858cf-6d8d-4f58-b096-3c8ddc1070aa" providerId="ADAL" clId="{BE2CA3F9-55D3-405C-8923-20BFF209CAC9}" dt="2024-04-15T17:31:54.313" v="6455" actId="113"/>
          <ac:spMkLst>
            <pc:docMk/>
            <pc:sldMk cId="2135655181" sldId="330"/>
            <ac:spMk id="6" creationId="{9D0C7254-B81C-1AC9-1097-DDD60F9D473F}"/>
          </ac:spMkLst>
        </pc:spChg>
        <pc:spChg chg="mod">
          <ac:chgData name="Stringfellow, Kina F. DPI" userId="002858cf-6d8d-4f58-b096-3c8ddc1070aa" providerId="ADAL" clId="{BE2CA3F9-55D3-405C-8923-20BFF209CAC9}" dt="2024-04-15T17:31:27.365" v="6452" actId="20577"/>
          <ac:spMkLst>
            <pc:docMk/>
            <pc:sldMk cId="2135655181" sldId="330"/>
            <ac:spMk id="8" creationId="{772C12BC-0595-D1E0-383E-CF42CA3FBE42}"/>
          </ac:spMkLst>
        </pc:spChg>
        <pc:spChg chg="mod">
          <ac:chgData name="Stringfellow, Kina F. DPI" userId="002858cf-6d8d-4f58-b096-3c8ddc1070aa" providerId="ADAL" clId="{BE2CA3F9-55D3-405C-8923-20BFF209CAC9}" dt="2024-04-15T17:31:10.496" v="6450" actId="1076"/>
          <ac:spMkLst>
            <pc:docMk/>
            <pc:sldMk cId="2135655181" sldId="330"/>
            <ac:spMk id="10" creationId="{292E8159-4776-0A22-E310-8FD5B08837CA}"/>
          </ac:spMkLst>
        </pc:spChg>
        <pc:spChg chg="mod">
          <ac:chgData name="Stringfellow, Kina F. DPI" userId="002858cf-6d8d-4f58-b096-3c8ddc1070aa" providerId="ADAL" clId="{BE2CA3F9-55D3-405C-8923-20BFF209CAC9}" dt="2024-04-15T17:30:55.296" v="6449" actId="1076"/>
          <ac:spMkLst>
            <pc:docMk/>
            <pc:sldMk cId="2135655181" sldId="330"/>
            <ac:spMk id="11" creationId="{212248FA-B431-AC35-A43F-6CDA1579AC15}"/>
          </ac:spMkLst>
        </pc:spChg>
        <pc:grpChg chg="mod">
          <ac:chgData name="Stringfellow, Kina F. DPI" userId="002858cf-6d8d-4f58-b096-3c8ddc1070aa" providerId="ADAL" clId="{BE2CA3F9-55D3-405C-8923-20BFF209CAC9}" dt="2024-04-15T17:30:55.296" v="6449" actId="1076"/>
          <ac:grpSpMkLst>
            <pc:docMk/>
            <pc:sldMk cId="2135655181" sldId="330"/>
            <ac:grpSpMk id="12" creationId="{61141296-0F5E-BF47-22B2-5B8E50DD3EC6}"/>
          </ac:grpSpMkLst>
        </pc:grpChg>
        <pc:picChg chg="mod">
          <ac:chgData name="Stringfellow, Kina F. DPI" userId="002858cf-6d8d-4f58-b096-3c8ddc1070aa" providerId="ADAL" clId="{BE2CA3F9-55D3-405C-8923-20BFF209CAC9}" dt="2024-04-15T17:30:55.296" v="6449" actId="1076"/>
          <ac:picMkLst>
            <pc:docMk/>
            <pc:sldMk cId="2135655181" sldId="330"/>
            <ac:picMk id="2" creationId="{92BBC549-21E5-002B-7D30-1B0DE10CD409}"/>
          </ac:picMkLst>
        </pc:picChg>
        <pc:picChg chg="mod">
          <ac:chgData name="Stringfellow, Kina F. DPI" userId="002858cf-6d8d-4f58-b096-3c8ddc1070aa" providerId="ADAL" clId="{BE2CA3F9-55D3-405C-8923-20BFF209CAC9}" dt="2024-04-15T17:30:55.296" v="6449" actId="1076"/>
          <ac:picMkLst>
            <pc:docMk/>
            <pc:sldMk cId="2135655181" sldId="330"/>
            <ac:picMk id="3" creationId="{C805CF5D-99AA-B0B0-B940-890640CB8203}"/>
          </ac:picMkLst>
        </pc:picChg>
      </pc:sldChg>
      <pc:sldChg chg="modSp replTag delTag">
        <pc:chgData name="Stringfellow, Kina F. DPI" userId="002858cf-6d8d-4f58-b096-3c8ddc1070aa" providerId="ADAL" clId="{BE2CA3F9-55D3-405C-8923-20BFF209CAC9}" dt="2024-04-15T18:21:16.753" v="7082"/>
        <pc:sldMkLst>
          <pc:docMk/>
          <pc:sldMk cId="2097712483" sldId="331"/>
        </pc:sldMkLst>
        <pc:spChg chg="mod">
          <ac:chgData name="Stringfellow, Kina F. DPI" userId="002858cf-6d8d-4f58-b096-3c8ddc1070aa" providerId="ADAL" clId="{BE2CA3F9-55D3-405C-8923-20BFF209CAC9}" dt="2024-04-15T17:25:31.669" v="6331" actId="20577"/>
          <ac:spMkLst>
            <pc:docMk/>
            <pc:sldMk cId="2097712483" sldId="331"/>
            <ac:spMk id="411" creationId="{00000000-0000-0000-0000-000000000000}"/>
          </ac:spMkLst>
        </pc:spChg>
        <pc:picChg chg="mod">
          <ac:chgData name="Stringfellow, Kina F. DPI" userId="002858cf-6d8d-4f58-b096-3c8ddc1070aa" providerId="ADAL" clId="{BE2CA3F9-55D3-405C-8923-20BFF209CAC9}" dt="2024-04-15T18:21:15.729" v="7080" actId="1582"/>
          <ac:picMkLst>
            <pc:docMk/>
            <pc:sldMk cId="2097712483" sldId="331"/>
            <ac:picMk id="413" creationId="{00000000-0000-0000-0000-000000000000}"/>
          </ac:picMkLst>
        </pc:picChg>
      </pc:sldChg>
      <pc:sldChg chg="modSp add replTag delTag">
        <pc:chgData name="Stringfellow, Kina F. DPI" userId="002858cf-6d8d-4f58-b096-3c8ddc1070aa" providerId="ADAL" clId="{BE2CA3F9-55D3-405C-8923-20BFF209CAC9}" dt="2024-04-15T18:25:54.425" v="7219" actId="20577"/>
        <pc:sldMkLst>
          <pc:docMk/>
          <pc:sldMk cId="3923120178" sldId="332"/>
        </pc:sldMkLst>
        <pc:spChg chg="mod">
          <ac:chgData name="Stringfellow, Kina F. DPI" userId="002858cf-6d8d-4f58-b096-3c8ddc1070aa" providerId="ADAL" clId="{BE2CA3F9-55D3-405C-8923-20BFF209CAC9}" dt="2024-04-15T18:25:54.425" v="7219" actId="20577"/>
          <ac:spMkLst>
            <pc:docMk/>
            <pc:sldMk cId="3923120178" sldId="332"/>
            <ac:spMk id="214" creationId="{00000000-0000-0000-0000-000000000000}"/>
          </ac:spMkLst>
        </pc:spChg>
        <pc:spChg chg="mod">
          <ac:chgData name="Stringfellow, Kina F. DPI" userId="002858cf-6d8d-4f58-b096-3c8ddc1070aa" providerId="ADAL" clId="{BE2CA3F9-55D3-405C-8923-20BFF209CAC9}" dt="2024-04-15T18:00:17.499" v="6753" actId="14100"/>
          <ac:spMkLst>
            <pc:docMk/>
            <pc:sldMk cId="3923120178" sldId="332"/>
            <ac:spMk id="215" creationId="{00000000-0000-0000-0000-000000000000}"/>
          </ac:spMkLst>
        </pc:spChg>
      </pc:sldChg>
    </pc:docChg>
  </pc:docChgLst>
  <pc:docChgLst>
    <pc:chgData name="Boe, Carrie A.   DPI" userId="ad307906-849c-4257-9cee-5c2119764e9b" providerId="ADAL" clId="{FC2491A6-395E-4D72-B848-E845DA0B3EDF}"/>
    <pc:docChg chg="modSld">
      <pc:chgData name="Boe, Carrie A.   DPI" userId="ad307906-849c-4257-9cee-5c2119764e9b" providerId="ADAL" clId="{FC2491A6-395E-4D72-B848-E845DA0B3EDF}" dt="2024-04-25T15:51:08.976" v="5" actId="20577"/>
      <pc:docMkLst>
        <pc:docMk/>
      </pc:docMkLst>
      <pc:sldChg chg="modSp mod">
        <pc:chgData name="Boe, Carrie A.   DPI" userId="ad307906-849c-4257-9cee-5c2119764e9b" providerId="ADAL" clId="{FC2491A6-395E-4D72-B848-E845DA0B3EDF}" dt="2024-04-25T15:51:08.976" v="5" actId="20577"/>
        <pc:sldMkLst>
          <pc:docMk/>
          <pc:sldMk cId="210981335" sldId="328"/>
        </pc:sldMkLst>
        <pc:spChg chg="mod">
          <ac:chgData name="Boe, Carrie A.   DPI" userId="ad307906-849c-4257-9cee-5c2119764e9b" providerId="ADAL" clId="{FC2491A6-395E-4D72-B848-E845DA0B3EDF}" dt="2024-04-25T15:51:08.976" v="5" actId="20577"/>
          <ac:spMkLst>
            <pc:docMk/>
            <pc:sldMk cId="210981335" sldId="328"/>
            <ac:spMk id="3" creationId="{93050218-F88F-8C2F-E341-8C14DAEFA267}"/>
          </ac:spMkLst>
        </pc:spChg>
      </pc:sldChg>
    </pc:docChg>
  </pc:docChgLst>
  <pc:docChgLst>
    <pc:chgData name="Mueller, Brittany A.   DPI" userId="S::brittany.mueller@dpi.wi.gov::1c636fe5-da7a-488a-a5c9-e6e7995610a5" providerId="AD" clId="Web-{6168CF8E-6246-3B4C-9A2E-61EB25E01BFE}"/>
    <pc:docChg chg="modSld">
      <pc:chgData name="Mueller, Brittany A.   DPI" userId="S::brittany.mueller@dpi.wi.gov::1c636fe5-da7a-488a-a5c9-e6e7995610a5" providerId="AD" clId="Web-{6168CF8E-6246-3B4C-9A2E-61EB25E01BFE}" dt="2024-04-11T20:01:29.365" v="168" actId="20577"/>
      <pc:docMkLst>
        <pc:docMk/>
      </pc:docMkLst>
      <pc:sldChg chg="modSp addCm delCm modCm">
        <pc:chgData name="Mueller, Brittany A.   DPI" userId="S::brittany.mueller@dpi.wi.gov::1c636fe5-da7a-488a-a5c9-e6e7995610a5" providerId="AD" clId="Web-{6168CF8E-6246-3B4C-9A2E-61EB25E01BFE}" dt="2024-04-11T17:50:31.051" v="68" actId="20577"/>
        <pc:sldMkLst>
          <pc:docMk/>
          <pc:sldMk cId="0" sldId="257"/>
        </pc:sldMkLst>
        <pc:spChg chg="mod">
          <ac:chgData name="Mueller, Brittany A.   DPI" userId="S::brittany.mueller@dpi.wi.gov::1c636fe5-da7a-488a-a5c9-e6e7995610a5" providerId="AD" clId="Web-{6168CF8E-6246-3B4C-9A2E-61EB25E01BFE}" dt="2024-04-11T17:50:31.051" v="68" actId="20577"/>
          <ac:spMkLst>
            <pc:docMk/>
            <pc:sldMk cId="0" sldId="257"/>
            <ac:spMk id="236" creationId="{00000000-0000-0000-0000-000000000000}"/>
          </ac:spMkLst>
        </pc:spChg>
        <pc:extLst>
          <p:ext xmlns:p="http://schemas.openxmlformats.org/presentationml/2006/main" uri="{D6D511B9-2390-475A-947B-AFAB55BFBCF1}">
            <pc226:cmChg xmlns:pc226="http://schemas.microsoft.com/office/powerpoint/2022/06/main/command" chg="add del mod">
              <pc226:chgData name="Mueller, Brittany A.   DPI" userId="S::brittany.mueller@dpi.wi.gov::1c636fe5-da7a-488a-a5c9-e6e7995610a5" providerId="AD" clId="Web-{6168CF8E-6246-3B4C-9A2E-61EB25E01BFE}" dt="2024-04-11T16:19:31.798" v="3"/>
              <pc2:cmMkLst xmlns:pc2="http://schemas.microsoft.com/office/powerpoint/2019/9/main/command">
                <pc:docMk/>
                <pc:sldMk cId="0" sldId="257"/>
                <pc2:cmMk id="{9A617DD9-6F03-469D-AB16-5489D1ED66D3}"/>
              </pc2:cmMkLst>
              <pc226:cmRplyChg chg="add">
                <pc226:chgData name="Mueller, Brittany A.   DPI" userId="S::brittany.mueller@dpi.wi.gov::1c636fe5-da7a-488a-a5c9-e6e7995610a5" providerId="AD" clId="Web-{6168CF8E-6246-3B4C-9A2E-61EB25E01BFE}" dt="2024-04-11T15:54:02.153" v="1"/>
                <pc2:cmRplyMkLst xmlns:pc2="http://schemas.microsoft.com/office/powerpoint/2019/9/main/command">
                  <pc:docMk/>
                  <pc:sldMk cId="0" sldId="257"/>
                  <pc2:cmMk id="{9A617DD9-6F03-469D-AB16-5489D1ED66D3}"/>
                  <pc2:cmRplyMk id="{C3738769-FA28-43BB-8331-5D2E98D2B4A3}"/>
                </pc2:cmRplyMkLst>
              </pc226:cmRplyChg>
            </pc226:cmChg>
          </p:ext>
        </pc:extLst>
      </pc:sldChg>
      <pc:sldChg chg="modSp delCm modCm">
        <pc:chgData name="Mueller, Brittany A.   DPI" userId="S::brittany.mueller@dpi.wi.gov::1c636fe5-da7a-488a-a5c9-e6e7995610a5" providerId="AD" clId="Web-{6168CF8E-6246-3B4C-9A2E-61EB25E01BFE}" dt="2024-04-11T17:51:40.255" v="72"/>
        <pc:sldMkLst>
          <pc:docMk/>
          <pc:sldMk cId="0" sldId="259"/>
        </pc:sldMkLst>
        <pc:spChg chg="mod">
          <ac:chgData name="Mueller, Brittany A.   DPI" userId="S::brittany.mueller@dpi.wi.gov::1c636fe5-da7a-488a-a5c9-e6e7995610a5" providerId="AD" clId="Web-{6168CF8E-6246-3B4C-9A2E-61EB25E01BFE}" dt="2024-04-11T17:51:39.709" v="71" actId="20577"/>
          <ac:spMkLst>
            <pc:docMk/>
            <pc:sldMk cId="0" sldId="259"/>
            <ac:spMk id="248" creationId="{00000000-0000-0000-0000-000000000000}"/>
          </ac:spMkLst>
        </pc:spChg>
        <pc:extLst>
          <p:ext xmlns:p="http://schemas.openxmlformats.org/presentationml/2006/main" uri="{D6D511B9-2390-475A-947B-AFAB55BFBCF1}">
            <pc226:cmChg xmlns:pc226="http://schemas.microsoft.com/office/powerpoint/2022/06/main/command" chg="del mod">
              <pc226:chgData name="Mueller, Brittany A.   DPI" userId="S::brittany.mueller@dpi.wi.gov::1c636fe5-da7a-488a-a5c9-e6e7995610a5" providerId="AD" clId="Web-{6168CF8E-6246-3B4C-9A2E-61EB25E01BFE}" dt="2024-04-11T17:51:40.255" v="72"/>
              <pc2:cmMkLst xmlns:pc2="http://schemas.microsoft.com/office/powerpoint/2019/9/main/command">
                <pc:docMk/>
                <pc:sldMk cId="0" sldId="259"/>
                <pc2:cmMk id="{40968E86-632E-4354-967D-AE7FC0A66D33}"/>
              </pc2:cmMkLst>
            </pc226:cmChg>
          </p:ext>
        </pc:extLst>
      </pc:sldChg>
      <pc:sldChg chg="addSp delSp modSp modCm">
        <pc:chgData name="Mueller, Brittany A.   DPI" userId="S::brittany.mueller@dpi.wi.gov::1c636fe5-da7a-488a-a5c9-e6e7995610a5" providerId="AD" clId="Web-{6168CF8E-6246-3B4C-9A2E-61EB25E01BFE}" dt="2024-04-11T20:01:29.365" v="168" actId="20577"/>
        <pc:sldMkLst>
          <pc:docMk/>
          <pc:sldMk cId="2135655181" sldId="330"/>
        </pc:sldMkLst>
        <pc:spChg chg="del mod">
          <ac:chgData name="Mueller, Brittany A.   DPI" userId="S::brittany.mueller@dpi.wi.gov::1c636fe5-da7a-488a-a5c9-e6e7995610a5" providerId="AD" clId="Web-{6168CF8E-6246-3B4C-9A2E-61EB25E01BFE}" dt="2024-04-11T19:48:17.786" v="138"/>
          <ac:spMkLst>
            <pc:docMk/>
            <pc:sldMk cId="2135655181" sldId="330"/>
            <ac:spMk id="7" creationId="{1462B50D-106D-176C-51A7-A4FD88CAAD39}"/>
          </ac:spMkLst>
        </pc:spChg>
        <pc:spChg chg="mod">
          <ac:chgData name="Mueller, Brittany A.   DPI" userId="S::brittany.mueller@dpi.wi.gov::1c636fe5-da7a-488a-a5c9-e6e7995610a5" providerId="AD" clId="Web-{6168CF8E-6246-3B4C-9A2E-61EB25E01BFE}" dt="2024-04-11T20:01:29.365" v="168" actId="20577"/>
          <ac:spMkLst>
            <pc:docMk/>
            <pc:sldMk cId="2135655181" sldId="330"/>
            <ac:spMk id="8" creationId="{772C12BC-0595-D1E0-383E-CF42CA3FBE42}"/>
          </ac:spMkLst>
        </pc:spChg>
        <pc:spChg chg="add mod">
          <ac:chgData name="Mueller, Brittany A.   DPI" userId="S::brittany.mueller@dpi.wi.gov::1c636fe5-da7a-488a-a5c9-e6e7995610a5" providerId="AD" clId="Web-{6168CF8E-6246-3B4C-9A2E-61EB25E01BFE}" dt="2024-04-11T19:50:21.179" v="167" actId="20577"/>
          <ac:spMkLst>
            <pc:docMk/>
            <pc:sldMk cId="2135655181" sldId="330"/>
            <ac:spMk id="10" creationId="{292E8159-4776-0A22-E310-8FD5B08837CA}"/>
          </ac:spMkLst>
        </pc:spChg>
        <pc:spChg chg="mod">
          <ac:chgData name="Mueller, Brittany A.   DPI" userId="S::brittany.mueller@dpi.wi.gov::1c636fe5-da7a-488a-a5c9-e6e7995610a5" providerId="AD" clId="Web-{6168CF8E-6246-3B4C-9A2E-61EB25E01BFE}" dt="2024-04-11T19:46:00.002" v="97" actId="14100"/>
          <ac:spMkLst>
            <pc:docMk/>
            <pc:sldMk cId="2135655181" sldId="330"/>
            <ac:spMk id="11" creationId="{212248FA-B431-AC35-A43F-6CDA1579AC15}"/>
          </ac:spMkLst>
        </pc:spChg>
        <pc:extLst>
          <p:ext xmlns:p="http://schemas.openxmlformats.org/presentationml/2006/main" uri="{D6D511B9-2390-475A-947B-AFAB55BFBCF1}">
            <pc226:cmChg xmlns:pc226="http://schemas.microsoft.com/office/powerpoint/2022/06/main/command" chg="">
              <pc226:chgData name="Mueller, Brittany A.   DPI" userId="S::brittany.mueller@dpi.wi.gov::1c636fe5-da7a-488a-a5c9-e6e7995610a5" providerId="AD" clId="Web-{6168CF8E-6246-3B4C-9A2E-61EB25E01BFE}" dt="2024-04-11T19:47:54.551" v="136"/>
              <pc2:cmMkLst xmlns:pc2="http://schemas.microsoft.com/office/powerpoint/2019/9/main/command">
                <pc:docMk/>
                <pc:sldMk cId="2135655181" sldId="330"/>
                <pc2:cmMk id="{5DD239E0-CC5D-4F1F-928C-E74EBE88362D}"/>
              </pc2:cmMkLst>
              <pc226:cmRplyChg chg="add">
                <pc226:chgData name="Mueller, Brittany A.   DPI" userId="S::brittany.mueller@dpi.wi.gov::1c636fe5-da7a-488a-a5c9-e6e7995610a5" providerId="AD" clId="Web-{6168CF8E-6246-3B4C-9A2E-61EB25E01BFE}" dt="2024-04-11T19:47:54.551" v="136"/>
                <pc2:cmRplyMkLst xmlns:pc2="http://schemas.microsoft.com/office/powerpoint/2019/9/main/command">
                  <pc:docMk/>
                  <pc:sldMk cId="2135655181" sldId="330"/>
                  <pc2:cmMk id="{5DD239E0-CC5D-4F1F-928C-E74EBE88362D}"/>
                  <pc2:cmRplyMk id="{BB296F96-3585-4C05-9E29-0AF478CFB06F}"/>
                </pc2:cmRplyMkLst>
              </pc226:cmRplyChg>
            </pc226:cmChg>
          </p:ext>
        </pc:extLst>
      </pc:sldChg>
    </pc:docChg>
  </pc:docChgLst>
  <pc:docChgLst>
    <pc:chgData name="Mueller, Brittany A.   DPI" userId="S::brittany.mueller@dpi.wi.gov::1c636fe5-da7a-488a-a5c9-e6e7995610a5" providerId="AD" clId="Web-{37D90698-2C6D-F398-137A-20AECAED6E47}"/>
    <pc:docChg chg="addSld delSld modSld sldOrd">
      <pc:chgData name="Mueller, Brittany A.   DPI" userId="S::brittany.mueller@dpi.wi.gov::1c636fe5-da7a-488a-a5c9-e6e7995610a5" providerId="AD" clId="Web-{37D90698-2C6D-F398-137A-20AECAED6E47}" dt="2024-04-10T15:36:53.574" v="852"/>
      <pc:docMkLst>
        <pc:docMk/>
      </pc:docMkLst>
      <pc:sldChg chg="modSp">
        <pc:chgData name="Mueller, Brittany A.   DPI" userId="S::brittany.mueller@dpi.wi.gov::1c636fe5-da7a-488a-a5c9-e6e7995610a5" providerId="AD" clId="Web-{37D90698-2C6D-F398-137A-20AECAED6E47}" dt="2024-04-10T13:40:49.057" v="102" actId="20577"/>
        <pc:sldMkLst>
          <pc:docMk/>
          <pc:sldMk cId="0" sldId="257"/>
        </pc:sldMkLst>
        <pc:spChg chg="mod">
          <ac:chgData name="Mueller, Brittany A.   DPI" userId="S::brittany.mueller@dpi.wi.gov::1c636fe5-da7a-488a-a5c9-e6e7995610a5" providerId="AD" clId="Web-{37D90698-2C6D-F398-137A-20AECAED6E47}" dt="2024-04-10T13:40:49.057" v="102" actId="20577"/>
          <ac:spMkLst>
            <pc:docMk/>
            <pc:sldMk cId="0" sldId="257"/>
            <ac:spMk id="236" creationId="{00000000-0000-0000-0000-000000000000}"/>
          </ac:spMkLst>
        </pc:spChg>
      </pc:sldChg>
      <pc:sldChg chg="modSp">
        <pc:chgData name="Mueller, Brittany A.   DPI" userId="S::brittany.mueller@dpi.wi.gov::1c636fe5-da7a-488a-a5c9-e6e7995610a5" providerId="AD" clId="Web-{37D90698-2C6D-F398-137A-20AECAED6E47}" dt="2024-04-10T13:34:07.371" v="81" actId="20577"/>
        <pc:sldMkLst>
          <pc:docMk/>
          <pc:sldMk cId="0" sldId="261"/>
        </pc:sldMkLst>
        <pc:spChg chg="mod">
          <ac:chgData name="Mueller, Brittany A.   DPI" userId="S::brittany.mueller@dpi.wi.gov::1c636fe5-da7a-488a-a5c9-e6e7995610a5" providerId="AD" clId="Web-{37D90698-2C6D-F398-137A-20AECAED6E47}" dt="2024-04-10T13:34:07.371" v="81" actId="20577"/>
          <ac:spMkLst>
            <pc:docMk/>
            <pc:sldMk cId="0" sldId="261"/>
            <ac:spMk id="262" creationId="{00000000-0000-0000-0000-000000000000}"/>
          </ac:spMkLst>
        </pc:spChg>
      </pc:sldChg>
      <pc:sldChg chg="modSp">
        <pc:chgData name="Mueller, Brittany A.   DPI" userId="S::brittany.mueller@dpi.wi.gov::1c636fe5-da7a-488a-a5c9-e6e7995610a5" providerId="AD" clId="Web-{37D90698-2C6D-F398-137A-20AECAED6E47}" dt="2024-04-10T13:38:05.214" v="88" actId="20577"/>
        <pc:sldMkLst>
          <pc:docMk/>
          <pc:sldMk cId="0" sldId="282"/>
        </pc:sldMkLst>
        <pc:spChg chg="mod">
          <ac:chgData name="Mueller, Brittany A.   DPI" userId="S::brittany.mueller@dpi.wi.gov::1c636fe5-da7a-488a-a5c9-e6e7995610a5" providerId="AD" clId="Web-{37D90698-2C6D-F398-137A-20AECAED6E47}" dt="2024-04-10T13:38:05.214" v="88" actId="20577"/>
          <ac:spMkLst>
            <pc:docMk/>
            <pc:sldMk cId="0" sldId="282"/>
            <ac:spMk id="405" creationId="{00000000-0000-0000-0000-000000000000}"/>
          </ac:spMkLst>
        </pc:spChg>
      </pc:sldChg>
      <pc:sldChg chg="modSp">
        <pc:chgData name="Mueller, Brittany A.   DPI" userId="S::brittany.mueller@dpi.wi.gov::1c636fe5-da7a-488a-a5c9-e6e7995610a5" providerId="AD" clId="Web-{37D90698-2C6D-F398-137A-20AECAED6E47}" dt="2024-04-10T14:25:15.467" v="191" actId="20577"/>
        <pc:sldMkLst>
          <pc:docMk/>
          <pc:sldMk cId="0" sldId="297"/>
        </pc:sldMkLst>
        <pc:spChg chg="mod">
          <ac:chgData name="Mueller, Brittany A.   DPI" userId="S::brittany.mueller@dpi.wi.gov::1c636fe5-da7a-488a-a5c9-e6e7995610a5" providerId="AD" clId="Web-{37D90698-2C6D-F398-137A-20AECAED6E47}" dt="2024-04-10T14:25:15.467" v="191" actId="20577"/>
          <ac:spMkLst>
            <pc:docMk/>
            <pc:sldMk cId="0" sldId="297"/>
            <ac:spMk id="512" creationId="{00000000-0000-0000-0000-000000000000}"/>
          </ac:spMkLst>
        </pc:spChg>
      </pc:sldChg>
      <pc:sldChg chg="modSp del">
        <pc:chgData name="Mueller, Brittany A.   DPI" userId="S::brittany.mueller@dpi.wi.gov::1c636fe5-da7a-488a-a5c9-e6e7995610a5" providerId="AD" clId="Web-{37D90698-2C6D-F398-137A-20AECAED6E47}" dt="2024-04-10T14:26:14.827" v="196"/>
        <pc:sldMkLst>
          <pc:docMk/>
          <pc:sldMk cId="0" sldId="299"/>
        </pc:sldMkLst>
        <pc:spChg chg="mod">
          <ac:chgData name="Mueller, Brittany A.   DPI" userId="S::brittany.mueller@dpi.wi.gov::1c636fe5-da7a-488a-a5c9-e6e7995610a5" providerId="AD" clId="Web-{37D90698-2C6D-F398-137A-20AECAED6E47}" dt="2024-04-10T14:25:44.202" v="193" actId="20577"/>
          <ac:spMkLst>
            <pc:docMk/>
            <pc:sldMk cId="0" sldId="299"/>
            <ac:spMk id="526" creationId="{00000000-0000-0000-0000-000000000000}"/>
          </ac:spMkLst>
        </pc:spChg>
      </pc:sldChg>
      <pc:sldChg chg="modSp">
        <pc:chgData name="Mueller, Brittany A.   DPI" userId="S::brittany.mueller@dpi.wi.gov::1c636fe5-da7a-488a-a5c9-e6e7995610a5" providerId="AD" clId="Web-{37D90698-2C6D-F398-137A-20AECAED6E47}" dt="2024-04-10T14:26:09.467" v="195" actId="20577"/>
        <pc:sldMkLst>
          <pc:docMk/>
          <pc:sldMk cId="0" sldId="301"/>
        </pc:sldMkLst>
        <pc:spChg chg="mod">
          <ac:chgData name="Mueller, Brittany A.   DPI" userId="S::brittany.mueller@dpi.wi.gov::1c636fe5-da7a-488a-a5c9-e6e7995610a5" providerId="AD" clId="Web-{37D90698-2C6D-F398-137A-20AECAED6E47}" dt="2024-04-10T14:26:09.467" v="195" actId="20577"/>
          <ac:spMkLst>
            <pc:docMk/>
            <pc:sldMk cId="0" sldId="301"/>
            <ac:spMk id="2" creationId="{7F8ED59C-34FD-85DE-8A76-924DF0303BF1}"/>
          </ac:spMkLst>
        </pc:spChg>
      </pc:sldChg>
      <pc:sldChg chg="modSp">
        <pc:chgData name="Mueller, Brittany A.   DPI" userId="S::brittany.mueller@dpi.wi.gov::1c636fe5-da7a-488a-a5c9-e6e7995610a5" providerId="AD" clId="Web-{37D90698-2C6D-F398-137A-20AECAED6E47}" dt="2024-04-10T14:28:54.545" v="208" actId="20577"/>
        <pc:sldMkLst>
          <pc:docMk/>
          <pc:sldMk cId="0" sldId="302"/>
        </pc:sldMkLst>
        <pc:spChg chg="mod">
          <ac:chgData name="Mueller, Brittany A.   DPI" userId="S::brittany.mueller@dpi.wi.gov::1c636fe5-da7a-488a-a5c9-e6e7995610a5" providerId="AD" clId="Web-{37D90698-2C6D-F398-137A-20AECAED6E47}" dt="2024-04-10T14:28:54.545" v="208" actId="20577"/>
          <ac:spMkLst>
            <pc:docMk/>
            <pc:sldMk cId="0" sldId="302"/>
            <ac:spMk id="2" creationId="{584F1739-C9AD-E1A8-FF75-7993127D025B}"/>
          </ac:spMkLst>
        </pc:spChg>
      </pc:sldChg>
      <pc:sldChg chg="del">
        <pc:chgData name="Mueller, Brittany A.   DPI" userId="S::brittany.mueller@dpi.wi.gov::1c636fe5-da7a-488a-a5c9-e6e7995610a5" providerId="AD" clId="Web-{37D90698-2C6D-F398-137A-20AECAED6E47}" dt="2024-04-10T15:03:21.103" v="325"/>
        <pc:sldMkLst>
          <pc:docMk/>
          <pc:sldMk cId="0" sldId="304"/>
        </pc:sldMkLst>
      </pc:sldChg>
      <pc:sldChg chg="modSp">
        <pc:chgData name="Mueller, Brittany A.   DPI" userId="S::brittany.mueller@dpi.wi.gov::1c636fe5-da7a-488a-a5c9-e6e7995610a5" providerId="AD" clId="Web-{37D90698-2C6D-F398-137A-20AECAED6E47}" dt="2024-04-10T14:24:48.280" v="178" actId="20577"/>
        <pc:sldMkLst>
          <pc:docMk/>
          <pc:sldMk cId="2577472304" sldId="320"/>
        </pc:sldMkLst>
        <pc:spChg chg="mod">
          <ac:chgData name="Mueller, Brittany A.   DPI" userId="S::brittany.mueller@dpi.wi.gov::1c636fe5-da7a-488a-a5c9-e6e7995610a5" providerId="AD" clId="Web-{37D90698-2C6D-F398-137A-20AECAED6E47}" dt="2024-04-10T13:48:17.446" v="158" actId="20577"/>
          <ac:spMkLst>
            <pc:docMk/>
            <pc:sldMk cId="2577472304" sldId="320"/>
            <ac:spMk id="2" creationId="{2F66C871-1E78-1E87-C117-84E8D500B282}"/>
          </ac:spMkLst>
        </pc:spChg>
        <pc:spChg chg="mod">
          <ac:chgData name="Mueller, Brittany A.   DPI" userId="S::brittany.mueller@dpi.wi.gov::1c636fe5-da7a-488a-a5c9-e6e7995610a5" providerId="AD" clId="Web-{37D90698-2C6D-F398-137A-20AECAED6E47}" dt="2024-04-10T14:24:48.280" v="178" actId="20577"/>
          <ac:spMkLst>
            <pc:docMk/>
            <pc:sldMk cId="2577472304" sldId="320"/>
            <ac:spMk id="586" creationId="{00000000-0000-0000-0000-000000000000}"/>
          </ac:spMkLst>
        </pc:spChg>
      </pc:sldChg>
      <pc:sldChg chg="add ord">
        <pc:chgData name="Mueller, Brittany A.   DPI" userId="S::brittany.mueller@dpi.wi.gov::1c636fe5-da7a-488a-a5c9-e6e7995610a5" providerId="AD" clId="Web-{37D90698-2C6D-F398-137A-20AECAED6E47}" dt="2024-04-02T16:07:10.287" v="7"/>
        <pc:sldMkLst>
          <pc:docMk/>
          <pc:sldMk cId="189481214" sldId="321"/>
        </pc:sldMkLst>
      </pc:sldChg>
      <pc:sldChg chg="add ord">
        <pc:chgData name="Mueller, Brittany A.   DPI" userId="S::brittany.mueller@dpi.wi.gov::1c636fe5-da7a-488a-a5c9-e6e7995610a5" providerId="AD" clId="Web-{37D90698-2C6D-F398-137A-20AECAED6E47}" dt="2024-04-02T16:07:10.287" v="8"/>
        <pc:sldMkLst>
          <pc:docMk/>
          <pc:sldMk cId="3772966567" sldId="322"/>
        </pc:sldMkLst>
      </pc:sldChg>
      <pc:sldChg chg="add">
        <pc:chgData name="Mueller, Brittany A.   DPI" userId="S::brittany.mueller@dpi.wi.gov::1c636fe5-da7a-488a-a5c9-e6e7995610a5" providerId="AD" clId="Web-{37D90698-2C6D-F398-137A-20AECAED6E47}" dt="2024-04-02T16:06:26.847" v="2"/>
        <pc:sldMkLst>
          <pc:docMk/>
          <pc:sldMk cId="1311410733" sldId="323"/>
        </pc:sldMkLst>
      </pc:sldChg>
      <pc:sldChg chg="addSp delSp modSp add">
        <pc:chgData name="Mueller, Brittany A.   DPI" userId="S::brittany.mueller@dpi.wi.gov::1c636fe5-da7a-488a-a5c9-e6e7995610a5" providerId="AD" clId="Web-{37D90698-2C6D-F398-137A-20AECAED6E47}" dt="2024-04-10T13:46:14.743" v="120" actId="1076"/>
        <pc:sldMkLst>
          <pc:docMk/>
          <pc:sldMk cId="2667348733" sldId="324"/>
        </pc:sldMkLst>
        <pc:picChg chg="add mod">
          <ac:chgData name="Mueller, Brittany A.   DPI" userId="S::brittany.mueller@dpi.wi.gov::1c636fe5-da7a-488a-a5c9-e6e7995610a5" providerId="AD" clId="Web-{37D90698-2C6D-F398-137A-20AECAED6E47}" dt="2024-04-10T13:46:14.743" v="120" actId="1076"/>
          <ac:picMkLst>
            <pc:docMk/>
            <pc:sldMk cId="2667348733" sldId="324"/>
            <ac:picMk id="2" creationId="{73B37E23-5F23-2383-F372-9EAC2816E031}"/>
          </ac:picMkLst>
        </pc:picChg>
        <pc:picChg chg="del">
          <ac:chgData name="Mueller, Brittany A.   DPI" userId="S::brittany.mueller@dpi.wi.gov::1c636fe5-da7a-488a-a5c9-e6e7995610a5" providerId="AD" clId="Web-{37D90698-2C6D-F398-137A-20AECAED6E47}" dt="2024-04-10T13:46:08.900" v="118"/>
          <ac:picMkLst>
            <pc:docMk/>
            <pc:sldMk cId="2667348733" sldId="324"/>
            <ac:picMk id="195" creationId="{00000000-0000-0000-0000-000000000000}"/>
          </ac:picMkLst>
        </pc:picChg>
      </pc:sldChg>
      <pc:sldChg chg="addSp delSp modSp add">
        <pc:chgData name="Mueller, Brittany A.   DPI" userId="S::brittany.mueller@dpi.wi.gov::1c636fe5-da7a-488a-a5c9-e6e7995610a5" providerId="AD" clId="Web-{37D90698-2C6D-F398-137A-20AECAED6E47}" dt="2024-04-10T13:45:53.056" v="117" actId="1076"/>
        <pc:sldMkLst>
          <pc:docMk/>
          <pc:sldMk cId="266572702" sldId="325"/>
        </pc:sldMkLst>
        <pc:picChg chg="add mod ord">
          <ac:chgData name="Mueller, Brittany A.   DPI" userId="S::brittany.mueller@dpi.wi.gov::1c636fe5-da7a-488a-a5c9-e6e7995610a5" providerId="AD" clId="Web-{37D90698-2C6D-F398-137A-20AECAED6E47}" dt="2024-04-10T13:44:34.431" v="110"/>
          <ac:picMkLst>
            <pc:docMk/>
            <pc:sldMk cId="266572702" sldId="325"/>
            <ac:picMk id="2" creationId="{420B5B15-2B03-4737-AAB9-5C968654F570}"/>
          </ac:picMkLst>
        </pc:picChg>
        <pc:picChg chg="add mod">
          <ac:chgData name="Mueller, Brittany A.   DPI" userId="S::brittany.mueller@dpi.wi.gov::1c636fe5-da7a-488a-a5c9-e6e7995610a5" providerId="AD" clId="Web-{37D90698-2C6D-F398-137A-20AECAED6E47}" dt="2024-04-10T13:45:46.931" v="116" actId="1076"/>
          <ac:picMkLst>
            <pc:docMk/>
            <pc:sldMk cId="266572702" sldId="325"/>
            <ac:picMk id="3" creationId="{FF86A600-F5F2-0897-0B3B-C563C1BE759F}"/>
          </ac:picMkLst>
        </pc:picChg>
        <pc:picChg chg="del mod">
          <ac:chgData name="Mueller, Brittany A.   DPI" userId="S::brittany.mueller@dpi.wi.gov::1c636fe5-da7a-488a-a5c9-e6e7995610a5" providerId="AD" clId="Web-{37D90698-2C6D-F398-137A-20AECAED6E47}" dt="2024-04-10T13:44:02.931" v="104"/>
          <ac:picMkLst>
            <pc:docMk/>
            <pc:sldMk cId="266572702" sldId="325"/>
            <ac:picMk id="186" creationId="{00000000-0000-0000-0000-000000000000}"/>
          </ac:picMkLst>
        </pc:picChg>
        <pc:picChg chg="del mod">
          <ac:chgData name="Mueller, Brittany A.   DPI" userId="S::brittany.mueller@dpi.wi.gov::1c636fe5-da7a-488a-a5c9-e6e7995610a5" providerId="AD" clId="Web-{37D90698-2C6D-F398-137A-20AECAED6E47}" dt="2024-04-10T13:45:36.025" v="113"/>
          <ac:picMkLst>
            <pc:docMk/>
            <pc:sldMk cId="266572702" sldId="325"/>
            <ac:picMk id="187" creationId="{00000000-0000-0000-0000-000000000000}"/>
          </ac:picMkLst>
        </pc:picChg>
        <pc:cxnChg chg="mod">
          <ac:chgData name="Mueller, Brittany A.   DPI" userId="S::brittany.mueller@dpi.wi.gov::1c636fe5-da7a-488a-a5c9-e6e7995610a5" providerId="AD" clId="Web-{37D90698-2C6D-F398-137A-20AECAED6E47}" dt="2024-04-10T13:45:53.056" v="117" actId="1076"/>
          <ac:cxnSpMkLst>
            <pc:docMk/>
            <pc:sldMk cId="266572702" sldId="325"/>
            <ac:cxnSpMk id="188" creationId="{00000000-0000-0000-0000-000000000000}"/>
          </ac:cxnSpMkLst>
        </pc:cxnChg>
      </pc:sldChg>
      <pc:sldChg chg="addSp delSp modSp new addCm">
        <pc:chgData name="Mueller, Brittany A.   DPI" userId="S::brittany.mueller@dpi.wi.gov::1c636fe5-da7a-488a-a5c9-e6e7995610a5" providerId="AD" clId="Web-{37D90698-2C6D-F398-137A-20AECAED6E47}" dt="2024-04-10T15:36:53.574" v="852"/>
        <pc:sldMkLst>
          <pc:docMk/>
          <pc:sldMk cId="1220519638" sldId="326"/>
        </pc:sldMkLst>
        <pc:spChg chg="mod">
          <ac:chgData name="Mueller, Brittany A.   DPI" userId="S::brittany.mueller@dpi.wi.gov::1c636fe5-da7a-488a-a5c9-e6e7995610a5" providerId="AD" clId="Web-{37D90698-2C6D-F398-137A-20AECAED6E47}" dt="2024-04-10T13:48:04.321" v="139" actId="20577"/>
          <ac:spMkLst>
            <pc:docMk/>
            <pc:sldMk cId="1220519638" sldId="326"/>
            <ac:spMk id="2" creationId="{B98882A6-EAFE-46B0-02CD-3FC331B40785}"/>
          </ac:spMkLst>
        </pc:spChg>
        <pc:spChg chg="del mod">
          <ac:chgData name="Mueller, Brittany A.   DPI" userId="S::brittany.mueller@dpi.wi.gov::1c636fe5-da7a-488a-a5c9-e6e7995610a5" providerId="AD" clId="Web-{37D90698-2C6D-F398-137A-20AECAED6E47}" dt="2024-04-10T14:23:10.170" v="169"/>
          <ac:spMkLst>
            <pc:docMk/>
            <pc:sldMk cId="1220519638" sldId="326"/>
            <ac:spMk id="3" creationId="{E8359C87-474A-878C-14AD-6F74008E96EA}"/>
          </ac:spMkLst>
        </pc:spChg>
        <pc:spChg chg="del">
          <ac:chgData name="Mueller, Brittany A.   DPI" userId="S::brittany.mueller@dpi.wi.gov::1c636fe5-da7a-488a-a5c9-e6e7995610a5" providerId="AD" clId="Web-{37D90698-2C6D-F398-137A-20AECAED6E47}" dt="2024-04-10T13:47:16.321" v="136"/>
          <ac:spMkLst>
            <pc:docMk/>
            <pc:sldMk cId="1220519638" sldId="326"/>
            <ac:spMk id="4" creationId="{39A892B0-9401-E8B6-FF07-5B838CE1C60A}"/>
          </ac:spMkLst>
        </pc:spChg>
        <pc:spChg chg="add del mod">
          <ac:chgData name="Mueller, Brittany A.   DPI" userId="S::brittany.mueller@dpi.wi.gov::1c636fe5-da7a-488a-a5c9-e6e7995610a5" providerId="AD" clId="Web-{37D90698-2C6D-F398-137A-20AECAED6E47}" dt="2024-04-10T14:24:19.795" v="171"/>
          <ac:spMkLst>
            <pc:docMk/>
            <pc:sldMk cId="1220519638" sldId="326"/>
            <ac:spMk id="5" creationId="{014FD46F-7216-2A94-3E98-AF0603DAFBF1}"/>
          </ac:spMkLst>
        </pc:spChg>
        <pc:spChg chg="add mod">
          <ac:chgData name="Mueller, Brittany A.   DPI" userId="S::brittany.mueller@dpi.wi.gov::1c636fe5-da7a-488a-a5c9-e6e7995610a5" providerId="AD" clId="Web-{37D90698-2C6D-F398-137A-20AECAED6E47}" dt="2024-04-10T13:48:44.665" v="167" actId="20577"/>
          <ac:spMkLst>
            <pc:docMk/>
            <pc:sldMk cId="1220519638" sldId="326"/>
            <ac:spMk id="6" creationId="{EDDE030A-21FE-F609-66B8-420767AEDADC}"/>
          </ac:spMkLst>
        </pc:spChg>
        <pc:picChg chg="add mod">
          <ac:chgData name="Mueller, Brittany A.   DPI" userId="S::brittany.mueller@dpi.wi.gov::1c636fe5-da7a-488a-a5c9-e6e7995610a5" providerId="AD" clId="Web-{37D90698-2C6D-F398-137A-20AECAED6E47}" dt="2024-04-10T14:24:26.014" v="173" actId="1076"/>
          <ac:picMkLst>
            <pc:docMk/>
            <pc:sldMk cId="1220519638" sldId="326"/>
            <ac:picMk id="7" creationId="{8F34369A-F302-D082-F7F5-AF975B28E87F}"/>
          </ac:picMkLst>
        </pc:picChg>
        <pc:extLst>
          <p:ext xmlns:p="http://schemas.openxmlformats.org/presentationml/2006/main" uri="{D6D511B9-2390-475A-947B-AFAB55BFBCF1}">
            <pc226:cmChg xmlns:pc226="http://schemas.microsoft.com/office/powerpoint/2022/06/main/command" chg="add">
              <pc226:chgData name="Mueller, Brittany A.   DPI" userId="S::brittany.mueller@dpi.wi.gov::1c636fe5-da7a-488a-a5c9-e6e7995610a5" providerId="AD" clId="Web-{37D90698-2C6D-F398-137A-20AECAED6E47}" dt="2024-04-10T15:36:53.574" v="852"/>
              <pc2:cmMkLst xmlns:pc2="http://schemas.microsoft.com/office/powerpoint/2019/9/main/command">
                <pc:docMk/>
                <pc:sldMk cId="1220519638" sldId="326"/>
                <pc2:cmMk id="{E68A7462-24F2-4C72-8ADF-FBFB5538708F}"/>
              </pc2:cmMkLst>
            </pc226:cmChg>
          </p:ext>
        </pc:extLst>
      </pc:sldChg>
      <pc:sldChg chg="modSp new del">
        <pc:chgData name="Mueller, Brittany A.   DPI" userId="S::brittany.mueller@dpi.wi.gov::1c636fe5-da7a-488a-a5c9-e6e7995610a5" providerId="AD" clId="Web-{37D90698-2C6D-F398-137A-20AECAED6E47}" dt="2024-04-10T15:03:13.494" v="324"/>
        <pc:sldMkLst>
          <pc:docMk/>
          <pc:sldMk cId="464172904" sldId="327"/>
        </pc:sldMkLst>
        <pc:spChg chg="mod">
          <ac:chgData name="Mueller, Brittany A.   DPI" userId="S::brittany.mueller@dpi.wi.gov::1c636fe5-da7a-488a-a5c9-e6e7995610a5" providerId="AD" clId="Web-{37D90698-2C6D-F398-137A-20AECAED6E47}" dt="2024-04-10T14:27:59.202" v="205" actId="20577"/>
          <ac:spMkLst>
            <pc:docMk/>
            <pc:sldMk cId="464172904" sldId="327"/>
            <ac:spMk id="2" creationId="{E2601115-7960-8874-C767-226AACD57877}"/>
          </ac:spMkLst>
        </pc:spChg>
      </pc:sldChg>
      <pc:sldChg chg="addSp delSp modSp add">
        <pc:chgData name="Mueller, Brittany A.   DPI" userId="S::brittany.mueller@dpi.wi.gov::1c636fe5-da7a-488a-a5c9-e6e7995610a5" providerId="AD" clId="Web-{37D90698-2C6D-F398-137A-20AECAED6E47}" dt="2024-04-10T15:25:35.162" v="750" actId="1076"/>
        <pc:sldMkLst>
          <pc:docMk/>
          <pc:sldMk cId="210981335" sldId="328"/>
        </pc:sldMkLst>
        <pc:spChg chg="add mod">
          <ac:chgData name="Mueller, Brittany A.   DPI" userId="S::brittany.mueller@dpi.wi.gov::1c636fe5-da7a-488a-a5c9-e6e7995610a5" providerId="AD" clId="Web-{37D90698-2C6D-F398-137A-20AECAED6E47}" dt="2024-04-10T15:25:17.208" v="748" actId="1076"/>
          <ac:spMkLst>
            <pc:docMk/>
            <pc:sldMk cId="210981335" sldId="328"/>
            <ac:spMk id="3" creationId="{93050218-F88F-8C2F-E341-8C14DAEFA267}"/>
          </ac:spMkLst>
        </pc:spChg>
        <pc:spChg chg="add mod">
          <ac:chgData name="Mueller, Brittany A.   DPI" userId="S::brittany.mueller@dpi.wi.gov::1c636fe5-da7a-488a-a5c9-e6e7995610a5" providerId="AD" clId="Web-{37D90698-2C6D-F398-137A-20AECAED6E47}" dt="2024-04-10T15:25:35.162" v="750" actId="1076"/>
          <ac:spMkLst>
            <pc:docMk/>
            <pc:sldMk cId="210981335" sldId="328"/>
            <ac:spMk id="5" creationId="{9BB87EDA-0080-35CB-F2CA-E51F8C72372D}"/>
          </ac:spMkLst>
        </pc:spChg>
        <pc:spChg chg="mod">
          <ac:chgData name="Mueller, Brittany A.   DPI" userId="S::brittany.mueller@dpi.wi.gov::1c636fe5-da7a-488a-a5c9-e6e7995610a5" providerId="AD" clId="Web-{37D90698-2C6D-F398-137A-20AECAED6E47}" dt="2024-04-10T15:15:22.861" v="591" actId="1076"/>
          <ac:spMkLst>
            <pc:docMk/>
            <pc:sldMk cId="210981335" sldId="328"/>
            <ac:spMk id="94" creationId="{00000000-0000-0000-0000-000000000000}"/>
          </ac:spMkLst>
        </pc:spChg>
        <pc:spChg chg="del mod">
          <ac:chgData name="Mueller, Brittany A.   DPI" userId="S::brittany.mueller@dpi.wi.gov::1c636fe5-da7a-488a-a5c9-e6e7995610a5" providerId="AD" clId="Web-{37D90698-2C6D-F398-137A-20AECAED6E47}" dt="2024-04-10T15:02:28.367" v="294"/>
          <ac:spMkLst>
            <pc:docMk/>
            <pc:sldMk cId="210981335" sldId="328"/>
            <ac:spMk id="95" creationId="{00000000-0000-0000-0000-000000000000}"/>
          </ac:spMkLst>
        </pc:spChg>
      </pc:sldChg>
      <pc:sldChg chg="add del">
        <pc:chgData name="Mueller, Brittany A.   DPI" userId="S::brittany.mueller@dpi.wi.gov::1c636fe5-da7a-488a-a5c9-e6e7995610a5" providerId="AD" clId="Web-{37D90698-2C6D-F398-137A-20AECAED6E47}" dt="2024-04-10T15:03:10.853" v="323"/>
        <pc:sldMkLst>
          <pc:docMk/>
          <pc:sldMk cId="2525231112" sldId="329"/>
        </pc:sldMkLst>
      </pc:sldChg>
      <pc:sldChg chg="addSp modSp add replId">
        <pc:chgData name="Mueller, Brittany A.   DPI" userId="S::brittany.mueller@dpi.wi.gov::1c636fe5-da7a-488a-a5c9-e6e7995610a5" providerId="AD" clId="Web-{37D90698-2C6D-F398-137A-20AECAED6E47}" dt="2024-04-10T15:31:57.080" v="851" actId="1076"/>
        <pc:sldMkLst>
          <pc:docMk/>
          <pc:sldMk cId="3473841035" sldId="329"/>
        </pc:sldMkLst>
        <pc:spChg chg="mod">
          <ac:chgData name="Mueller, Brittany A.   DPI" userId="S::brittany.mueller@dpi.wi.gov::1c636fe5-da7a-488a-a5c9-e6e7995610a5" providerId="AD" clId="Web-{37D90698-2C6D-F398-137A-20AECAED6E47}" dt="2024-04-10T15:31:57.080" v="851" actId="1076"/>
          <ac:spMkLst>
            <pc:docMk/>
            <pc:sldMk cId="3473841035" sldId="329"/>
            <ac:spMk id="3" creationId="{93050218-F88F-8C2F-E341-8C14DAEFA267}"/>
          </ac:spMkLst>
        </pc:spChg>
        <pc:spChg chg="add mod">
          <ac:chgData name="Mueller, Brittany A.   DPI" userId="S::brittany.mueller@dpi.wi.gov::1c636fe5-da7a-488a-a5c9-e6e7995610a5" providerId="AD" clId="Web-{37D90698-2C6D-F398-137A-20AECAED6E47}" dt="2024-04-10T15:31:50.268" v="850" actId="20577"/>
          <ac:spMkLst>
            <pc:docMk/>
            <pc:sldMk cId="3473841035" sldId="329"/>
            <ac:spMk id="4" creationId="{DF8B00E5-79CB-4C0E-832E-5F7D2CB6FF60}"/>
          </ac:spMkLst>
        </pc:spChg>
      </pc:sldChg>
      <pc:sldMasterChg chg="addSldLayout">
        <pc:chgData name="Mueller, Brittany A.   DPI" userId="S::brittany.mueller@dpi.wi.gov::1c636fe5-da7a-488a-a5c9-e6e7995610a5" providerId="AD" clId="Web-{37D90698-2C6D-F398-137A-20AECAED6E47}" dt="2024-04-10T15:00:54.927" v="209"/>
        <pc:sldMasterMkLst>
          <pc:docMk/>
          <pc:sldMasterMk cId="0" sldId="2147483689"/>
        </pc:sldMasterMkLst>
        <pc:sldLayoutChg chg="add replId">
          <pc:chgData name="Mueller, Brittany A.   DPI" userId="S::brittany.mueller@dpi.wi.gov::1c636fe5-da7a-488a-a5c9-e6e7995610a5" providerId="AD" clId="Web-{37D90698-2C6D-F398-137A-20AECAED6E47}" dt="2024-04-02T16:06:26.379" v="0"/>
          <pc:sldLayoutMkLst>
            <pc:docMk/>
            <pc:sldMasterMk cId="0" sldId="2147483689"/>
            <pc:sldLayoutMk cId="2773881626" sldId="2147483692"/>
          </pc:sldLayoutMkLst>
        </pc:sldLayoutChg>
        <pc:sldLayoutChg chg="add">
          <pc:chgData name="Mueller, Brittany A.   DPI" userId="S::brittany.mueller@dpi.wi.gov::1c636fe5-da7a-488a-a5c9-e6e7995610a5" providerId="AD" clId="Web-{37D90698-2C6D-F398-137A-20AECAED6E47}" dt="2024-04-02T16:06:26.847" v="2"/>
          <pc:sldLayoutMkLst>
            <pc:docMk/>
            <pc:sldMasterMk cId="0" sldId="2147483689"/>
            <pc:sldLayoutMk cId="935286195" sldId="2147483693"/>
          </pc:sldLayoutMkLst>
        </pc:sldLayoutChg>
        <pc:sldLayoutChg chg="add">
          <pc:chgData name="Mueller, Brittany A.   DPI" userId="S::brittany.mueller@dpi.wi.gov::1c636fe5-da7a-488a-a5c9-e6e7995610a5" providerId="AD" clId="Web-{37D90698-2C6D-F398-137A-20AECAED6E47}" dt="2024-04-10T15:00:54.927" v="209"/>
          <pc:sldLayoutMkLst>
            <pc:docMk/>
            <pc:sldMasterMk cId="0" sldId="2147483689"/>
            <pc:sldLayoutMk cId="400827242" sldId="2147483694"/>
          </pc:sldLayoutMkLst>
        </pc:sldLayoutChg>
      </pc:sldMasterChg>
    </pc:docChg>
  </pc:docChgLst>
  <pc:docChgLst>
    <pc:chgData name="Mueller, Brittany A.   DPI" userId="S::brittany.mueller@dpi.wi.gov::1c636fe5-da7a-488a-a5c9-e6e7995610a5" providerId="AD" clId="Web-{35B77731-C53A-8562-CD5D-D346D4970DE2}"/>
    <pc:docChg chg="modSld">
      <pc:chgData name="Mueller, Brittany A.   DPI" userId="S::brittany.mueller@dpi.wi.gov::1c636fe5-da7a-488a-a5c9-e6e7995610a5" providerId="AD" clId="Web-{35B77731-C53A-8562-CD5D-D346D4970DE2}" dt="2024-04-12T17:44:58.786" v="15"/>
      <pc:docMkLst>
        <pc:docMk/>
      </pc:docMkLst>
      <pc:sldChg chg="modSp">
        <pc:chgData name="Mueller, Brittany A.   DPI" userId="S::brittany.mueller@dpi.wi.gov::1c636fe5-da7a-488a-a5c9-e6e7995610a5" providerId="AD" clId="Web-{35B77731-C53A-8562-CD5D-D346D4970DE2}" dt="2024-04-12T17:39:59.123" v="3" actId="20577"/>
        <pc:sldMkLst>
          <pc:docMk/>
          <pc:sldMk cId="0" sldId="262"/>
        </pc:sldMkLst>
        <pc:spChg chg="mod">
          <ac:chgData name="Mueller, Brittany A.   DPI" userId="S::brittany.mueller@dpi.wi.gov::1c636fe5-da7a-488a-a5c9-e6e7995610a5" providerId="AD" clId="Web-{35B77731-C53A-8562-CD5D-D346D4970DE2}" dt="2024-04-12T17:39:59.123" v="3" actId="20577"/>
          <ac:spMkLst>
            <pc:docMk/>
            <pc:sldMk cId="0" sldId="262"/>
            <ac:spMk id="268" creationId="{00000000-0000-0000-0000-000000000000}"/>
          </ac:spMkLst>
        </pc:spChg>
      </pc:sldChg>
      <pc:sldChg chg="modSp">
        <pc:chgData name="Mueller, Brittany A.   DPI" userId="S::brittany.mueller@dpi.wi.gov::1c636fe5-da7a-488a-a5c9-e6e7995610a5" providerId="AD" clId="Web-{35B77731-C53A-8562-CD5D-D346D4970DE2}" dt="2024-04-12T17:40:11.248" v="10" actId="20577"/>
        <pc:sldMkLst>
          <pc:docMk/>
          <pc:sldMk cId="0" sldId="301"/>
        </pc:sldMkLst>
        <pc:spChg chg="mod">
          <ac:chgData name="Mueller, Brittany A.   DPI" userId="S::brittany.mueller@dpi.wi.gov::1c636fe5-da7a-488a-a5c9-e6e7995610a5" providerId="AD" clId="Web-{35B77731-C53A-8562-CD5D-D346D4970DE2}" dt="2024-04-12T17:40:11.248" v="10" actId="20577"/>
          <ac:spMkLst>
            <pc:docMk/>
            <pc:sldMk cId="0" sldId="301"/>
            <ac:spMk id="537" creationId="{00000000-0000-0000-0000-000000000000}"/>
          </ac:spMkLst>
        </pc:spChg>
      </pc:sldChg>
      <pc:sldChg chg="modCm">
        <pc:chgData name="Mueller, Brittany A.   DPI" userId="S::brittany.mueller@dpi.wi.gov::1c636fe5-da7a-488a-a5c9-e6e7995610a5" providerId="AD" clId="Web-{35B77731-C53A-8562-CD5D-D346D4970DE2}" dt="2024-04-12T17:44:58.786" v="15"/>
        <pc:sldMkLst>
          <pc:docMk/>
          <pc:sldMk cId="1220519638" sldId="326"/>
        </pc:sldMkLst>
        <pc:extLst>
          <p:ext xmlns:p="http://schemas.openxmlformats.org/presentationml/2006/main" uri="{D6D511B9-2390-475A-947B-AFAB55BFBCF1}">
            <pc226:cmChg xmlns:pc226="http://schemas.microsoft.com/office/powerpoint/2022/06/main/command" chg="">
              <pc226:chgData name="Mueller, Brittany A.   DPI" userId="S::brittany.mueller@dpi.wi.gov::1c636fe5-da7a-488a-a5c9-e6e7995610a5" providerId="AD" clId="Web-{35B77731-C53A-8562-CD5D-D346D4970DE2}" dt="2024-04-12T17:44:58.786" v="15"/>
              <pc2:cmMkLst xmlns:pc2="http://schemas.microsoft.com/office/powerpoint/2019/9/main/command">
                <pc:docMk/>
                <pc:sldMk cId="1220519638" sldId="326"/>
                <pc2:cmMk id="{E68A7462-24F2-4C72-8ADF-FBFB5538708F}"/>
              </pc2:cmMkLst>
              <pc226:cmRplyChg chg="add">
                <pc226:chgData name="Mueller, Brittany A.   DPI" userId="S::brittany.mueller@dpi.wi.gov::1c636fe5-da7a-488a-a5c9-e6e7995610a5" providerId="AD" clId="Web-{35B77731-C53A-8562-CD5D-D346D4970DE2}" dt="2024-04-12T17:44:58.786" v="15"/>
                <pc2:cmRplyMkLst xmlns:pc2="http://schemas.microsoft.com/office/powerpoint/2019/9/main/command">
                  <pc:docMk/>
                  <pc:sldMk cId="1220519638" sldId="326"/>
                  <pc2:cmMk id="{E68A7462-24F2-4C72-8ADF-FBFB5538708F}"/>
                  <pc2:cmRplyMk id="{C23086DB-8C08-41AD-884B-FA7546B16601}"/>
                </pc2:cmRplyMkLst>
              </pc226:cmRplyChg>
            </pc226:cmChg>
          </p:ext>
        </pc:extLst>
      </pc:sldChg>
      <pc:sldChg chg="modSp">
        <pc:chgData name="Mueller, Brittany A.   DPI" userId="S::brittany.mueller@dpi.wi.gov::1c636fe5-da7a-488a-a5c9-e6e7995610a5" providerId="AD" clId="Web-{35B77731-C53A-8562-CD5D-D346D4970DE2}" dt="2024-04-12T17:42:18.954" v="14" actId="20577"/>
        <pc:sldMkLst>
          <pc:docMk/>
          <pc:sldMk cId="3473841035" sldId="329"/>
        </pc:sldMkLst>
        <pc:spChg chg="mod">
          <ac:chgData name="Mueller, Brittany A.   DPI" userId="S::brittany.mueller@dpi.wi.gov::1c636fe5-da7a-488a-a5c9-e6e7995610a5" providerId="AD" clId="Web-{35B77731-C53A-8562-CD5D-D346D4970DE2}" dt="2024-04-12T17:41:09.125" v="11"/>
          <ac:spMkLst>
            <pc:docMk/>
            <pc:sldMk cId="3473841035" sldId="329"/>
            <ac:spMk id="3" creationId="{93050218-F88F-8C2F-E341-8C14DAEFA267}"/>
          </ac:spMkLst>
        </pc:spChg>
        <pc:spChg chg="mod">
          <ac:chgData name="Mueller, Brittany A.   DPI" userId="S::brittany.mueller@dpi.wi.gov::1c636fe5-da7a-488a-a5c9-e6e7995610a5" providerId="AD" clId="Web-{35B77731-C53A-8562-CD5D-D346D4970DE2}" dt="2024-04-12T17:42:18.954" v="14" actId="20577"/>
          <ac:spMkLst>
            <pc:docMk/>
            <pc:sldMk cId="3473841035" sldId="329"/>
            <ac:spMk id="4" creationId="{DF8B00E5-79CB-4C0E-832E-5F7D2CB6FF60}"/>
          </ac:spMkLst>
        </pc:spChg>
      </pc:sldChg>
    </pc:docChg>
  </pc:docChgLst>
  <pc:docChgLst>
    <pc:chgData name="Boe, Carrie A.   DPI" userId="S::carrie.boe@dpi.wi.gov::ad307906-849c-4257-9cee-5c2119764e9b" providerId="AD" clId="Web-{DF809651-E1E8-2C9C-8C91-6217A9D8AD98}"/>
    <pc:docChg chg="mod addSld delSld modSld sldOrd">
      <pc:chgData name="Boe, Carrie A.   DPI" userId="S::carrie.boe@dpi.wi.gov::ad307906-849c-4257-9cee-5c2119764e9b" providerId="AD" clId="Web-{DF809651-E1E8-2C9C-8C91-6217A9D8AD98}" dt="2024-04-11T19:30:26.382" v="72" actId="1076"/>
      <pc:docMkLst>
        <pc:docMk/>
      </pc:docMkLst>
      <pc:sldChg chg="modCm">
        <pc:chgData name="Boe, Carrie A.   DPI" userId="S::carrie.boe@dpi.wi.gov::ad307906-849c-4257-9cee-5c2119764e9b" providerId="AD" clId="Web-{DF809651-E1E8-2C9C-8C91-6217A9D8AD98}" dt="2024-04-11T16:06:46.736" v="2"/>
        <pc:sldMkLst>
          <pc:docMk/>
          <pc:sldMk cId="0" sldId="257"/>
        </pc:sldMkLst>
        <pc:extLst>
          <p:ext xmlns:p="http://schemas.openxmlformats.org/presentationml/2006/main" uri="{D6D511B9-2390-475A-947B-AFAB55BFBCF1}">
            <pc226:cmChg xmlns:pc226="http://schemas.microsoft.com/office/powerpoint/2022/06/main/command" chg="mod modRxn">
              <pc226:chgData name="Boe, Carrie A.   DPI" userId="S::carrie.boe@dpi.wi.gov::ad307906-849c-4257-9cee-5c2119764e9b" providerId="AD" clId="Web-{DF809651-E1E8-2C9C-8C91-6217A9D8AD98}" dt="2024-04-11T16:06:46.736" v="2"/>
              <pc2:cmMkLst xmlns:pc2="http://schemas.microsoft.com/office/powerpoint/2019/9/main/command">
                <pc:docMk/>
                <pc:sldMk cId="0" sldId="257"/>
                <pc2:cmMk id="{9A617DD9-6F03-469D-AB16-5489D1ED66D3}"/>
              </pc2:cmMkLst>
              <pc226:cmRplyChg chg="add">
                <pc226:chgData name="Boe, Carrie A.   DPI" userId="S::carrie.boe@dpi.wi.gov::ad307906-849c-4257-9cee-5c2119764e9b" providerId="AD" clId="Web-{DF809651-E1E8-2C9C-8C91-6217A9D8AD98}" dt="2024-04-11T16:06:46.736" v="2"/>
                <pc2:cmRplyMkLst xmlns:pc2="http://schemas.microsoft.com/office/powerpoint/2019/9/main/command">
                  <pc:docMk/>
                  <pc:sldMk cId="0" sldId="257"/>
                  <pc2:cmMk id="{9A617DD9-6F03-469D-AB16-5489D1ED66D3}"/>
                  <pc2:cmRplyMk id="{091CD377-585A-4CB2-82AF-E019A69E5FDE}"/>
                </pc2:cmRplyMkLst>
              </pc226:cmRplyChg>
            </pc226:cmChg>
          </p:ext>
        </pc:extLst>
      </pc:sldChg>
      <pc:sldChg chg="modSp">
        <pc:chgData name="Boe, Carrie A.   DPI" userId="S::carrie.boe@dpi.wi.gov::ad307906-849c-4257-9cee-5c2119764e9b" providerId="AD" clId="Web-{DF809651-E1E8-2C9C-8C91-6217A9D8AD98}" dt="2024-04-11T16:08:02.410" v="25" actId="20577"/>
        <pc:sldMkLst>
          <pc:docMk/>
          <pc:sldMk cId="0" sldId="258"/>
        </pc:sldMkLst>
        <pc:spChg chg="mod">
          <ac:chgData name="Boe, Carrie A.   DPI" userId="S::carrie.boe@dpi.wi.gov::ad307906-849c-4257-9cee-5c2119764e9b" providerId="AD" clId="Web-{DF809651-E1E8-2C9C-8C91-6217A9D8AD98}" dt="2024-04-11T16:08:02.410" v="25" actId="20577"/>
          <ac:spMkLst>
            <pc:docMk/>
            <pc:sldMk cId="0" sldId="258"/>
            <ac:spMk id="241" creationId="{00000000-0000-0000-0000-000000000000}"/>
          </ac:spMkLst>
        </pc:spChg>
      </pc:sldChg>
      <pc:sldChg chg="addCm">
        <pc:chgData name="Boe, Carrie A.   DPI" userId="S::carrie.boe@dpi.wi.gov::ad307906-849c-4257-9cee-5c2119764e9b" providerId="AD" clId="Web-{DF809651-E1E8-2C9C-8C91-6217A9D8AD98}" dt="2024-04-11T17:51:02.704" v="26"/>
        <pc:sldMkLst>
          <pc:docMk/>
          <pc:sldMk cId="0" sldId="259"/>
        </pc:sldMkLst>
        <pc:extLst>
          <p:ext xmlns:p="http://schemas.openxmlformats.org/presentationml/2006/main" uri="{D6D511B9-2390-475A-947B-AFAB55BFBCF1}">
            <pc226:cmChg xmlns:pc226="http://schemas.microsoft.com/office/powerpoint/2022/06/main/command" chg="add">
              <pc226:chgData name="Boe, Carrie A.   DPI" userId="S::carrie.boe@dpi.wi.gov::ad307906-849c-4257-9cee-5c2119764e9b" providerId="AD" clId="Web-{DF809651-E1E8-2C9C-8C91-6217A9D8AD98}" dt="2024-04-11T17:51:02.704" v="26"/>
              <pc2:cmMkLst xmlns:pc2="http://schemas.microsoft.com/office/powerpoint/2019/9/main/command">
                <pc:docMk/>
                <pc:sldMk cId="0" sldId="259"/>
                <pc2:cmMk id="{40968E86-632E-4354-967D-AE7FC0A66D33}"/>
              </pc2:cmMkLst>
            </pc226:cmChg>
          </p:ext>
        </pc:extLst>
      </pc:sldChg>
      <pc:sldChg chg="modSp">
        <pc:chgData name="Boe, Carrie A.   DPI" userId="S::carrie.boe@dpi.wi.gov::ad307906-849c-4257-9cee-5c2119764e9b" providerId="AD" clId="Web-{DF809651-E1E8-2C9C-8C91-6217A9D8AD98}" dt="2024-04-11T19:13:33.624" v="28" actId="20577"/>
        <pc:sldMkLst>
          <pc:docMk/>
          <pc:sldMk cId="0" sldId="282"/>
        </pc:sldMkLst>
        <pc:spChg chg="mod">
          <ac:chgData name="Boe, Carrie A.   DPI" userId="S::carrie.boe@dpi.wi.gov::ad307906-849c-4257-9cee-5c2119764e9b" providerId="AD" clId="Web-{DF809651-E1E8-2C9C-8C91-6217A9D8AD98}" dt="2024-04-11T19:13:33.624" v="28" actId="20577"/>
          <ac:spMkLst>
            <pc:docMk/>
            <pc:sldMk cId="0" sldId="282"/>
            <ac:spMk id="405" creationId="{00000000-0000-0000-0000-000000000000}"/>
          </ac:spMkLst>
        </pc:spChg>
      </pc:sldChg>
      <pc:sldChg chg="addSp modSp">
        <pc:chgData name="Boe, Carrie A.   DPI" userId="S::carrie.boe@dpi.wi.gov::ad307906-849c-4257-9cee-5c2119764e9b" providerId="AD" clId="Web-{DF809651-E1E8-2C9C-8C91-6217A9D8AD98}" dt="2024-04-11T19:29:36.270" v="64" actId="1076"/>
        <pc:sldMkLst>
          <pc:docMk/>
          <pc:sldMk cId="210981335" sldId="328"/>
        </pc:sldMkLst>
        <pc:spChg chg="add mod">
          <ac:chgData name="Boe, Carrie A.   DPI" userId="S::carrie.boe@dpi.wi.gov::ad307906-849c-4257-9cee-5c2119764e9b" providerId="AD" clId="Web-{DF809651-E1E8-2C9C-8C91-6217A9D8AD98}" dt="2024-04-11T19:29:36.270" v="64" actId="1076"/>
          <ac:spMkLst>
            <pc:docMk/>
            <pc:sldMk cId="210981335" sldId="328"/>
            <ac:spMk id="2" creationId="{E2CCCA8F-07AE-2461-57B1-B2BCC47A6EA2}"/>
          </ac:spMkLst>
        </pc:spChg>
        <pc:spChg chg="mod">
          <ac:chgData name="Boe, Carrie A.   DPI" userId="S::carrie.boe@dpi.wi.gov::ad307906-849c-4257-9cee-5c2119764e9b" providerId="AD" clId="Web-{DF809651-E1E8-2C9C-8C91-6217A9D8AD98}" dt="2024-04-11T19:28:01.517" v="45" actId="20577"/>
          <ac:spMkLst>
            <pc:docMk/>
            <pc:sldMk cId="210981335" sldId="328"/>
            <ac:spMk id="5" creationId="{9BB87EDA-0080-35CB-F2CA-E51F8C72372D}"/>
          </ac:spMkLst>
        </pc:spChg>
      </pc:sldChg>
      <pc:sldChg chg="addSp modSp">
        <pc:chgData name="Boe, Carrie A.   DPI" userId="S::carrie.boe@dpi.wi.gov::ad307906-849c-4257-9cee-5c2119764e9b" providerId="AD" clId="Web-{DF809651-E1E8-2C9C-8C91-6217A9D8AD98}" dt="2024-04-11T19:30:26.382" v="72" actId="1076"/>
        <pc:sldMkLst>
          <pc:docMk/>
          <pc:sldMk cId="3473841035" sldId="329"/>
        </pc:sldMkLst>
        <pc:spChg chg="mod">
          <ac:chgData name="Boe, Carrie A.   DPI" userId="S::carrie.boe@dpi.wi.gov::ad307906-849c-4257-9cee-5c2119764e9b" providerId="AD" clId="Web-{DF809651-E1E8-2C9C-8C91-6217A9D8AD98}" dt="2024-04-11T19:30:06.006" v="67" actId="20577"/>
          <ac:spMkLst>
            <pc:docMk/>
            <pc:sldMk cId="3473841035" sldId="329"/>
            <ac:spMk id="3" creationId="{93050218-F88F-8C2F-E341-8C14DAEFA267}"/>
          </ac:spMkLst>
        </pc:spChg>
        <pc:spChg chg="mod">
          <ac:chgData name="Boe, Carrie A.   DPI" userId="S::carrie.boe@dpi.wi.gov::ad307906-849c-4257-9cee-5c2119764e9b" providerId="AD" clId="Web-{DF809651-E1E8-2C9C-8C91-6217A9D8AD98}" dt="2024-04-11T19:30:11.147" v="70" actId="20577"/>
          <ac:spMkLst>
            <pc:docMk/>
            <pc:sldMk cId="3473841035" sldId="329"/>
            <ac:spMk id="4" creationId="{DF8B00E5-79CB-4C0E-832E-5F7D2CB6FF60}"/>
          </ac:spMkLst>
        </pc:spChg>
        <pc:spChg chg="add mod">
          <ac:chgData name="Boe, Carrie A.   DPI" userId="S::carrie.boe@dpi.wi.gov::ad307906-849c-4257-9cee-5c2119764e9b" providerId="AD" clId="Web-{DF809651-E1E8-2C9C-8C91-6217A9D8AD98}" dt="2024-04-11T19:30:26.382" v="72" actId="1076"/>
          <ac:spMkLst>
            <pc:docMk/>
            <pc:sldMk cId="3473841035" sldId="329"/>
            <ac:spMk id="5" creationId="{C01A176D-CAB6-6795-88D0-DFA85A2EC548}"/>
          </ac:spMkLst>
        </pc:spChg>
      </pc:sldChg>
      <pc:sldChg chg="add addCm">
        <pc:chgData name="Boe, Carrie A.   DPI" userId="S::carrie.boe@dpi.wi.gov::ad307906-849c-4257-9cee-5c2119764e9b" providerId="AD" clId="Web-{DF809651-E1E8-2C9C-8C91-6217A9D8AD98}" dt="2024-04-11T19:23:04.193" v="32"/>
        <pc:sldMkLst>
          <pc:docMk/>
          <pc:sldMk cId="2135655181" sldId="330"/>
        </pc:sldMkLst>
        <pc:extLst>
          <p:ext xmlns:p="http://schemas.openxmlformats.org/presentationml/2006/main" uri="{D6D511B9-2390-475A-947B-AFAB55BFBCF1}">
            <pc226:cmChg xmlns:pc226="http://schemas.microsoft.com/office/powerpoint/2022/06/main/command" chg="add">
              <pc226:chgData name="Boe, Carrie A.   DPI" userId="S::carrie.boe@dpi.wi.gov::ad307906-849c-4257-9cee-5c2119764e9b" providerId="AD" clId="Web-{DF809651-E1E8-2C9C-8C91-6217A9D8AD98}" dt="2024-04-11T19:23:04.193" v="32"/>
              <pc2:cmMkLst xmlns:pc2="http://schemas.microsoft.com/office/powerpoint/2019/9/main/command">
                <pc:docMk/>
                <pc:sldMk cId="2135655181" sldId="330"/>
                <pc2:cmMk id="{5DD239E0-CC5D-4F1F-928C-E74EBE88362D}"/>
              </pc2:cmMkLst>
            </pc226:cmChg>
          </p:ext>
        </pc:extLst>
      </pc:sldChg>
      <pc:sldChg chg="add del">
        <pc:chgData name="Boe, Carrie A.   DPI" userId="S::carrie.boe@dpi.wi.gov::ad307906-849c-4257-9cee-5c2119764e9b" providerId="AD" clId="Web-{DF809651-E1E8-2C9C-8C91-6217A9D8AD98}" dt="2024-04-11T19:22:12.675" v="30"/>
        <pc:sldMkLst>
          <pc:docMk/>
          <pc:sldMk cId="4122738815" sldId="330"/>
        </pc:sldMkLst>
      </pc:sldChg>
      <pc:sldChg chg="modSp add ord">
        <pc:chgData name="Boe, Carrie A.   DPI" userId="S::carrie.boe@dpi.wi.gov::ad307906-849c-4257-9cee-5c2119764e9b" providerId="AD" clId="Web-{DF809651-E1E8-2C9C-8C91-6217A9D8AD98}" dt="2024-04-11T19:26:18.857" v="43"/>
        <pc:sldMkLst>
          <pc:docMk/>
          <pc:sldMk cId="2097712483" sldId="331"/>
        </pc:sldMkLst>
        <pc:spChg chg="mod">
          <ac:chgData name="Boe, Carrie A.   DPI" userId="S::carrie.boe@dpi.wi.gov::ad307906-849c-4257-9cee-5c2119764e9b" providerId="AD" clId="Web-{DF809651-E1E8-2C9C-8C91-6217A9D8AD98}" dt="2024-04-11T19:25:26.980" v="41" actId="20577"/>
          <ac:spMkLst>
            <pc:docMk/>
            <pc:sldMk cId="2097712483" sldId="331"/>
            <ac:spMk id="411" creationId="{00000000-0000-0000-0000-000000000000}"/>
          </ac:spMkLst>
        </pc:spChg>
      </pc:sldChg>
    </pc:docChg>
  </pc:docChgLst>
  <pc:docChgLst>
    <pc:chgData name="Perry, Jeffery S.   DPI" userId="S::jeffery.perry@dpi.wi.gov::d9f3693c-2d08-47e2-b5b3-4863944d0432" providerId="AD" clId="Web-{8779B3B0-A258-38EE-9BF2-4068FB0E4BCD}"/>
    <pc:docChg chg="modSld">
      <pc:chgData name="Perry, Jeffery S.   DPI" userId="S::jeffery.perry@dpi.wi.gov::d9f3693c-2d08-47e2-b5b3-4863944d0432" providerId="AD" clId="Web-{8779B3B0-A258-38EE-9BF2-4068FB0E4BCD}" dt="2024-05-08T19:02:52.159" v="2" actId="20577"/>
      <pc:docMkLst>
        <pc:docMk/>
      </pc:docMkLst>
      <pc:sldChg chg="modSp">
        <pc:chgData name="Perry, Jeffery S.   DPI" userId="S::jeffery.perry@dpi.wi.gov::d9f3693c-2d08-47e2-b5b3-4863944d0432" providerId="AD" clId="Web-{8779B3B0-A258-38EE-9BF2-4068FB0E4BCD}" dt="2024-05-08T19:02:52.159" v="2" actId="20577"/>
        <pc:sldMkLst>
          <pc:docMk/>
          <pc:sldMk cId="0" sldId="284"/>
        </pc:sldMkLst>
        <pc:spChg chg="mod">
          <ac:chgData name="Perry, Jeffery S.   DPI" userId="S::jeffery.perry@dpi.wi.gov::d9f3693c-2d08-47e2-b5b3-4863944d0432" providerId="AD" clId="Web-{8779B3B0-A258-38EE-9BF2-4068FB0E4BCD}" dt="2024-05-08T19:02:52.159" v="2" actId="20577"/>
          <ac:spMkLst>
            <pc:docMk/>
            <pc:sldMk cId="0" sldId="284"/>
            <ac:spMk id="417" creationId="{00000000-0000-0000-0000-000000000000}"/>
          </ac:spMkLst>
        </pc:spChg>
      </pc:sldChg>
      <pc:sldChg chg="modSp">
        <pc:chgData name="Perry, Jeffery S.   DPI" userId="S::jeffery.perry@dpi.wi.gov::d9f3693c-2d08-47e2-b5b3-4863944d0432" providerId="AD" clId="Web-{8779B3B0-A258-38EE-9BF2-4068FB0E4BCD}" dt="2024-05-08T18:21:42.997" v="1" actId="20577"/>
        <pc:sldMkLst>
          <pc:docMk/>
          <pc:sldMk cId="0" sldId="285"/>
        </pc:sldMkLst>
        <pc:spChg chg="mod">
          <ac:chgData name="Perry, Jeffery S.   DPI" userId="S::jeffery.perry@dpi.wi.gov::d9f3693c-2d08-47e2-b5b3-4863944d0432" providerId="AD" clId="Web-{8779B3B0-A258-38EE-9BF2-4068FB0E4BCD}" dt="2024-05-08T18:21:42.997" v="1" actId="20577"/>
          <ac:spMkLst>
            <pc:docMk/>
            <pc:sldMk cId="0" sldId="285"/>
            <ac:spMk id="424" creationId="{00000000-0000-0000-0000-000000000000}"/>
          </ac:spMkLst>
        </pc:spChg>
      </pc:sldChg>
    </pc:docChg>
  </pc:docChgLst>
  <pc:docChgLst>
    <pc:chgData name="Boe, Carrie A.   DPI" userId="S::carrie.boe@dpi.wi.gov::ad307906-849c-4257-9cee-5c2119764e9b" providerId="AD" clId="Web-{21324891-70D2-46B5-819E-3209161F0913}"/>
    <pc:docChg chg="delSld modSld">
      <pc:chgData name="Boe, Carrie A.   DPI" userId="S::carrie.boe@dpi.wi.gov::ad307906-849c-4257-9cee-5c2119764e9b" providerId="AD" clId="Web-{21324891-70D2-46B5-819E-3209161F0913}" dt="2024-04-11T19:55:46.075" v="5"/>
      <pc:docMkLst>
        <pc:docMk/>
      </pc:docMkLst>
      <pc:sldChg chg="del">
        <pc:chgData name="Boe, Carrie A.   DPI" userId="S::carrie.boe@dpi.wi.gov::ad307906-849c-4257-9cee-5c2119764e9b" providerId="AD" clId="Web-{21324891-70D2-46B5-819E-3209161F0913}" dt="2024-04-11T19:55:36.918" v="4"/>
        <pc:sldMkLst>
          <pc:docMk/>
          <pc:sldMk cId="1424561787" sldId="310"/>
        </pc:sldMkLst>
      </pc:sldChg>
      <pc:sldChg chg="modSp delCm modCm">
        <pc:chgData name="Boe, Carrie A.   DPI" userId="S::carrie.boe@dpi.wi.gov::ad307906-849c-4257-9cee-5c2119764e9b" providerId="AD" clId="Web-{21324891-70D2-46B5-819E-3209161F0913}" dt="2024-04-11T19:55:46.075" v="5"/>
        <pc:sldMkLst>
          <pc:docMk/>
          <pc:sldMk cId="2135655181" sldId="330"/>
        </pc:sldMkLst>
        <pc:spChg chg="mod">
          <ac:chgData name="Boe, Carrie A.   DPI" userId="S::carrie.boe@dpi.wi.gov::ad307906-849c-4257-9cee-5c2119764e9b" providerId="AD" clId="Web-{21324891-70D2-46B5-819E-3209161F0913}" dt="2024-04-11T19:55:24.574" v="2" actId="20577"/>
          <ac:spMkLst>
            <pc:docMk/>
            <pc:sldMk cId="2135655181" sldId="330"/>
            <ac:spMk id="10" creationId="{292E8159-4776-0A22-E310-8FD5B08837CA}"/>
          </ac:spMkLst>
        </pc:spChg>
        <pc:extLst>
          <p:ext xmlns:p="http://schemas.openxmlformats.org/presentationml/2006/main" uri="{D6D511B9-2390-475A-947B-AFAB55BFBCF1}">
            <pc226:cmChg xmlns:pc226="http://schemas.microsoft.com/office/powerpoint/2022/06/main/command" chg="del">
              <pc226:chgData name="Boe, Carrie A.   DPI" userId="S::carrie.boe@dpi.wi.gov::ad307906-849c-4257-9cee-5c2119764e9b" providerId="AD" clId="Web-{21324891-70D2-46B5-819E-3209161F0913}" dt="2024-04-11T19:55:46.075" v="5"/>
              <pc2:cmMkLst xmlns:pc2="http://schemas.microsoft.com/office/powerpoint/2019/9/main/command">
                <pc:docMk/>
                <pc:sldMk cId="2135655181" sldId="330"/>
                <pc2:cmMk id="{5DD239E0-CC5D-4F1F-928C-E74EBE88362D}"/>
              </pc2:cmMkLst>
              <pc226:cmRplyChg chg="add">
                <pc226:chgData name="Boe, Carrie A.   DPI" userId="S::carrie.boe@dpi.wi.gov::ad307906-849c-4257-9cee-5c2119764e9b" providerId="AD" clId="Web-{21324891-70D2-46B5-819E-3209161F0913}" dt="2024-04-11T19:55:28.090" v="3"/>
                <pc2:cmRplyMkLst xmlns:pc2="http://schemas.microsoft.com/office/powerpoint/2019/9/main/command">
                  <pc:docMk/>
                  <pc:sldMk cId="2135655181" sldId="330"/>
                  <pc2:cmMk id="{5DD239E0-CC5D-4F1F-928C-E74EBE88362D}"/>
                  <pc2:cmRplyMk id="{B9A76AA8-59C9-420F-85E1-579087CE5E57}"/>
                </pc2:cmRplyMkLst>
              </pc226:cmRplyChg>
            </pc226:cmChg>
          </p:ext>
        </pc:ext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D9825E-2533-A2C5-E74A-65D1DE36F8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19BEF6-7300-75FB-E46C-9355DD0741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746F5F-3A35-46FB-845C-8902D70FFA62}" type="datetimeFigureOut">
              <a:rPr lang="en-US" smtClean="0"/>
              <a:t>5/8/2024</a:t>
            </a:fld>
            <a:endParaRPr lang="en-US"/>
          </a:p>
        </p:txBody>
      </p:sp>
      <p:sp>
        <p:nvSpPr>
          <p:cNvPr id="4" name="Footer Placeholder 3">
            <a:extLst>
              <a:ext uri="{FF2B5EF4-FFF2-40B4-BE49-F238E27FC236}">
                <a16:creationId xmlns:a16="http://schemas.microsoft.com/office/drawing/2014/main" id="{82F3161A-7431-2F2F-6D2F-EC06120948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BA29DE-B58A-EE85-D022-33A0ACC390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50C7A6-DF5C-4643-BEB7-70BFB87B75A2}" type="slidenum">
              <a:rPr lang="en-US" smtClean="0"/>
              <a:t>‹#›</a:t>
            </a:fld>
            <a:endParaRPr lang="en-US"/>
          </a:p>
        </p:txBody>
      </p:sp>
    </p:spTree>
    <p:custDataLst>
      <p:tags r:id="rId2"/>
    </p:custDataLst>
    <p:extLst>
      <p:ext uri="{BB962C8B-B14F-4D97-AF65-F5344CB8AC3E}">
        <p14:creationId xmlns:p14="http://schemas.microsoft.com/office/powerpoint/2010/main" val="4292504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pi.wi.gov/wise/secure-home-info/asm-role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5b8ed9dff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the </a:t>
            </a:r>
            <a:r>
              <a:rPr lang="en" err="1"/>
              <a:t>WISEdata</a:t>
            </a:r>
            <a:r>
              <a:rPr lang="en"/>
              <a:t> Snapshot Preparation workshop! In this workshop, we are going to go over some important information as it pertains to the December 6th Snapshot, including why the data is collected, how to best prepare within your district or school, and how to use your </a:t>
            </a:r>
            <a:r>
              <a:rPr lang="en" err="1"/>
              <a:t>WISEdata</a:t>
            </a:r>
            <a:r>
              <a:rPr lang="en"/>
              <a:t> and </a:t>
            </a:r>
            <a:r>
              <a:rPr lang="en" err="1"/>
              <a:t>WISEdash</a:t>
            </a:r>
            <a:r>
              <a:rPr lang="en"/>
              <a:t> tools for review.</a:t>
            </a:r>
            <a:endParaRPr/>
          </a:p>
          <a:p>
            <a:pPr marL="0" lvl="0" indent="0" algn="l" rtl="0">
              <a:spcBef>
                <a:spcPts val="0"/>
              </a:spcBef>
              <a:spcAft>
                <a:spcPts val="0"/>
              </a:spcAft>
              <a:buNone/>
            </a:pPr>
            <a:endParaRPr/>
          </a:p>
          <a:p>
            <a:pPr>
              <a:buNone/>
            </a:pPr>
            <a:r>
              <a:rPr lang="en"/>
              <a:t>Slide 1 – Adam</a:t>
            </a:r>
          </a:p>
          <a:p>
            <a:pPr>
              <a:buNone/>
            </a:pPr>
            <a:r>
              <a:rPr lang="en"/>
              <a:t>Slide 2-7 </a:t>
            </a:r>
            <a:r>
              <a:rPr lang="en" err="1"/>
              <a:t>Jodyanne</a:t>
            </a:r>
          </a:p>
          <a:p>
            <a:pPr>
              <a:buNone/>
            </a:pPr>
            <a:r>
              <a:rPr lang="en"/>
              <a:t>Slides 8-13 Jeff</a:t>
            </a:r>
          </a:p>
          <a:p>
            <a:pPr>
              <a:buNone/>
            </a:pPr>
            <a:r>
              <a:rPr lang="en"/>
              <a:t>Slides 14-29 Adam</a:t>
            </a:r>
            <a:endParaRPr/>
          </a:p>
          <a:p>
            <a:pPr>
              <a:buNone/>
            </a:pPr>
            <a:r>
              <a:rPr lang="en"/>
              <a:t>Slides 30 – 42 Jeff</a:t>
            </a:r>
            <a:endParaRPr/>
          </a:p>
          <a:p>
            <a:pPr>
              <a:buNone/>
            </a:pPr>
            <a:r>
              <a:rPr lang="en"/>
              <a:t>Slides 43- 45 Adam</a:t>
            </a:r>
          </a:p>
          <a:p>
            <a:pPr>
              <a:buNone/>
            </a:pPr>
            <a:r>
              <a:rPr lang="en"/>
              <a:t>Slide 46 – </a:t>
            </a:r>
            <a:r>
              <a:rPr lang="en" err="1"/>
              <a:t>Jodyanne</a:t>
            </a:r>
            <a:endParaRPr err="1"/>
          </a:p>
          <a:p>
            <a:pPr>
              <a:buNone/>
            </a:pPr>
            <a:r>
              <a:rPr lang="en"/>
              <a:t>Slides 47-48 Jeff</a:t>
            </a:r>
            <a:endParaRPr/>
          </a:p>
          <a:p>
            <a:pPr>
              <a:buNone/>
            </a:pPr>
            <a:r>
              <a:rPr lang="en"/>
              <a:t>Slides 49-53 Adam </a:t>
            </a:r>
          </a:p>
          <a:p>
            <a:pPr marL="0" lvl="0" indent="0" algn="l">
              <a:spcBef>
                <a:spcPts val="0"/>
              </a:spcBef>
              <a:spcAft>
                <a:spcPts val="0"/>
              </a:spcAft>
              <a:buNone/>
            </a:pPr>
            <a:endParaRPr lang="en"/>
          </a:p>
        </p:txBody>
      </p:sp>
      <p:sp>
        <p:nvSpPr>
          <p:cNvPr id="223" name="Google Shape;223;ge5b8ed9dff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5b8ed9dff_0_7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3" name="Google Shape;283;ge5b8ed9dff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5b8ed9dff_0_7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95" name="Google Shape;295;ge5b8ed9dff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5b8ed9dff_0_7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2" name="Google Shape;302;ge5b8ed9dff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f88cf1d0f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8" name="Google Shape;308;gf88cf1d0f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5b8ed9dff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e5b8ed9dff_0_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5b8ed9dff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5b8ed9dff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Use the Data Quality page and the Data Quality metrics to verify that all of the steps mentioned so far have been successful. If the high level metrics are not matching what is expected, your next steps are to identify individual students that may be missing or being sent with incorrect values.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On the screen, you can see there are two Enrollment graphs. The first on the left is for current enrollment counts - these counts can change based on the students exiting and entering your district. The second on the right is only for count dates - TFS and Oct 1. These counts should remain the same once you have these count inclusion values finalized and should not change throughout the year.</a:t>
            </a:r>
            <a:endParaRPr sz="14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5b8ed9dff_0_7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Pior to running a validation, make sure your data is current from your SIS. This can be done on the home screen. It's important to work with your SIS to know how to manually push data and when the data is schedule to flow if not manually pushing. Example, different years may push at different times from your SIS.</a:t>
            </a: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a:solidFill>
                  <a:schemeClr val="dk1"/>
                </a:solidFill>
                <a:latin typeface="Lato"/>
                <a:ea typeface="Lato"/>
                <a:cs typeface="Lato"/>
                <a:sym typeface="Lato"/>
              </a:rPr>
              <a:t>When you run a validation, it will only run the validation for the school year you are on, so make sure if you are working on multiple years you run the validation for each year.</a:t>
            </a:r>
            <a:endParaRPr/>
          </a:p>
        </p:txBody>
      </p:sp>
      <p:sp>
        <p:nvSpPr>
          <p:cNvPr id="330" name="Google Shape;330;ge5b8ed9dff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5b8ed9dff_0_7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ge5b8ed9dff_0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5b8ed9dff_0_7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ge5b8ed9dff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5b8ed9dff_0_7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49" name="Google Shape;349;ge5b8ed9dff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8549990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Talk about the data being collected on the Dec 6th snapshot, read through each part of the tuesday 6th</a:t>
            </a:r>
            <a:endParaRPr/>
          </a:p>
          <a:p>
            <a:pPr marL="0" lvl="0" indent="0" algn="l" rtl="0">
              <a:spcBef>
                <a:spcPts val="0"/>
              </a:spcBef>
              <a:spcAft>
                <a:spcPts val="0"/>
              </a:spcAft>
              <a:buNone/>
            </a:pPr>
            <a:endParaRPr/>
          </a:p>
          <a:p>
            <a:pPr marL="0" lvl="0" indent="0" algn="l" rtl="0">
              <a:spcBef>
                <a:spcPts val="0"/>
              </a:spcBef>
              <a:spcAft>
                <a:spcPts val="0"/>
              </a:spcAft>
              <a:buNone/>
            </a:pPr>
            <a:r>
              <a:rPr lang="en"/>
              <a:t>August is a good time to have the prior years data wrapped up to better get a start on the new school years data</a:t>
            </a:r>
            <a:endParaRPr/>
          </a:p>
          <a:p>
            <a:pPr marL="0" lvl="0" indent="0" algn="l" rtl="0">
              <a:spcBef>
                <a:spcPts val="0"/>
              </a:spcBef>
              <a:spcAft>
                <a:spcPts val="0"/>
              </a:spcAft>
              <a:buNone/>
            </a:pPr>
            <a:endParaRPr/>
          </a:p>
          <a:p>
            <a:pPr marL="0" lvl="0" indent="0" algn="l" rtl="0">
              <a:spcBef>
                <a:spcPts val="0"/>
              </a:spcBef>
              <a:spcAft>
                <a:spcPts val="0"/>
              </a:spcAft>
              <a:buNone/>
            </a:pPr>
            <a:r>
              <a:rPr lang="en"/>
              <a:t>In october &amp; november  we start data outreach calls, these are to touch base with districts that may be missing large pieces of data, or have major issues. We dont reach out for every error or warning</a:t>
            </a:r>
            <a:endParaRPr/>
          </a:p>
          <a:p>
            <a:pPr marL="0" lvl="0" indent="0" algn="l" rtl="0">
              <a:spcBef>
                <a:spcPts val="0"/>
              </a:spcBef>
              <a:spcAft>
                <a:spcPts val="0"/>
              </a:spcAft>
              <a:buNone/>
            </a:pPr>
            <a:endParaRPr/>
          </a:p>
          <a:p>
            <a:pPr marL="0" lvl="0" indent="0" algn="l" rtl="0">
              <a:spcBef>
                <a:spcPts val="0"/>
              </a:spcBef>
              <a:spcAft>
                <a:spcPts val="0"/>
              </a:spcAft>
              <a:buNone/>
            </a:pPr>
            <a:r>
              <a:rPr lang="en"/>
              <a:t>December 6th - read slide, These are some of the bigger data elements, this is not an all inclusive list, for a list of all data elements collected during the december snapshot, go to the annual tasks checklist page, which we will talk about a bit later</a:t>
            </a:r>
            <a:endParaRPr/>
          </a:p>
        </p:txBody>
      </p:sp>
      <p:sp>
        <p:nvSpPr>
          <p:cNvPr id="231" name="Google Shape;231;gf8549990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5b8ed9dff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5b8ed9dff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a:solidFill>
                  <a:schemeClr val="dk1"/>
                </a:solidFill>
              </a:rPr>
              <a:t>message type - critical error, regular error, warning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Critical: Data doesnt flow to WISEdash</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Regular Error: Data will flow to WISEdash, but will be incorrect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Warning: Data will flow but is unexpected from what our system is expecting, data MAY be correct or incorrect, can acknowledge if reviewed or un-acknowledge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 - short - long  - KBA code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Short Text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Long Text</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Here you will also see a blue hyperlink. This blue hyperlink is for the KBA relating to the error or warning. The KBA will explain the issue in more detail then the short and long text. The majority of KBAs also contain scenarios to help you understand the situation.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When you click the little drop down arrow on the left, it will show you the students affected by the error/waring. You can then click the details button which will bring up the student detail page. (go to next slide)</a:t>
            </a:r>
            <a:endParaRPr sz="1400">
              <a:solidFill>
                <a:schemeClr val="dk1"/>
              </a:solidFill>
            </a:endParaRPr>
          </a:p>
        </p:txBody>
      </p:sp>
    </p:spTree>
    <p:extLst>
      <p:ext uri="{BB962C8B-B14F-4D97-AF65-F5344CB8AC3E}">
        <p14:creationId xmlns:p14="http://schemas.microsoft.com/office/powerpoint/2010/main" val="2422148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5b8ed9dff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5b8ed9dff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a:solidFill>
                  <a:schemeClr val="dk1"/>
                </a:solidFill>
              </a:rPr>
              <a:t>message type - critical error, regular error, warning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Critical: Data doesnt flow to WISEdash</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Regular Error: Data will flow to WISEdash, but will be incorrect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Warning: Data will flow but is unexpected from what our system is expecting, data MAY be correct or incorrect, can acknowledge if reviewed or un-acknowledge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 - short - long  - KBA code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Short Text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Long Text</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Here you will also see a blue hyperlink. This blue hyperlink is for the KBA relating to the error or warning. The KBA will explain the issue in more detail then the short and long text. The majority of KBAs also contain scenarios to help you understand the situation.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When you click the little drop down arrow on the left, it will show you the students affected by the error/waring. You can then click the details button which will bring up the student detail page. (go to next slide)</a:t>
            </a:r>
            <a:endParaRPr sz="14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5b8ed9dff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e5b8ed9dff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is the student details page, which again you can access by clicking the details link under a specific error or warning. You can also get here by doing a student search and clicking the details button.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5b8ed9dff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e5b8ed9dff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This is the exports page, accessible in WISEdata in the blue bar. This is a very helpful page that is somewhat underutilized.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Now before pulling an export, its important to make sure that the data your going to pull is current. You can do this by checking on the home screen for the last time data was pushed from your sis, and the check the last time the data was validated in wisedata. These reports are only as fresh as your last validation.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The best way to identify individual students with issues is to compare the export files provided by the WISEdata Portal to reports that are generated by your SIS.  Learning to compare data tables in Excel can quickly help you to find records that should be reviewed, through all the steps we have discussed.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Having specific lists of students with a particular issues will also dramatically speed up support requests with DPI or your SIS vendor.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5b8ed9dff_0_8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WISEdata Alerts were just turned on recently so if you have not already taken a look at this banner in your WISEdata Portal, please do so ASAP. These are generated by DPI reports based on the data you’ve submitted to WISEdata and will indicate data issues that you will need to review. </a:t>
            </a:r>
            <a:endParaRPr/>
          </a:p>
        </p:txBody>
      </p:sp>
      <p:sp>
        <p:nvSpPr>
          <p:cNvPr id="380" name="Google Shape;380;ge5b8ed9dff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5b8ed9dff_0_8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This is what the alerts look like once you click the orange banner.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You will see System Alerts, such as the Snapshot Date reminder, Migrant Alerts, and Data Quality Alerts. Alerts will also be broken down into District level and School Level.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Each alert will tell you exactly where to go, usually in WISEdash, to review the information we’ve flagged as needing review.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Please be aware that when looking at the School Level alerts, you will need to open the alert using the little triangle on the left side, similar to opening a validation message for the student list, this will open the alert so it shows you the specific school with the issue. This is often overlooked. </a:t>
            </a:r>
            <a:endParaRPr/>
          </a:p>
        </p:txBody>
      </p:sp>
      <p:sp>
        <p:nvSpPr>
          <p:cNvPr id="388" name="Google Shape;388;ge5b8ed9dff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5b8ed9dff_0_8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Once you have reviewed the information indicated in the alert, you will Acknolwedge the alert. Be aware, these alerts do not refresh the way Validation messages do, so the alerts will not disappear or correct themselves after you acknowledge or correct the data in your SIS.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Acknowledging can only be done by the Primary or Secondary WISEdata contact, so if you do not see an acknowledge button available to you, that is why. Acknowledging the alert tells us you are aware and reviewing the issue so it can either be resolved and acknowledged as correct.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*Quick note on contacts, this is a good example on why you should be listing the primary contact as the person actually working in WISEdata. Please dont list admins or DSA’s as your primary contact if they are not the person working in the portal.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395" name="Google Shape;395;ge5b8ed9dff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e5b8ed9dff_0_8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Read side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 would also highly recommend attending the weekly user group calls, which are on tuesdays at 1:30. Information on those can be found on the wisedata events calendar. </a:t>
            </a:r>
            <a:endParaRPr/>
          </a:p>
        </p:txBody>
      </p:sp>
      <p:sp>
        <p:nvSpPr>
          <p:cNvPr id="402" name="Google Shape;402;ge5b8ed9dff_0_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e5b8ed9dff_0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e5b8ed9dff_0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slide…</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no way to lock in your data prior to the Snapshot so it is important to be reviewing it daily leading up to the Dec 6 deadline. Even if your data looks good and all errors are cleared, data is still flowing and can be changed at any time so make sure you are paying attention and aware of your Portal until the Snapshot is taken.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88cf1d0f2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409" name="Google Shape;409;gf88cf1d0f2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5b8ed9dff_0_6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Why do we collect data? We collect data for a number of reasons. (read slide).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Because WISEdata is continuously collecting data throughout the year from your SIS, we need to take a picture of that data at a certain point in time in order to use for reporting.  We call this a snapshot.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 snapshot is always taken at the same time of year. The main snapshot is in early December, the second smaller spring snapshot is in May. You’ll have the opportunity to clean up any the errors and warnings on your data prior to the snapshot date. As this is tied to funding and public reporting outside of just report cards, It is VERY important that this data is correct at the time of the snapshot. Incorrect data can delay funding and impact the accuracy of reporting viewable by the public. </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 December snapshot is for all data where as the spring snapshot focuses on demographic information.</a:t>
            </a:r>
            <a:endParaRPr>
              <a:solidFill>
                <a:schemeClr val="dk1"/>
              </a:solidFill>
            </a:endParaRPr>
          </a:p>
        </p:txBody>
      </p:sp>
      <p:sp>
        <p:nvSpPr>
          <p:cNvPr id="239" name="Google Shape;239;ge5b8ed9dff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f88cf1d0f2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415" name="Google Shape;415;gf88cf1d0f2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f88cf1d0f2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304800" algn="l" rtl="0">
              <a:spcBef>
                <a:spcPts val="0"/>
              </a:spcBef>
              <a:spcAft>
                <a:spcPts val="0"/>
              </a:spcAft>
              <a:buClr>
                <a:schemeClr val="dk1"/>
              </a:buClr>
              <a:buSzPts val="1200"/>
              <a:buChar char="●"/>
            </a:pPr>
            <a:r>
              <a:rPr lang="en" sz="1200">
                <a:solidFill>
                  <a:schemeClr val="dk1"/>
                </a:solidFill>
              </a:rPr>
              <a:t>Snapshots are taken in WISEdash rather than WISEdata because that is the final landing place for data that is submitted and is the source for reporting purposes. In most cases if your errors and warning are addressed your data will look good in WISEdash, however, you’ll still want to review WISEdash periodically and a little more frequently prior to the snapshot.</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WISEdash also does additional calculations that are not done in WISEdata, such as official Graduation Rate and Dropout calculations.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As mentioned earlier, some data that flows into WISEdata does NOT flow into WISEdash due to critical data quality errors.</a:t>
            </a:r>
            <a:endParaRPr sz="1200">
              <a:solidFill>
                <a:schemeClr val="dk1"/>
              </a:solidFill>
            </a:endParaRPr>
          </a:p>
          <a:p>
            <a:pPr marL="0" lvl="0" indent="0" algn="l" rtl="0">
              <a:spcBef>
                <a:spcPts val="0"/>
              </a:spcBef>
              <a:spcAft>
                <a:spcPts val="0"/>
              </a:spcAft>
              <a:buNone/>
            </a:pPr>
            <a:endParaRPr sz="1200"/>
          </a:p>
        </p:txBody>
      </p:sp>
      <p:sp>
        <p:nvSpPr>
          <p:cNvPr id="421" name="Google Shape;421;gf88cf1d0f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f88cf1d0f2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a:p>
            <a:pPr marL="164592" lvl="0" indent="0" algn="l" rtl="0">
              <a:spcBef>
                <a:spcPts val="0"/>
              </a:spcBef>
              <a:spcAft>
                <a:spcPts val="0"/>
              </a:spcAft>
              <a:buNone/>
            </a:pPr>
            <a:r>
              <a:rPr lang="en" sz="1300">
                <a:solidFill>
                  <a:schemeClr val="dk1"/>
                </a:solidFill>
                <a:latin typeface="Roboto"/>
                <a:ea typeface="Roboto"/>
                <a:cs typeface="Roboto"/>
                <a:sym typeface="Roboto"/>
              </a:rPr>
              <a:t>Use Snapshot dashboards to review current data in more detail.  Current data is what will be pulled into the snapshot at the time of the snapshot.</a:t>
            </a:r>
            <a:endParaRPr sz="1300">
              <a:solidFill>
                <a:schemeClr val="dk1"/>
              </a:solidFill>
              <a:latin typeface="Roboto"/>
              <a:ea typeface="Roboto"/>
              <a:cs typeface="Roboto"/>
              <a:sym typeface="Roboto"/>
            </a:endParaRPr>
          </a:p>
          <a:p>
            <a:pPr marL="164592" lvl="0" indent="0" algn="l" rtl="0">
              <a:spcBef>
                <a:spcPts val="0"/>
              </a:spcBef>
              <a:spcAft>
                <a:spcPts val="0"/>
              </a:spcAft>
              <a:buNone/>
            </a:pPr>
            <a:endParaRPr sz="13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chemeClr val="dk1"/>
                </a:solidFill>
              </a:rPr>
              <a:t>**COMMON QUESTION** - ATTENDING VS ACCOUNTABLE - When comparing to WISEdata (data they have "submitted") they probably want to filter for Attending. On the other hand, if they want to see all the students for which they are accountable - including those submitted by other districts, then they may want to choose Accountable.</a:t>
            </a:r>
            <a:endParaRPr sz="1300">
              <a:solidFill>
                <a:schemeClr val="dk1"/>
              </a:solidFill>
              <a:latin typeface="Roboto"/>
              <a:ea typeface="Roboto"/>
              <a:cs typeface="Roboto"/>
              <a:sym typeface="Roboto"/>
            </a:endParaRPr>
          </a:p>
        </p:txBody>
      </p:sp>
      <p:sp>
        <p:nvSpPr>
          <p:cNvPr id="428" name="Google Shape;428;gf88cf1d0f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f88cf1d0f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r>
              <a:rPr lang="en" sz="1300">
                <a:solidFill>
                  <a:srgbClr val="292F33"/>
                </a:solidFill>
                <a:highlight>
                  <a:srgbClr val="FFFFFF"/>
                </a:highlight>
                <a:latin typeface="Roboto"/>
                <a:ea typeface="Roboto"/>
                <a:cs typeface="Roboto"/>
                <a:sym typeface="Roboto"/>
              </a:rPr>
              <a:t>The chart is taken from the Third Friday of September Snapshot dashboard, “TFS Enrollment Crosstab - Current View” chart. The user is displaying the current student counts by grade. You can drill into any of the underlined labels or values shown in the crosstab. If you want to review all of the students displayed in the crosstab in one list, drill on any row or column and when presented with the list of students, “x” the filter value in the Filter Data list that you just drilled on to show all students.</a:t>
            </a: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r>
              <a:rPr lang="en" sz="1300">
                <a:solidFill>
                  <a:srgbClr val="292F33"/>
                </a:solidFill>
                <a:highlight>
                  <a:srgbClr val="FFFFFF"/>
                </a:highlight>
                <a:latin typeface="Roboto"/>
                <a:ea typeface="Roboto"/>
                <a:cs typeface="Roboto"/>
                <a:sym typeface="Roboto"/>
              </a:rPr>
              <a:t>More information on the Economic Indicator Analyst role can be found here (scroll down to WISEdash and review the WISEdash User Roles): </a:t>
            </a:r>
            <a:r>
              <a:rPr lang="en" sz="1300" u="sng">
                <a:solidFill>
                  <a:schemeClr val="hlink"/>
                </a:solidFill>
                <a:highlight>
                  <a:srgbClr val="FFFFFF"/>
                </a:highlight>
                <a:latin typeface="Roboto"/>
                <a:ea typeface="Roboto"/>
                <a:cs typeface="Roboto"/>
                <a:sym typeface="Roboto"/>
                <a:hlinkClick r:id="rId3"/>
              </a:rPr>
              <a:t>https://dpi.wi.gov/wise/secure-home-info/asm-roles</a:t>
            </a:r>
            <a:endParaRPr sz="1300">
              <a:solidFill>
                <a:srgbClr val="292F33"/>
              </a:solidFill>
              <a:highlight>
                <a:srgbClr val="FFFFFF"/>
              </a:highlight>
              <a:latin typeface="Roboto"/>
              <a:ea typeface="Roboto"/>
              <a:cs typeface="Roboto"/>
              <a:sym typeface="Roboto"/>
            </a:endParaRPr>
          </a:p>
        </p:txBody>
      </p:sp>
      <p:sp>
        <p:nvSpPr>
          <p:cNvPr id="445" name="Google Shape;445;gf88cf1d0f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f88cf1d0f2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r>
              <a:rPr lang="en" sz="1300">
                <a:solidFill>
                  <a:srgbClr val="292F33"/>
                </a:solidFill>
                <a:highlight>
                  <a:srgbClr val="FFFFFF"/>
                </a:highlight>
                <a:latin typeface="Roboto"/>
                <a:ea typeface="Roboto"/>
                <a:cs typeface="Roboto"/>
                <a:sym typeface="Roboto"/>
              </a:rPr>
              <a:t>The chart from the same dashboard “TFS Enrollment Crosstab - Current View” is on the left showing student counts for current data.  Compare to note differences that are potential data issues. Each crosstab must be configured to include the same data elements, they operate independently.</a:t>
            </a: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r>
              <a:rPr lang="en" sz="1300">
                <a:solidFill>
                  <a:srgbClr val="292F33"/>
                </a:solidFill>
                <a:highlight>
                  <a:srgbClr val="FFFFFF"/>
                </a:highlight>
                <a:latin typeface="Roboto"/>
                <a:ea typeface="Roboto"/>
                <a:cs typeface="Roboto"/>
                <a:sym typeface="Roboto"/>
              </a:rPr>
              <a:t>Note: the TFS enrollment crosstab - Snapshot View is automatically filtered for Count Incl TFS = Yes.</a:t>
            </a: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p:txBody>
      </p:sp>
      <p:sp>
        <p:nvSpPr>
          <p:cNvPr id="452" name="Google Shape;452;gf88cf1d0f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ceff0c4cc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2ceff0c4cc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do want to specifically touch on two dashboards - the Spring Demographics Dashboard since that snapshot is coming up soon on May 23</a:t>
            </a:r>
            <a:r>
              <a:rPr lang="en-US" baseline="30000"/>
              <a:t>rd</a:t>
            </a:r>
            <a:r>
              <a:rPr lang="en-US"/>
              <a:t>, and the Year-End Dashboard.  You are going to want to pay attention to each of the demographic topics since that is the primary purpose of this dashboard. These demographics are captured on the snapshot date and used in assessment data reporting for the State Accountability Report Cards, Indicator 3 for children with disabilities, federal consolidated state performance reports (CSPR),  and ESSA federal Accountability Indicators.</a:t>
            </a:r>
            <a:endParaRPr/>
          </a:p>
          <a:p>
            <a:pPr marL="0" lvl="0" indent="0" algn="l" rtl="0">
              <a:spcBef>
                <a:spcPts val="0"/>
              </a:spcBef>
              <a:spcAft>
                <a:spcPts val="0"/>
              </a:spcAft>
              <a:buNone/>
            </a:pPr>
            <a:endParaRPr i="1"/>
          </a:p>
          <a:p>
            <a:pPr marL="0" lvl="0" indent="0" algn="l" rtl="0">
              <a:spcBef>
                <a:spcPts val="0"/>
              </a:spcBef>
              <a:spcAft>
                <a:spcPts val="0"/>
              </a:spcAft>
              <a:buNone/>
            </a:pPr>
            <a:r>
              <a:rPr lang="en-US" i="0"/>
              <a:t>If anything looks incorrect, look at how the students are reported in </a:t>
            </a:r>
            <a:r>
              <a:rPr lang="en-US"/>
              <a:t>the WISEdata Portal under</a:t>
            </a:r>
            <a:r>
              <a:rPr lang="en-US" i="0"/>
              <a:t> their demographics tab and make any necessary changes in your SIS.</a:t>
            </a:r>
            <a:endParaRPr i="0"/>
          </a:p>
        </p:txBody>
      </p:sp>
      <p:sp>
        <p:nvSpPr>
          <p:cNvPr id="212" name="Google Shape;212;g22ceff0c4cc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ceff0c4cc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2ceff0c4cc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do want to specifically touch on two dashboards - the Spring Demographics Dashboard since that snapshot is coming up soon on May 23</a:t>
            </a:r>
            <a:r>
              <a:rPr lang="en-US" baseline="30000"/>
              <a:t>rd</a:t>
            </a:r>
            <a:r>
              <a:rPr lang="en-US"/>
              <a:t>, and the Year-End Dashboard.  You are going to want to pay attention to each of the demographic topics since that is the primary purpose of this dashboard. These demographics are captured on the snapshot date and used in assessment data reporting for the State Accountability Report Cards, Indicator 3 for children with disabilities, federal consolidated state performance reports (CSPR),  and ESSA federal Accountability Indicators.</a:t>
            </a:r>
            <a:endParaRPr/>
          </a:p>
          <a:p>
            <a:pPr marL="0" lvl="0" indent="0" algn="l" rtl="0">
              <a:spcBef>
                <a:spcPts val="0"/>
              </a:spcBef>
              <a:spcAft>
                <a:spcPts val="0"/>
              </a:spcAft>
              <a:buNone/>
            </a:pPr>
            <a:endParaRPr i="1"/>
          </a:p>
          <a:p>
            <a:pPr marL="0" lvl="0" indent="0" algn="l" rtl="0">
              <a:spcBef>
                <a:spcPts val="0"/>
              </a:spcBef>
              <a:spcAft>
                <a:spcPts val="0"/>
              </a:spcAft>
              <a:buNone/>
            </a:pPr>
            <a:r>
              <a:rPr lang="en-US" i="0"/>
              <a:t>If anything looks incorrect, look at how the students are reported in </a:t>
            </a:r>
            <a:r>
              <a:rPr lang="en-US"/>
              <a:t>the WISEdata Portal under</a:t>
            </a:r>
            <a:r>
              <a:rPr lang="en-US" i="0"/>
              <a:t> their demographics tab and make any necessary changes in your SIS.</a:t>
            </a:r>
            <a:endParaRPr i="0"/>
          </a:p>
        </p:txBody>
      </p:sp>
      <p:sp>
        <p:nvSpPr>
          <p:cNvPr id="212" name="Google Shape;212;g22ceff0c4cc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4084037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2ceff0c4cc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2ceff0c4cc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SPED Assessment indicates whether a child has an IEP (SwD) or does not have an IEP (SwoD) at any point during the assessment administration window (December to June). SPED is the student's current (or last if now inactive) status.  So in this example, there were 65 students who had an IEP at some point in the assessment window but do not currently – these students show as Student with Disability (SwD) under SPED Assessment filter and Student without Disability (SwoD) under SPED</a:t>
            </a:r>
            <a:endParaRPr/>
          </a:p>
          <a:p>
            <a:pPr marL="0" lvl="0" indent="0" algn="l" rtl="0">
              <a:spcBef>
                <a:spcPts val="0"/>
              </a:spcBef>
              <a:spcAft>
                <a:spcPts val="0"/>
              </a:spcAft>
              <a:buNone/>
            </a:pPr>
            <a:r>
              <a:rPr lang="en-US"/>
              <a:t>(if asked when you see SPED Asmt of SWoD – without disability and SPED of with disability the 13 – it is usually students with an IEP who transferred out of your district before the assessment window)</a:t>
            </a:r>
            <a:endParaRPr/>
          </a:p>
        </p:txBody>
      </p:sp>
      <p:sp>
        <p:nvSpPr>
          <p:cNvPr id="219" name="Google Shape;219;g22ceff0c4cc_0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ceff0c4cc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ceff0c4cc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say we discovered the issue. We used our filters and we see the discrepancy in the count totals and we want to know exactly the students impacted so we can fix their data. Once you have a filter topic, you can click that topic total and it will bring up a student list. I have the student data masked in this screenshot but for you, you will be able to see all the student details. You will see the list of students within that filter topic you selected so you can know exactly who to look at, or who may be missing from the list that you would expect to be there. </a:t>
            </a:r>
            <a:endParaRPr/>
          </a:p>
        </p:txBody>
      </p:sp>
      <p:sp>
        <p:nvSpPr>
          <p:cNvPr id="182" name="Google Shape;182;g22ceff0c4cc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2ceff0c4cc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22ceff0c4cc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 have the list, you might want to pull it out of WISEdash. By clicking the Send button in the upper right corner of the student list, you can download the list into your preferred file type.</a:t>
            </a:r>
            <a:endParaRPr/>
          </a:p>
        </p:txBody>
      </p:sp>
      <p:sp>
        <p:nvSpPr>
          <p:cNvPr id="192" name="Google Shape;192;g22ceff0c4cc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5b8ed9dff_0_6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school or district enters the student data into their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information pushes to WISEdata for validation and the user can monitor it there. Its important to note that each SIS has their own schedule for sending data to WISEdata. You will want to work with your SIS to know when this happens.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the data needs to be corrected, the user will correct it in their SIS and then be re-pushed back to WISEdata. DPI does not have the ability to edit or modify your data. WISEdata is basically a read only application and changes to the data must be made in your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the data is submitted correctly it will flow to the data warehouse, also known as WISEdash.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two versions of WISEdash, there is WISEdash for Districts and WISEdash public portal.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WISEdash Public Portal is a redacted version of WISEdash for Districts used for public reporting.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WISEdash is not available to Choice schools at this time.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we will see a visual representation of this process. </a:t>
            </a:r>
            <a:endParaRPr>
              <a:solidFill>
                <a:schemeClr val="dk1"/>
              </a:solidFill>
            </a:endParaRPr>
          </a:p>
        </p:txBody>
      </p:sp>
      <p:sp>
        <p:nvSpPr>
          <p:cNvPr id="245" name="Google Shape;245;ge5b8ed9dff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2ceff0c4cc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2ceff0c4cc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are two other tips I want to make you aware of. The data in WISEdash is automatically defaulted to students your district is accountable for. This means, you may see a student included that is not attending your district. An example of this is students receiving service from a state school, such as the Wisconsin School for the Visually Impaired or the Wisconsin School for the Deaf and Hard of Hearing. These state schools will provide service to and report their students in WISEdata, but you as the resident district are still accountable for them. That is an example of when you might see a student listed in your dashboard that isn’t attending. If you want, you can change the Student-School Association filter to Attending, this could make reviewing against your local SIS reports easier, but be aware that the Snapshot is based on your accountable students, not just the attending ones, so be aware of that. </a:t>
            </a:r>
            <a:endParaRPr/>
          </a:p>
          <a:p>
            <a:pPr marL="0" lvl="0" indent="0" algn="l" rtl="0">
              <a:spcBef>
                <a:spcPts val="0"/>
              </a:spcBef>
              <a:spcAft>
                <a:spcPts val="0"/>
              </a:spcAft>
              <a:buNone/>
            </a:pPr>
            <a:endParaRPr/>
          </a:p>
          <a:p>
            <a:pPr marL="0" lvl="0" indent="0" algn="l" rtl="0">
              <a:spcBef>
                <a:spcPts val="0"/>
              </a:spcBef>
              <a:spcAft>
                <a:spcPts val="0"/>
              </a:spcAft>
              <a:buNone/>
            </a:pPr>
            <a:r>
              <a:rPr lang="en-US"/>
              <a:t>The other tip is in most dashboards, you will see a handful of filter options that look identical. We have Acctbl School, spelled out, and Acctbl Sch, shortened. These are the exact same filter, only difference is whether the school name is spelled out or shortened. For those of you with schools that have somewhat longer names, it might be easier to use the shortened filter so you’re scrolling all over the place.</a:t>
            </a:r>
            <a:endParaRPr/>
          </a:p>
        </p:txBody>
      </p:sp>
      <p:sp>
        <p:nvSpPr>
          <p:cNvPr id="202" name="Google Shape;202;g22ceff0c4cc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f88cf1d0f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f88cf1d0f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6887806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f88cf1d0f2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f88cf1d0f2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015f83d9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015f83d9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elements included in each collection listed at the bottom of the webpage.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f88cf1d0f2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indent="0">
              <a:buClr>
                <a:schemeClr val="dk1"/>
              </a:buClr>
              <a:buSzPts val="1100"/>
              <a:buNone/>
            </a:pPr>
            <a:r>
              <a:rPr lang="en"/>
              <a:t>Data Quality calls from the DPI Customer Services Team (CST) - are starting this week, DPI CST will begin to contact districts regarding data quality items. In addition, review and attend to any Data Quality alerts present in the </a:t>
            </a:r>
            <a:r>
              <a:rPr lang="en" err="1"/>
              <a:t>WISEdata</a:t>
            </a:r>
            <a:r>
              <a:rPr lang="en"/>
              <a:t> Portal. Data Quality alerts are generated once or two prior to snapshot, and are not updated daily.</a:t>
            </a:r>
            <a:endParaRPr lang="en-US"/>
          </a:p>
        </p:txBody>
      </p:sp>
      <p:sp>
        <p:nvSpPr>
          <p:cNvPr id="541" name="Google Shape;541;gf88cf1d0f2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e5b8ed9dff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47" name="Google Shape;547;ge5b8ed9dff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4fe61a9a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c4fe61a9a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4fe61a9a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c4fe61a9a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4704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5b8ed9dff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e5b8ed9dff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e5b8ed9dff_0_10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a:solidFill>
                  <a:srgbClr val="292F33"/>
                </a:solidFill>
                <a:highlight>
                  <a:srgbClr val="FFFFFF"/>
                </a:highlight>
              </a:rPr>
              <a:t>Have a question, comment, and/or suggestion?  Submit a help ticket and someone will respond to your question.</a:t>
            </a:r>
            <a:endParaRPr sz="1300">
              <a:solidFill>
                <a:srgbClr val="292F33"/>
              </a:solidFill>
              <a:highlight>
                <a:srgbClr val="FFFFFF"/>
              </a:highlight>
            </a:endParaRPr>
          </a:p>
        </p:txBody>
      </p:sp>
      <p:sp>
        <p:nvSpPr>
          <p:cNvPr id="565" name="Google Shape;565;ge5b8ed9dff_0_1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8db17ee890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school or district enters the student data into their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information pushes to WISEdata for validation and the user can monitor it there. Its important to note that each SIS has their own schedule for sending data to WISEdata. You will want to work with your SIS to know when this happens.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the data needs to be corrected, the user will correct it in their SIS and then be re-pushed back to WISEdata. DPI does not have the ability to edit or modify your data. WISEdata is basically a read only application and changes to the data must be made in your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the data is submitted correctly it will flow to the data warehouse, also known as WISEdash.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two versions of WISEdash, there is WISEdash for Districts and WISEdash public portal.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WISEdash Public Portal is a redacted version of WISEdash for Districts used for public reporting.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WISEdash is not available to Choice schools at this time.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we will see a visual representation of this process. </a:t>
            </a:r>
            <a:endParaRPr>
              <a:solidFill>
                <a:schemeClr val="dk1"/>
              </a:solidFill>
            </a:endParaRPr>
          </a:p>
        </p:txBody>
      </p:sp>
      <p:sp>
        <p:nvSpPr>
          <p:cNvPr id="251" name="Google Shape;251;g18db17ee890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1012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5b8ed9dff_0_1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e5b8ed9dff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f88cf1d0f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f88cf1d0f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f88cf1d0f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f88cf1d0f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5b8ed9dff_0_6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
        <p:nvSpPr>
          <p:cNvPr id="257" name="Google Shape;257;ge5b8ed9dff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5b8ed9dff_0_6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Here is how to best prepare for the Snapshot…</a:t>
            </a:r>
            <a:endParaRPr/>
          </a:p>
        </p:txBody>
      </p:sp>
      <p:sp>
        <p:nvSpPr>
          <p:cNvPr id="265" name="Google Shape;265;ge5b8ed9dff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5b8ed9dff_0_7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1" name="Google Shape;271;ge5b8ed9dff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5b8ed9dff_0_7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7" name="Google Shape;277;ge5b8ed9dff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7"/>
        <p:cNvGrpSpPr/>
        <p:nvPr/>
      </p:nvGrpSpPr>
      <p:grpSpPr>
        <a:xfrm>
          <a:off x="0" y="0"/>
          <a:ext cx="0" cy="0"/>
          <a:chOff x="0" y="0"/>
          <a:chExt cx="0" cy="0"/>
        </a:xfrm>
      </p:grpSpPr>
      <p:sp>
        <p:nvSpPr>
          <p:cNvPr id="108" name="Google Shape;108;p23"/>
          <p:cNvSpPr txBox="1">
            <a:spLocks noGrp="1"/>
          </p:cNvSpPr>
          <p:nvPr>
            <p:ph type="body" idx="1"/>
          </p:nvPr>
        </p:nvSpPr>
        <p:spPr>
          <a:xfrm>
            <a:off x="1364321" y="1293834"/>
            <a:ext cx="6311400" cy="1262700"/>
          </a:xfrm>
          <a:prstGeom prst="rect">
            <a:avLst/>
          </a:prstGeom>
          <a:noFill/>
          <a:ln>
            <a:noFill/>
          </a:ln>
        </p:spPr>
        <p:txBody>
          <a:bodyPr spcFirstLastPara="1" wrap="square" lIns="91425" tIns="45700" rIns="91425" bIns="45700" anchor="t" anchorCtr="0">
            <a:noAutofit/>
          </a:bodyPr>
          <a:lstStyle>
            <a:lvl1pPr marL="457200" lvl="0" indent="-228600" algn="ctr" rtl="0">
              <a:lnSpc>
                <a:spcPct val="106111"/>
              </a:lnSpc>
              <a:spcBef>
                <a:spcPts val="0"/>
              </a:spcBef>
              <a:spcAft>
                <a:spcPts val="0"/>
              </a:spcAft>
              <a:buClr>
                <a:srgbClr val="333399"/>
              </a:buClr>
              <a:buSzPts val="3600"/>
              <a:buNone/>
              <a:defRPr sz="4000">
                <a:solidFill>
                  <a:srgbClr val="333399"/>
                </a:solidFill>
                <a:latin typeface="Lato Black"/>
                <a:ea typeface="Lato Black"/>
                <a:cs typeface="Lato Black"/>
                <a:sym typeface="Lato Black"/>
              </a:defRPr>
            </a:lvl1pPr>
            <a:lvl2pPr marL="914400" lvl="1" indent="-228600" algn="l" rtl="0">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09" name="Google Shape;109;p23"/>
          <p:cNvSpPr txBox="1">
            <a:spLocks noGrp="1"/>
          </p:cNvSpPr>
          <p:nvPr>
            <p:ph type="body" idx="2"/>
          </p:nvPr>
        </p:nvSpPr>
        <p:spPr>
          <a:xfrm>
            <a:off x="5458013" y="3035370"/>
            <a:ext cx="2228700" cy="1123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dk1"/>
              </a:buClr>
              <a:buSzPts val="1800"/>
              <a:buNone/>
              <a:defRPr sz="1400"/>
            </a:lvl1pPr>
            <a:lvl2pPr marL="914400" lvl="1" indent="-228600" algn="l" rtl="0">
              <a:lnSpc>
                <a:spcPct val="100000"/>
              </a:lnSpc>
              <a:spcBef>
                <a:spcPts val="3000"/>
              </a:spcBef>
              <a:spcAft>
                <a:spcPts val="0"/>
              </a:spcAft>
              <a:buClr>
                <a:schemeClr val="dk1"/>
              </a:buClr>
              <a:buSzPts val="1465"/>
              <a:buNone/>
              <a:defRPr sz="1465"/>
            </a:lvl2pPr>
            <a:lvl3pPr marL="1371600" lvl="2" indent="-228600" algn="l" rtl="0">
              <a:lnSpc>
                <a:spcPct val="100000"/>
              </a:lnSpc>
              <a:spcBef>
                <a:spcPts val="375"/>
              </a:spcBef>
              <a:spcAft>
                <a:spcPts val="0"/>
              </a:spcAft>
              <a:buClr>
                <a:schemeClr val="dk1"/>
              </a:buClr>
              <a:buSzPts val="1465"/>
              <a:buNone/>
              <a:defRPr sz="1465"/>
            </a:lvl3pPr>
            <a:lvl4pPr marL="1828800" lvl="3" indent="-228600" algn="l" rtl="0">
              <a:lnSpc>
                <a:spcPct val="100000"/>
              </a:lnSpc>
              <a:spcBef>
                <a:spcPts val="375"/>
              </a:spcBef>
              <a:spcAft>
                <a:spcPts val="0"/>
              </a:spcAft>
              <a:buClr>
                <a:schemeClr val="dk1"/>
              </a:buClr>
              <a:buSzPts val="1465"/>
              <a:buNone/>
              <a:defRPr sz="1465"/>
            </a:lvl4pPr>
            <a:lvl5pPr marL="2286000" lvl="4" indent="-228600" algn="l" rtl="0">
              <a:lnSpc>
                <a:spcPct val="100000"/>
              </a:lnSpc>
              <a:spcBef>
                <a:spcPts val="375"/>
              </a:spcBef>
              <a:spcAft>
                <a:spcPts val="0"/>
              </a:spcAft>
              <a:buClr>
                <a:schemeClr val="dk1"/>
              </a:buClr>
              <a:buSzPts val="1465"/>
              <a:buNone/>
              <a:defRPr sz="1465"/>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10" name="Google Shape;110;p23"/>
          <p:cNvPicPr preferRelativeResize="0"/>
          <p:nvPr/>
        </p:nvPicPr>
        <p:blipFill rotWithShape="1">
          <a:blip r:embed="rId3">
            <a:alphaModFix/>
          </a:blip>
          <a:srcRect l="209" t="7105" b="14555"/>
          <a:stretch/>
        </p:blipFill>
        <p:spPr>
          <a:xfrm>
            <a:off x="-1" y="3248879"/>
            <a:ext cx="9144058" cy="1896438"/>
          </a:xfrm>
          <a:prstGeom prst="rect">
            <a:avLst/>
          </a:prstGeom>
          <a:noFill/>
          <a:ln>
            <a:noFill/>
          </a:ln>
        </p:spPr>
      </p:pic>
      <p:pic>
        <p:nvPicPr>
          <p:cNvPr id="111" name="Google Shape;111;p23"/>
          <p:cNvPicPr preferRelativeResize="0"/>
          <p:nvPr/>
        </p:nvPicPr>
        <p:blipFill>
          <a:blip r:embed="rId4">
            <a:alphaModFix/>
          </a:blip>
          <a:stretch>
            <a:fillRect/>
          </a:stretch>
        </p:blipFill>
        <p:spPr>
          <a:xfrm>
            <a:off x="3457651" y="4468678"/>
            <a:ext cx="2228700" cy="556122"/>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75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charRg st="1" end="1"/>
                                            </p:txEl>
                                          </p:spTgt>
                                        </p:tgtEl>
                                        <p:attrNameLst>
                                          <p:attrName>style.visibility</p:attrName>
                                        </p:attrNameLst>
                                      </p:cBhvr>
                                      <p:to>
                                        <p:strVal val="visible"/>
                                      </p:to>
                                    </p:set>
                                    <p:animEffect transition="in" filter="fade">
                                      <p:cBhvr>
                                        <p:cTn id="12" dur="750"/>
                                        <p:tgtEl>
                                          <p:spTgt spid="108">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charRg st="1" end="1"/>
                                            </p:txEl>
                                          </p:spTgt>
                                        </p:tgtEl>
                                        <p:attrNameLst>
                                          <p:attrName>style.visibility</p:attrName>
                                        </p:attrNameLst>
                                      </p:cBhvr>
                                      <p:to>
                                        <p:strVal val="visible"/>
                                      </p:to>
                                    </p:set>
                                    <p:animEffect transition="in" filter="fade">
                                      <p:cBhvr>
                                        <p:cTn id="17" dur="750"/>
                                        <p:tgtEl>
                                          <p:spTgt spid="108">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charRg st="1" end="1"/>
                                            </p:txEl>
                                          </p:spTgt>
                                        </p:tgtEl>
                                        <p:attrNameLst>
                                          <p:attrName>style.visibility</p:attrName>
                                        </p:attrNameLst>
                                      </p:cBhvr>
                                      <p:to>
                                        <p:strVal val="visible"/>
                                      </p:to>
                                    </p:set>
                                    <p:animEffect transition="in" filter="fade">
                                      <p:cBhvr>
                                        <p:cTn id="22" dur="750"/>
                                        <p:tgtEl>
                                          <p:spTgt spid="108">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xEl>
                                              <p:charRg st="1" end="1"/>
                                            </p:txEl>
                                          </p:spTgt>
                                        </p:tgtEl>
                                        <p:attrNameLst>
                                          <p:attrName>style.visibility</p:attrName>
                                        </p:attrNameLst>
                                      </p:cBhvr>
                                      <p:to>
                                        <p:strVal val="visible"/>
                                      </p:to>
                                    </p:set>
                                    <p:animEffect transition="in" filter="fade">
                                      <p:cBhvr>
                                        <p:cTn id="27" dur="750"/>
                                        <p:tgtEl>
                                          <p:spTgt spid="108">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
                                            <p:txEl>
                                              <p:charRg st="1" end="1"/>
                                            </p:txEl>
                                          </p:spTgt>
                                        </p:tgtEl>
                                        <p:attrNameLst>
                                          <p:attrName>style.visibility</p:attrName>
                                        </p:attrNameLst>
                                      </p:cBhvr>
                                      <p:to>
                                        <p:strVal val="visible"/>
                                      </p:to>
                                    </p:set>
                                    <p:animEffect transition="in" filter="fade">
                                      <p:cBhvr>
                                        <p:cTn id="32" dur="750"/>
                                        <p:tgtEl>
                                          <p:spTgt spid="108">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
                                            <p:txEl>
                                              <p:charRg st="1" end="1"/>
                                            </p:txEl>
                                          </p:spTgt>
                                        </p:tgtEl>
                                        <p:attrNameLst>
                                          <p:attrName>style.visibility</p:attrName>
                                        </p:attrNameLst>
                                      </p:cBhvr>
                                      <p:to>
                                        <p:strVal val="visible"/>
                                      </p:to>
                                    </p:set>
                                    <p:animEffect transition="in" filter="fade">
                                      <p:cBhvr>
                                        <p:cTn id="37" dur="750"/>
                                        <p:tgtEl>
                                          <p:spTgt spid="108">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8">
                                            <p:txEl>
                                              <p:charRg st="1" end="1"/>
                                            </p:txEl>
                                          </p:spTgt>
                                        </p:tgtEl>
                                        <p:attrNameLst>
                                          <p:attrName>style.visibility</p:attrName>
                                        </p:attrNameLst>
                                      </p:cBhvr>
                                      <p:to>
                                        <p:strVal val="visible"/>
                                      </p:to>
                                    </p:set>
                                    <p:animEffect transition="in" filter="fade">
                                      <p:cBhvr>
                                        <p:cTn id="42" dur="750"/>
                                        <p:tgtEl>
                                          <p:spTgt spid="108">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8">
                                            <p:txEl>
                                              <p:charRg st="1" end="1"/>
                                            </p:txEl>
                                          </p:spTgt>
                                        </p:tgtEl>
                                        <p:attrNameLst>
                                          <p:attrName>style.visibility</p:attrName>
                                        </p:attrNameLst>
                                      </p:cBhvr>
                                      <p:to>
                                        <p:strVal val="visible"/>
                                      </p:to>
                                    </p:set>
                                    <p:animEffect transition="in" filter="fade">
                                      <p:cBhvr>
                                        <p:cTn id="47" dur="750"/>
                                        <p:tgtEl>
                                          <p:spTgt spid="108">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09">
                                            <p:txEl>
                                              <p:pRg st="0" end="0"/>
                                            </p:txEl>
                                          </p:spTgt>
                                        </p:tgtEl>
                                        <p:attrNameLst>
                                          <p:attrName>style.visibility</p:attrName>
                                        </p:attrNameLst>
                                      </p:cBhvr>
                                      <p:to>
                                        <p:strVal val="visible"/>
                                      </p:to>
                                    </p:set>
                                    <p:animEffect transition="in" filter="fade">
                                      <p:cBhvr>
                                        <p:cTn id="51" dur="750"/>
                                        <p:tgtEl>
                                          <p:spTgt spid="10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09">
                                            <p:txEl>
                                              <p:charRg st="1" end="1"/>
                                            </p:txEl>
                                          </p:spTgt>
                                        </p:tgtEl>
                                        <p:attrNameLst>
                                          <p:attrName>style.visibility</p:attrName>
                                        </p:attrNameLst>
                                      </p:cBhvr>
                                      <p:to>
                                        <p:strVal val="visible"/>
                                      </p:to>
                                    </p:set>
                                    <p:animEffect transition="in" filter="fade">
                                      <p:cBhvr>
                                        <p:cTn id="55" dur="750"/>
                                        <p:tgtEl>
                                          <p:spTgt spid="109">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09">
                                            <p:txEl>
                                              <p:charRg st="1" end="1"/>
                                            </p:txEl>
                                          </p:spTgt>
                                        </p:tgtEl>
                                        <p:attrNameLst>
                                          <p:attrName>style.visibility</p:attrName>
                                        </p:attrNameLst>
                                      </p:cBhvr>
                                      <p:to>
                                        <p:strVal val="visible"/>
                                      </p:to>
                                    </p:set>
                                    <p:animEffect transition="in" filter="fade">
                                      <p:cBhvr>
                                        <p:cTn id="59" dur="750"/>
                                        <p:tgtEl>
                                          <p:spTgt spid="109">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09">
                                            <p:txEl>
                                              <p:charRg st="1" end="1"/>
                                            </p:txEl>
                                          </p:spTgt>
                                        </p:tgtEl>
                                        <p:attrNameLst>
                                          <p:attrName>style.visibility</p:attrName>
                                        </p:attrNameLst>
                                      </p:cBhvr>
                                      <p:to>
                                        <p:strVal val="visible"/>
                                      </p:to>
                                    </p:set>
                                    <p:animEffect transition="in" filter="fade">
                                      <p:cBhvr>
                                        <p:cTn id="63" dur="750"/>
                                        <p:tgtEl>
                                          <p:spTgt spid="109">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09">
                                            <p:txEl>
                                              <p:charRg st="1" end="1"/>
                                            </p:txEl>
                                          </p:spTgt>
                                        </p:tgtEl>
                                        <p:attrNameLst>
                                          <p:attrName>style.visibility</p:attrName>
                                        </p:attrNameLst>
                                      </p:cBhvr>
                                      <p:to>
                                        <p:strVal val="visible"/>
                                      </p:to>
                                    </p:set>
                                    <p:animEffect transition="in" filter="fade">
                                      <p:cBhvr>
                                        <p:cTn id="67" dur="750"/>
                                        <p:tgtEl>
                                          <p:spTgt spid="109">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09">
                                            <p:txEl>
                                              <p:charRg st="1" end="1"/>
                                            </p:txEl>
                                          </p:spTgt>
                                        </p:tgtEl>
                                        <p:attrNameLst>
                                          <p:attrName>style.visibility</p:attrName>
                                        </p:attrNameLst>
                                      </p:cBhvr>
                                      <p:to>
                                        <p:strVal val="visible"/>
                                      </p:to>
                                    </p:set>
                                    <p:animEffect transition="in" filter="fade">
                                      <p:cBhvr>
                                        <p:cTn id="71" dur="750"/>
                                        <p:tgtEl>
                                          <p:spTgt spid="109">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09">
                                            <p:txEl>
                                              <p:charRg st="1" end="1"/>
                                            </p:txEl>
                                          </p:spTgt>
                                        </p:tgtEl>
                                        <p:attrNameLst>
                                          <p:attrName>style.visibility</p:attrName>
                                        </p:attrNameLst>
                                      </p:cBhvr>
                                      <p:to>
                                        <p:strVal val="visible"/>
                                      </p:to>
                                    </p:set>
                                    <p:animEffect transition="in" filter="fade">
                                      <p:cBhvr>
                                        <p:cTn id="75" dur="750"/>
                                        <p:tgtEl>
                                          <p:spTgt spid="109">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09">
                                            <p:txEl>
                                              <p:charRg st="1" end="1"/>
                                            </p:txEl>
                                          </p:spTgt>
                                        </p:tgtEl>
                                        <p:attrNameLst>
                                          <p:attrName>style.visibility</p:attrName>
                                        </p:attrNameLst>
                                      </p:cBhvr>
                                      <p:to>
                                        <p:strVal val="visible"/>
                                      </p:to>
                                    </p:set>
                                    <p:animEffect transition="in" filter="fade">
                                      <p:cBhvr>
                                        <p:cTn id="79" dur="750"/>
                                        <p:tgtEl>
                                          <p:spTgt spid="109">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09">
                                            <p:txEl>
                                              <p:charRg st="1" end="1"/>
                                            </p:txEl>
                                          </p:spTgt>
                                        </p:tgtEl>
                                        <p:attrNameLst>
                                          <p:attrName>style.visibility</p:attrName>
                                        </p:attrNameLst>
                                      </p:cBhvr>
                                      <p:to>
                                        <p:strVal val="visible"/>
                                      </p:to>
                                    </p:set>
                                    <p:animEffect transition="in" filter="fade">
                                      <p:cBhvr>
                                        <p:cTn id="83" dur="750"/>
                                        <p:tgtEl>
                                          <p:spTgt spid="109">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37" name="Google Shape;37;p8"/>
          <p:cNvPicPr preferRelativeResize="0"/>
          <p:nvPr/>
        </p:nvPicPr>
        <p:blipFill rotWithShape="1">
          <a:blip r:embed="rId2">
            <a:alphaModFix/>
          </a:blip>
          <a:srcRect l="109" t="7102" b="33564"/>
          <a:stretch/>
        </p:blipFill>
        <p:spPr>
          <a:xfrm>
            <a:off x="-8873" y="4598378"/>
            <a:ext cx="9152875" cy="571500"/>
          </a:xfrm>
          <a:prstGeom prst="rect">
            <a:avLst/>
          </a:prstGeom>
          <a:noFill/>
          <a:ln>
            <a:noFill/>
          </a:ln>
        </p:spPr>
      </p:pic>
    </p:spTree>
    <p:extLst>
      <p:ext uri="{BB962C8B-B14F-4D97-AF65-F5344CB8AC3E}">
        <p14:creationId xmlns:p14="http://schemas.microsoft.com/office/powerpoint/2010/main" val="2773881626"/>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5"/>
        <p:cNvGrpSpPr/>
        <p:nvPr/>
      </p:nvGrpSpPr>
      <p:grpSpPr>
        <a:xfrm>
          <a:off x="0" y="0"/>
          <a:ext cx="0" cy="0"/>
          <a:chOff x="0" y="0"/>
          <a:chExt cx="0" cy="0"/>
        </a:xfrm>
      </p:grpSpPr>
      <p:sp>
        <p:nvSpPr>
          <p:cNvPr id="26" name="Google Shape;26;p5"/>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7" name="Google Shape;27;p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5"/>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35286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with image 3">
  <p:cSld name="Text with image_3">
    <p:spTree>
      <p:nvGrpSpPr>
        <p:cNvPr id="1" name="Shape 35"/>
        <p:cNvGrpSpPr/>
        <p:nvPr/>
      </p:nvGrpSpPr>
      <p:grpSpPr>
        <a:xfrm>
          <a:off x="0" y="0"/>
          <a:ext cx="0" cy="0"/>
          <a:chOff x="0" y="0"/>
          <a:chExt cx="0" cy="0"/>
        </a:xfrm>
      </p:grpSpPr>
      <p:pic>
        <p:nvPicPr>
          <p:cNvPr id="36" name="Google Shape;36;p9"/>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37" name="Google Shape;37;p9"/>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 name="Google Shape;38;p9"/>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39" name="Google Shape;39;p9"/>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40" name="Google Shape;40;p9" descr="circle-logo-word-cover-color.png"/>
          <p:cNvPicPr preferRelativeResize="0"/>
          <p:nvPr/>
        </p:nvPicPr>
        <p:blipFill rotWithShape="1">
          <a:blip r:embed="rId3">
            <a:alphaModFix/>
          </a:blip>
          <a:srcRect/>
          <a:stretch/>
        </p:blipFill>
        <p:spPr>
          <a:xfrm>
            <a:off x="8389122" y="4458624"/>
            <a:ext cx="594000" cy="601500"/>
          </a:xfrm>
          <a:prstGeom prst="rect">
            <a:avLst/>
          </a:prstGeom>
          <a:noFill/>
          <a:ln>
            <a:noFill/>
          </a:ln>
        </p:spPr>
      </p:pic>
    </p:spTree>
    <p:extLst>
      <p:ext uri="{BB962C8B-B14F-4D97-AF65-F5344CB8AC3E}">
        <p14:creationId xmlns:p14="http://schemas.microsoft.com/office/powerpoint/2010/main" val="400827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4"/>
        <p:cNvGrpSpPr/>
        <p:nvPr/>
      </p:nvGrpSpPr>
      <p:grpSpPr>
        <a:xfrm>
          <a:off x="0" y="0"/>
          <a:ext cx="0" cy="0"/>
          <a:chOff x="0" y="0"/>
          <a:chExt cx="0" cy="0"/>
        </a:xfrm>
      </p:grpSpPr>
      <p:sp>
        <p:nvSpPr>
          <p:cNvPr id="165" name="Google Shape;165;p35"/>
          <p:cNvSpPr txBox="1">
            <a:spLocks noGrp="1"/>
          </p:cNvSpPr>
          <p:nvPr>
            <p:ph type="body" idx="1"/>
          </p:nvPr>
        </p:nvSpPr>
        <p:spPr>
          <a:xfrm>
            <a:off x="1364321" y="1293834"/>
            <a:ext cx="6311400" cy="1262700"/>
          </a:xfrm>
          <a:prstGeom prst="rect">
            <a:avLst/>
          </a:prstGeom>
          <a:noFill/>
          <a:ln>
            <a:noFill/>
          </a:ln>
        </p:spPr>
        <p:txBody>
          <a:bodyPr spcFirstLastPara="1" wrap="square" lIns="83800" tIns="83800" rIns="83800" bIns="83800" anchor="t" anchorCtr="0">
            <a:noAutofit/>
          </a:bodyPr>
          <a:lstStyle>
            <a:lvl1pPr marL="457200" marR="0" lvl="0" indent="-228600" algn="ctr" rtl="0">
              <a:lnSpc>
                <a:spcPct val="106111"/>
              </a:lnSpc>
              <a:spcBef>
                <a:spcPts val="0"/>
              </a:spcBef>
              <a:spcAft>
                <a:spcPts val="0"/>
              </a:spcAft>
              <a:buClr>
                <a:srgbClr val="333399"/>
              </a:buClr>
              <a:buSzPts val="2200"/>
              <a:buFont typeface="Arial"/>
              <a:buNone/>
              <a:defRPr sz="3300" b="1" i="0" u="none" strike="noStrike" cap="none">
                <a:solidFill>
                  <a:srgbClr val="333399"/>
                </a:solidFill>
                <a:latin typeface="Lato"/>
                <a:ea typeface="Lato"/>
                <a:cs typeface="Lato"/>
                <a:sym typeface="Lato"/>
              </a:defRPr>
            </a:lvl1pPr>
            <a:lvl2pPr marL="914400" marR="0" lvl="1" indent="-228600" algn="l" rtl="0">
              <a:lnSpc>
                <a:spcPct val="150000"/>
              </a:lnSpc>
              <a:spcBef>
                <a:spcPts val="2700"/>
              </a:spcBef>
              <a:spcAft>
                <a:spcPts val="0"/>
              </a:spcAft>
              <a:buClr>
                <a:srgbClr val="333399"/>
              </a:buClr>
              <a:buSzPts val="1300"/>
              <a:buFont typeface="Lato"/>
              <a:buNone/>
              <a:defRPr sz="2400" b="0" i="0" u="none" strike="noStrike" cap="none">
                <a:solidFill>
                  <a:srgbClr val="333399"/>
                </a:solidFill>
                <a:latin typeface="Calibri"/>
                <a:ea typeface="Calibri"/>
                <a:cs typeface="Calibri"/>
                <a:sym typeface="Calibri"/>
              </a:defRPr>
            </a:lvl2pPr>
            <a:lvl3pPr marL="1371600" marR="0" lvl="2"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3pPr>
            <a:lvl4pPr marL="1828800" marR="0" lvl="3"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4pPr>
            <a:lvl5pPr marL="2286000" marR="0" lvl="4"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66" name="Google Shape;166;p35"/>
          <p:cNvSpPr txBox="1">
            <a:spLocks noGrp="1"/>
          </p:cNvSpPr>
          <p:nvPr>
            <p:ph type="body" idx="2"/>
          </p:nvPr>
        </p:nvSpPr>
        <p:spPr>
          <a:xfrm>
            <a:off x="5458013" y="3035370"/>
            <a:ext cx="2228700" cy="1123800"/>
          </a:xfrm>
          <a:prstGeom prst="rect">
            <a:avLst/>
          </a:prstGeom>
          <a:noFill/>
          <a:ln>
            <a:noFill/>
          </a:ln>
        </p:spPr>
        <p:txBody>
          <a:bodyPr spcFirstLastPara="1" wrap="square" lIns="83800" tIns="83800" rIns="83800" bIns="83800" anchor="t" anchorCtr="0">
            <a:noAutofit/>
          </a:bodyPr>
          <a:lstStyle>
            <a:lvl1pPr marL="457200" marR="0" lvl="0" indent="-228600" algn="l" rtl="0">
              <a:lnSpc>
                <a:spcPct val="100000"/>
              </a:lnSpc>
              <a:spcBef>
                <a:spcPts val="0"/>
              </a:spcBef>
              <a:spcAft>
                <a:spcPts val="0"/>
              </a:spcAft>
              <a:buClr>
                <a:schemeClr val="dk1"/>
              </a:buClr>
              <a:buSzPts val="2200"/>
              <a:buFont typeface="Arial"/>
              <a:buNone/>
              <a:defRPr sz="1700" b="1" i="0" u="none" strike="noStrike" cap="none">
                <a:solidFill>
                  <a:schemeClr val="dk1"/>
                </a:solidFill>
                <a:latin typeface="Lato"/>
                <a:ea typeface="Lato"/>
                <a:cs typeface="Lato"/>
                <a:sym typeface="Lato"/>
              </a:defRPr>
            </a:lvl1pPr>
            <a:lvl2pPr marL="914400" marR="0" lvl="1" indent="-228600" algn="l" rtl="0">
              <a:lnSpc>
                <a:spcPct val="100000"/>
              </a:lnSpc>
              <a:spcBef>
                <a:spcPts val="2700"/>
              </a:spcBef>
              <a:spcAft>
                <a:spcPts val="0"/>
              </a:spcAft>
              <a:buClr>
                <a:schemeClr val="dk1"/>
              </a:buClr>
              <a:buSzPts val="1300"/>
              <a:buFont typeface="Lato"/>
              <a:buNone/>
              <a:defRPr sz="1300" b="0" i="0" u="none" strike="noStrike" cap="none">
                <a:solidFill>
                  <a:schemeClr val="dk1"/>
                </a:solidFill>
                <a:latin typeface="Lato"/>
                <a:ea typeface="Lato"/>
                <a:cs typeface="Lato"/>
                <a:sym typeface="Lato"/>
              </a:defRPr>
            </a:lvl2pPr>
            <a:lvl3pPr marL="1371600" marR="0" lvl="2" indent="-228600" algn="l" rtl="0">
              <a:lnSpc>
                <a:spcPct val="100000"/>
              </a:lnSpc>
              <a:spcBef>
                <a:spcPts val="300"/>
              </a:spcBef>
              <a:spcAft>
                <a:spcPts val="0"/>
              </a:spcAft>
              <a:buClr>
                <a:schemeClr val="dk1"/>
              </a:buClr>
              <a:buSzPts val="14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dk1"/>
              </a:buClr>
              <a:buSzPts val="12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00"/>
              </a:spcBef>
              <a:spcAft>
                <a:spcPts val="0"/>
              </a:spcAft>
              <a:buClr>
                <a:schemeClr val="dk1"/>
              </a:buClr>
              <a:buSzPts val="1200"/>
              <a:buFont typeface="Arial"/>
              <a:buNone/>
              <a:defRPr sz="13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grpSp>
        <p:nvGrpSpPr>
          <p:cNvPr id="167" name="Google Shape;167;p35"/>
          <p:cNvGrpSpPr/>
          <p:nvPr/>
        </p:nvGrpSpPr>
        <p:grpSpPr>
          <a:xfrm>
            <a:off x="-1" y="3248554"/>
            <a:ext cx="9144000" cy="1896110"/>
            <a:chOff x="-1" y="3248879"/>
            <a:chExt cx="9144000" cy="1896300"/>
          </a:xfrm>
        </p:grpSpPr>
        <p:pic>
          <p:nvPicPr>
            <p:cNvPr id="168" name="Google Shape;168;p35"/>
            <p:cNvPicPr preferRelativeResize="0"/>
            <p:nvPr/>
          </p:nvPicPr>
          <p:blipFill rotWithShape="1">
            <a:blip r:embed="rId2">
              <a:alphaModFix/>
            </a:blip>
            <a:srcRect l="209" t="7105" b="14555"/>
            <a:stretch/>
          </p:blipFill>
          <p:spPr>
            <a:xfrm>
              <a:off x="-1" y="3248879"/>
              <a:ext cx="9144000" cy="1896300"/>
            </a:xfrm>
            <a:prstGeom prst="rect">
              <a:avLst/>
            </a:prstGeom>
            <a:noFill/>
            <a:ln>
              <a:noFill/>
            </a:ln>
          </p:spPr>
        </p:pic>
        <p:pic>
          <p:nvPicPr>
            <p:cNvPr id="169" name="Google Shape;169;p35"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75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charRg st="1" end="1"/>
                                            </p:txEl>
                                          </p:spTgt>
                                        </p:tgtEl>
                                        <p:attrNameLst>
                                          <p:attrName>style.visibility</p:attrName>
                                        </p:attrNameLst>
                                      </p:cBhvr>
                                      <p:to>
                                        <p:strVal val="visible"/>
                                      </p:to>
                                    </p:set>
                                    <p:animEffect transition="in" filter="fade">
                                      <p:cBhvr>
                                        <p:cTn id="12" dur="750"/>
                                        <p:tgtEl>
                                          <p:spTgt spid="165">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charRg st="1" end="1"/>
                                            </p:txEl>
                                          </p:spTgt>
                                        </p:tgtEl>
                                        <p:attrNameLst>
                                          <p:attrName>style.visibility</p:attrName>
                                        </p:attrNameLst>
                                      </p:cBhvr>
                                      <p:to>
                                        <p:strVal val="visible"/>
                                      </p:to>
                                    </p:set>
                                    <p:animEffect transition="in" filter="fade">
                                      <p:cBhvr>
                                        <p:cTn id="17" dur="750"/>
                                        <p:tgtEl>
                                          <p:spTgt spid="165">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charRg st="1" end="1"/>
                                            </p:txEl>
                                          </p:spTgt>
                                        </p:tgtEl>
                                        <p:attrNameLst>
                                          <p:attrName>style.visibility</p:attrName>
                                        </p:attrNameLst>
                                      </p:cBhvr>
                                      <p:to>
                                        <p:strVal val="visible"/>
                                      </p:to>
                                    </p:set>
                                    <p:animEffect transition="in" filter="fade">
                                      <p:cBhvr>
                                        <p:cTn id="22" dur="750"/>
                                        <p:tgtEl>
                                          <p:spTgt spid="165">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xEl>
                                              <p:charRg st="1" end="1"/>
                                            </p:txEl>
                                          </p:spTgt>
                                        </p:tgtEl>
                                        <p:attrNameLst>
                                          <p:attrName>style.visibility</p:attrName>
                                        </p:attrNameLst>
                                      </p:cBhvr>
                                      <p:to>
                                        <p:strVal val="visible"/>
                                      </p:to>
                                    </p:set>
                                    <p:animEffect transition="in" filter="fade">
                                      <p:cBhvr>
                                        <p:cTn id="27" dur="750"/>
                                        <p:tgtEl>
                                          <p:spTgt spid="165">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
                                            <p:txEl>
                                              <p:charRg st="1" end="1"/>
                                            </p:txEl>
                                          </p:spTgt>
                                        </p:tgtEl>
                                        <p:attrNameLst>
                                          <p:attrName>style.visibility</p:attrName>
                                        </p:attrNameLst>
                                      </p:cBhvr>
                                      <p:to>
                                        <p:strVal val="visible"/>
                                      </p:to>
                                    </p:set>
                                    <p:animEffect transition="in" filter="fade">
                                      <p:cBhvr>
                                        <p:cTn id="32" dur="750"/>
                                        <p:tgtEl>
                                          <p:spTgt spid="165">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5">
                                            <p:txEl>
                                              <p:charRg st="1" end="1"/>
                                            </p:txEl>
                                          </p:spTgt>
                                        </p:tgtEl>
                                        <p:attrNameLst>
                                          <p:attrName>style.visibility</p:attrName>
                                        </p:attrNameLst>
                                      </p:cBhvr>
                                      <p:to>
                                        <p:strVal val="visible"/>
                                      </p:to>
                                    </p:set>
                                    <p:animEffect transition="in" filter="fade">
                                      <p:cBhvr>
                                        <p:cTn id="37" dur="750"/>
                                        <p:tgtEl>
                                          <p:spTgt spid="165">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5">
                                            <p:txEl>
                                              <p:charRg st="1" end="1"/>
                                            </p:txEl>
                                          </p:spTgt>
                                        </p:tgtEl>
                                        <p:attrNameLst>
                                          <p:attrName>style.visibility</p:attrName>
                                        </p:attrNameLst>
                                      </p:cBhvr>
                                      <p:to>
                                        <p:strVal val="visible"/>
                                      </p:to>
                                    </p:set>
                                    <p:animEffect transition="in" filter="fade">
                                      <p:cBhvr>
                                        <p:cTn id="42" dur="750"/>
                                        <p:tgtEl>
                                          <p:spTgt spid="165">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5">
                                            <p:txEl>
                                              <p:charRg st="1" end="1"/>
                                            </p:txEl>
                                          </p:spTgt>
                                        </p:tgtEl>
                                        <p:attrNameLst>
                                          <p:attrName>style.visibility</p:attrName>
                                        </p:attrNameLst>
                                      </p:cBhvr>
                                      <p:to>
                                        <p:strVal val="visible"/>
                                      </p:to>
                                    </p:set>
                                    <p:animEffect transition="in" filter="fade">
                                      <p:cBhvr>
                                        <p:cTn id="47" dur="750"/>
                                        <p:tgtEl>
                                          <p:spTgt spid="165">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66">
                                            <p:txEl>
                                              <p:pRg st="0" end="0"/>
                                            </p:txEl>
                                          </p:spTgt>
                                        </p:tgtEl>
                                        <p:attrNameLst>
                                          <p:attrName>style.visibility</p:attrName>
                                        </p:attrNameLst>
                                      </p:cBhvr>
                                      <p:to>
                                        <p:strVal val="visible"/>
                                      </p:to>
                                    </p:set>
                                    <p:animEffect transition="in" filter="fade">
                                      <p:cBhvr>
                                        <p:cTn id="51" dur="750"/>
                                        <p:tgtEl>
                                          <p:spTgt spid="16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66">
                                            <p:txEl>
                                              <p:charRg st="1" end="1"/>
                                            </p:txEl>
                                          </p:spTgt>
                                        </p:tgtEl>
                                        <p:attrNameLst>
                                          <p:attrName>style.visibility</p:attrName>
                                        </p:attrNameLst>
                                      </p:cBhvr>
                                      <p:to>
                                        <p:strVal val="visible"/>
                                      </p:to>
                                    </p:set>
                                    <p:animEffect transition="in" filter="fade">
                                      <p:cBhvr>
                                        <p:cTn id="55" dur="750"/>
                                        <p:tgtEl>
                                          <p:spTgt spid="166">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66">
                                            <p:txEl>
                                              <p:charRg st="1" end="1"/>
                                            </p:txEl>
                                          </p:spTgt>
                                        </p:tgtEl>
                                        <p:attrNameLst>
                                          <p:attrName>style.visibility</p:attrName>
                                        </p:attrNameLst>
                                      </p:cBhvr>
                                      <p:to>
                                        <p:strVal val="visible"/>
                                      </p:to>
                                    </p:set>
                                    <p:animEffect transition="in" filter="fade">
                                      <p:cBhvr>
                                        <p:cTn id="59" dur="750"/>
                                        <p:tgtEl>
                                          <p:spTgt spid="166">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66">
                                            <p:txEl>
                                              <p:charRg st="1" end="1"/>
                                            </p:txEl>
                                          </p:spTgt>
                                        </p:tgtEl>
                                        <p:attrNameLst>
                                          <p:attrName>style.visibility</p:attrName>
                                        </p:attrNameLst>
                                      </p:cBhvr>
                                      <p:to>
                                        <p:strVal val="visible"/>
                                      </p:to>
                                    </p:set>
                                    <p:animEffect transition="in" filter="fade">
                                      <p:cBhvr>
                                        <p:cTn id="63" dur="750"/>
                                        <p:tgtEl>
                                          <p:spTgt spid="166">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66">
                                            <p:txEl>
                                              <p:charRg st="1" end="1"/>
                                            </p:txEl>
                                          </p:spTgt>
                                        </p:tgtEl>
                                        <p:attrNameLst>
                                          <p:attrName>style.visibility</p:attrName>
                                        </p:attrNameLst>
                                      </p:cBhvr>
                                      <p:to>
                                        <p:strVal val="visible"/>
                                      </p:to>
                                    </p:set>
                                    <p:animEffect transition="in" filter="fade">
                                      <p:cBhvr>
                                        <p:cTn id="67" dur="750"/>
                                        <p:tgtEl>
                                          <p:spTgt spid="166">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66">
                                            <p:txEl>
                                              <p:charRg st="1" end="1"/>
                                            </p:txEl>
                                          </p:spTgt>
                                        </p:tgtEl>
                                        <p:attrNameLst>
                                          <p:attrName>style.visibility</p:attrName>
                                        </p:attrNameLst>
                                      </p:cBhvr>
                                      <p:to>
                                        <p:strVal val="visible"/>
                                      </p:to>
                                    </p:set>
                                    <p:animEffect transition="in" filter="fade">
                                      <p:cBhvr>
                                        <p:cTn id="71" dur="750"/>
                                        <p:tgtEl>
                                          <p:spTgt spid="166">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66">
                                            <p:txEl>
                                              <p:charRg st="1" end="1"/>
                                            </p:txEl>
                                          </p:spTgt>
                                        </p:tgtEl>
                                        <p:attrNameLst>
                                          <p:attrName>style.visibility</p:attrName>
                                        </p:attrNameLst>
                                      </p:cBhvr>
                                      <p:to>
                                        <p:strVal val="visible"/>
                                      </p:to>
                                    </p:set>
                                    <p:animEffect transition="in" filter="fade">
                                      <p:cBhvr>
                                        <p:cTn id="75" dur="750"/>
                                        <p:tgtEl>
                                          <p:spTgt spid="166">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66">
                                            <p:txEl>
                                              <p:charRg st="1" end="1"/>
                                            </p:txEl>
                                          </p:spTgt>
                                        </p:tgtEl>
                                        <p:attrNameLst>
                                          <p:attrName>style.visibility</p:attrName>
                                        </p:attrNameLst>
                                      </p:cBhvr>
                                      <p:to>
                                        <p:strVal val="visible"/>
                                      </p:to>
                                    </p:set>
                                    <p:animEffect transition="in" filter="fade">
                                      <p:cBhvr>
                                        <p:cTn id="79" dur="750"/>
                                        <p:tgtEl>
                                          <p:spTgt spid="166">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66">
                                            <p:txEl>
                                              <p:charRg st="1" end="1"/>
                                            </p:txEl>
                                          </p:spTgt>
                                        </p:tgtEl>
                                        <p:attrNameLst>
                                          <p:attrName>style.visibility</p:attrName>
                                        </p:attrNameLst>
                                      </p:cBhvr>
                                      <p:to>
                                        <p:strVal val="visible"/>
                                      </p:to>
                                    </p:set>
                                    <p:animEffect transition="in" filter="fade">
                                      <p:cBhvr>
                                        <p:cTn id="83" dur="750"/>
                                        <p:tgtEl>
                                          <p:spTgt spid="166">
                                            <p:txEl>
                                              <p:charRg st="1" end="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167"/>
                                        </p:tgtEl>
                                        <p:attrNameLst>
                                          <p:attrName>style.visibility</p:attrName>
                                        </p:attrNameLst>
                                      </p:cBhvr>
                                      <p:to>
                                        <p:strVal val="visible"/>
                                      </p:to>
                                    </p:set>
                                    <p:animEffect transition="in" filter="fade">
                                      <p:cBhvr>
                                        <p:cTn id="86"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0"/>
        <p:cNvGrpSpPr/>
        <p:nvPr/>
      </p:nvGrpSpPr>
      <p:grpSpPr>
        <a:xfrm>
          <a:off x="0" y="0"/>
          <a:ext cx="0" cy="0"/>
          <a:chOff x="0" y="0"/>
          <a:chExt cx="0" cy="0"/>
        </a:xfrm>
      </p:grpSpPr>
      <p:pic>
        <p:nvPicPr>
          <p:cNvPr id="171" name="Google Shape;171;p36"/>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172" name="Google Shape;172;p36"/>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73" name="Google Shape;173;p36"/>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4" name="Google Shape;174;p36"/>
          <p:cNvSpPr txBox="1">
            <a:spLocks noGrp="1"/>
          </p:cNvSpPr>
          <p:nvPr>
            <p:ph type="body" idx="2"/>
          </p:nvPr>
        </p:nvSpPr>
        <p:spPr>
          <a:xfrm>
            <a:off x="2052028" y="1197429"/>
            <a:ext cx="5046900" cy="25128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5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400"/>
              </a:spcBef>
              <a:spcAft>
                <a:spcPts val="0"/>
              </a:spcAft>
              <a:buClr>
                <a:schemeClr val="dk1"/>
              </a:buClr>
              <a:buSzPts val="1300"/>
              <a:buFont typeface="Lato"/>
              <a:buNone/>
              <a:defRPr sz="1700" b="0" i="0" u="none" strike="noStrike" cap="none">
                <a:solidFill>
                  <a:schemeClr val="dk1"/>
                </a:solidFill>
                <a:latin typeface="Lato"/>
                <a:ea typeface="Lato"/>
                <a:cs typeface="Lato"/>
                <a:sym typeface="Lato"/>
              </a:defRPr>
            </a:lvl2pPr>
            <a:lvl3pPr marL="1371600" marR="0" lvl="2" indent="-228600" algn="l" rtl="0">
              <a:lnSpc>
                <a:spcPct val="90000"/>
              </a:lnSpc>
              <a:spcBef>
                <a:spcPts val="300"/>
              </a:spcBef>
              <a:spcAft>
                <a:spcPts val="0"/>
              </a:spcAft>
              <a:buClr>
                <a:schemeClr val="dk1"/>
              </a:buClr>
              <a:buSzPts val="1400"/>
              <a:buFont typeface="Arial"/>
              <a:buNone/>
              <a:defRPr sz="17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dk1"/>
              </a:buClr>
              <a:buSzPts val="1200"/>
              <a:buFont typeface="Arial"/>
              <a:buNone/>
              <a:defRPr sz="17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dk1"/>
              </a:buClr>
              <a:buSzPts val="1200"/>
              <a:buFont typeface="Arial"/>
              <a:buNone/>
              <a:defRPr sz="17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75" name="Google Shape;175;p36"/>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76"/>
        <p:cNvGrpSpPr/>
        <p:nvPr/>
      </p:nvGrpSpPr>
      <p:grpSpPr>
        <a:xfrm>
          <a:off x="0" y="0"/>
          <a:ext cx="0" cy="0"/>
          <a:chOff x="0" y="0"/>
          <a:chExt cx="0" cy="0"/>
        </a:xfrm>
      </p:grpSpPr>
      <p:pic>
        <p:nvPicPr>
          <p:cNvPr id="177" name="Google Shape;177;p37"/>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178" name="Google Shape;178;p37"/>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9" name="Google Shape;179;p37"/>
          <p:cNvSpPr txBox="1">
            <a:spLocks noGrp="1"/>
          </p:cNvSpPr>
          <p:nvPr>
            <p:ph type="body" idx="2"/>
          </p:nvPr>
        </p:nvSpPr>
        <p:spPr>
          <a:xfrm>
            <a:off x="942822" y="1277258"/>
            <a:ext cx="3993600" cy="23295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5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4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228600" algn="l" rtl="0">
              <a:lnSpc>
                <a:spcPct val="15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0" name="Google Shape;180;p37"/>
          <p:cNvSpPr>
            <a:spLocks noGrp="1"/>
          </p:cNvSpPr>
          <p:nvPr>
            <p:ph type="pic" idx="3"/>
          </p:nvPr>
        </p:nvSpPr>
        <p:spPr>
          <a:xfrm>
            <a:off x="5262429" y="1291773"/>
            <a:ext cx="3420300" cy="3090600"/>
          </a:xfrm>
          <a:prstGeom prst="rect">
            <a:avLst/>
          </a:prstGeom>
          <a:noFill/>
          <a:ln>
            <a:noFill/>
          </a:ln>
        </p:spPr>
        <p:txBody>
          <a:bodyPr spcFirstLastPara="1" wrap="square" lIns="83800" tIns="83800" rIns="83800" bIns="83800" anchor="t" anchorCtr="0">
            <a:noAutofit/>
          </a:bodyPr>
          <a:lstStyle>
            <a:lvl1pPr marL="0" marR="0" lvl="0" indent="0" algn="l" rtl="0">
              <a:lnSpc>
                <a:spcPct val="100000"/>
              </a:lnSpc>
              <a:spcBef>
                <a:spcPts val="0"/>
              </a:spcBef>
              <a:spcAft>
                <a:spcPts val="0"/>
              </a:spcAft>
              <a:buClr>
                <a:schemeClr val="lt2"/>
              </a:buClr>
              <a:buSzPts val="1300"/>
              <a:buFont typeface="Arial"/>
              <a:buNone/>
              <a:defRPr sz="2200" b="1" i="0" u="none" strike="noStrike" cap="none">
                <a:solidFill>
                  <a:schemeClr val="lt2"/>
                </a:solidFill>
                <a:latin typeface="Lato"/>
                <a:ea typeface="Lato"/>
                <a:cs typeface="Lato"/>
                <a:sym typeface="Lato"/>
              </a:defRPr>
            </a:lvl1pPr>
            <a:lvl2pPr marL="317500" marR="0" lvl="1" indent="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787400" marR="0" lvl="2" indent="-1651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104900" marR="0" lvl="3"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409700" marR="0" lvl="4"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1727200" marR="0" lvl="5"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2044700" marR="0" lvl="6"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2362200" marR="0" lvl="7"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2667000" marR="0" lvl="8"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81" name="Google Shape;181;p37"/>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82"/>
        <p:cNvGrpSpPr/>
        <p:nvPr/>
      </p:nvGrpSpPr>
      <p:grpSpPr>
        <a:xfrm>
          <a:off x="0" y="0"/>
          <a:ext cx="0" cy="0"/>
          <a:chOff x="0" y="0"/>
          <a:chExt cx="0" cy="0"/>
        </a:xfrm>
      </p:grpSpPr>
      <p:pic>
        <p:nvPicPr>
          <p:cNvPr id="183" name="Google Shape;183;p38"/>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184" name="Google Shape;184;p38"/>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85" name="Google Shape;185;p38"/>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6" name="Google Shape;186;p38"/>
          <p:cNvSpPr>
            <a:spLocks noGrp="1"/>
          </p:cNvSpPr>
          <p:nvPr>
            <p:ph type="media" idx="2"/>
          </p:nvPr>
        </p:nvSpPr>
        <p:spPr>
          <a:xfrm>
            <a:off x="2042012" y="1304873"/>
            <a:ext cx="5045100" cy="2530500"/>
          </a:xfrm>
          <a:prstGeom prst="rect">
            <a:avLst/>
          </a:prstGeom>
          <a:noFill/>
          <a:ln>
            <a:noFill/>
          </a:ln>
        </p:spPr>
        <p:txBody>
          <a:bodyPr spcFirstLastPara="1" wrap="square" lIns="83800" tIns="83800" rIns="83800" bIns="83800" anchor="t" anchorCtr="0">
            <a:noAutofit/>
          </a:bodyPr>
          <a:lstStyle>
            <a:lvl1pPr marL="152400" marR="0" lvl="0" indent="-152400" algn="l" rtl="0">
              <a:lnSpc>
                <a:spcPct val="10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317500" marR="0" lvl="1" indent="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787400" marR="0" lvl="2" indent="-1651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104900" marR="0" lvl="3"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409700" marR="0" lvl="4"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1727200" marR="0" lvl="5"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2044700" marR="0" lvl="6"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2362200" marR="0" lvl="7"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2667000" marR="0" lvl="8"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87" name="Google Shape;187;p38"/>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8"/>
        <p:cNvGrpSpPr/>
        <p:nvPr/>
      </p:nvGrpSpPr>
      <p:grpSpPr>
        <a:xfrm>
          <a:off x="0" y="0"/>
          <a:ext cx="0" cy="0"/>
          <a:chOff x="0" y="0"/>
          <a:chExt cx="0" cy="0"/>
        </a:xfrm>
      </p:grpSpPr>
      <p:sp>
        <p:nvSpPr>
          <p:cNvPr id="189" name="Google Shape;189;p39"/>
          <p:cNvSpPr txBox="1">
            <a:spLocks noGrp="1"/>
          </p:cNvSpPr>
          <p:nvPr>
            <p:ph type="ctrTitle"/>
          </p:nvPr>
        </p:nvSpPr>
        <p:spPr>
          <a:xfrm>
            <a:off x="685800" y="1583342"/>
            <a:ext cx="7772400" cy="1159800"/>
          </a:xfrm>
          <a:prstGeom prst="rect">
            <a:avLst/>
          </a:prstGeom>
        </p:spPr>
        <p:txBody>
          <a:bodyPr spcFirstLastPara="1" wrap="square" lIns="83800" tIns="83800" rIns="83800" bIns="8380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90" name="Google Shape;190;p39"/>
          <p:cNvSpPr txBox="1">
            <a:spLocks noGrp="1"/>
          </p:cNvSpPr>
          <p:nvPr>
            <p:ph type="subTitle" idx="1"/>
          </p:nvPr>
        </p:nvSpPr>
        <p:spPr>
          <a:xfrm>
            <a:off x="685800" y="2840054"/>
            <a:ext cx="7772400" cy="784800"/>
          </a:xfrm>
          <a:prstGeom prst="rect">
            <a:avLst/>
          </a:prstGeom>
        </p:spPr>
        <p:txBody>
          <a:bodyPr spcFirstLastPara="1" wrap="square" lIns="83800" tIns="83800" rIns="83800" bIns="83800" anchor="t" anchorCtr="0">
            <a:noAutofit/>
          </a:bodyPr>
          <a:lstStyle>
            <a:lvl1pPr lvl="0" algn="ctr" rtl="0">
              <a:spcBef>
                <a:spcPts val="0"/>
              </a:spcBef>
              <a:spcAft>
                <a:spcPts val="0"/>
              </a:spcAft>
              <a:buClr>
                <a:schemeClr val="dk2"/>
              </a:buClr>
              <a:buSzPts val="2200"/>
              <a:buNone/>
              <a:defRPr>
                <a:solidFill>
                  <a:schemeClr val="dk2"/>
                </a:solidFill>
              </a:defRPr>
            </a:lvl1pPr>
            <a:lvl2pPr lvl="1" algn="ctr" rtl="0">
              <a:spcBef>
                <a:spcPts val="270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7"/>
        <p:cNvGrpSpPr/>
        <p:nvPr/>
      </p:nvGrpSpPr>
      <p:grpSpPr>
        <a:xfrm>
          <a:off x="0" y="0"/>
          <a:ext cx="0" cy="0"/>
          <a:chOff x="0" y="0"/>
          <a:chExt cx="0" cy="0"/>
        </a:xfrm>
      </p:grpSpPr>
      <p:sp>
        <p:nvSpPr>
          <p:cNvPr id="198" name="Google Shape;198;p41"/>
          <p:cNvSpPr txBox="1">
            <a:spLocks noGrp="1"/>
          </p:cNvSpPr>
          <p:nvPr>
            <p:ph type="body" idx="1"/>
          </p:nvPr>
        </p:nvSpPr>
        <p:spPr>
          <a:xfrm>
            <a:off x="1364321" y="1293834"/>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0"/>
              </a:spcBef>
              <a:spcAft>
                <a:spcPts val="0"/>
              </a:spcAft>
              <a:buClr>
                <a:srgbClr val="333399"/>
              </a:buClr>
              <a:buSzPts val="4000"/>
              <a:buFont typeface="Arial"/>
              <a:buNone/>
              <a:defRPr sz="4000" b="1" i="0" u="none" strike="noStrike" cap="none">
                <a:solidFill>
                  <a:srgbClr val="333399"/>
                </a:solidFill>
                <a:latin typeface="Lato"/>
                <a:ea typeface="Lato"/>
                <a:cs typeface="Lato"/>
                <a:sym typeface="Lato"/>
              </a:defRPr>
            </a:lvl1pPr>
            <a:lvl2pPr marL="914400" marR="0" lvl="1" indent="-228600" algn="l" rtl="0">
              <a:lnSpc>
                <a:spcPct val="150000"/>
              </a:lnSpc>
              <a:spcBef>
                <a:spcPts val="3000"/>
              </a:spcBef>
              <a:spcAft>
                <a:spcPts val="0"/>
              </a:spcAft>
              <a:buClr>
                <a:srgbClr val="333399"/>
              </a:buClr>
              <a:buSzPts val="1800"/>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9" name="Google Shape;199;p41"/>
          <p:cNvSpPr txBox="1">
            <a:spLocks noGrp="1"/>
          </p:cNvSpPr>
          <p:nvPr>
            <p:ph type="body" idx="2"/>
          </p:nvPr>
        </p:nvSpPr>
        <p:spPr>
          <a:xfrm>
            <a:off x="5458013" y="3035370"/>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300"/>
              <a:buFont typeface="Lato"/>
              <a:buNone/>
              <a:defRPr sz="1300" i="0" u="none" strike="noStrike" cap="none">
                <a:solidFill>
                  <a:schemeClr val="dk1"/>
                </a:solidFill>
              </a:defRPr>
            </a:lvl1pPr>
            <a:lvl2pPr marL="914400" marR="0" lvl="1" indent="-228600" algn="l" rtl="0">
              <a:lnSpc>
                <a:spcPct val="100000"/>
              </a:lnSpc>
              <a:spcBef>
                <a:spcPts val="3000"/>
              </a:spcBef>
              <a:spcAft>
                <a:spcPts val="0"/>
              </a:spcAft>
              <a:buClr>
                <a:schemeClr val="dk1"/>
              </a:buClr>
              <a:buSzPts val="1300"/>
              <a:buNone/>
              <a:defRPr sz="1300" b="1" i="0" u="none" strike="noStrike" cap="none">
                <a:solidFill>
                  <a:schemeClr val="dk1"/>
                </a:solidFill>
              </a:defRPr>
            </a:lvl2pPr>
            <a:lvl3pPr marL="1371600" marR="0" lvl="2"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3pPr>
            <a:lvl4pPr marL="1828800" marR="0" lvl="3"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4pPr>
            <a:lvl5pPr marL="2286000" marR="0" lvl="4"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5pPr>
            <a:lvl6pPr marL="2743200" marR="0" lvl="5"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6pPr>
            <a:lvl7pPr marL="3200400" marR="0" lvl="6"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7pPr>
            <a:lvl8pPr marL="3657600" marR="0" lvl="7"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8pPr>
            <a:lvl9pPr marL="4114800" marR="0" lvl="8"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9pPr>
          </a:lstStyle>
          <a:p>
            <a:endParaRPr/>
          </a:p>
        </p:txBody>
      </p:sp>
      <p:grpSp>
        <p:nvGrpSpPr>
          <p:cNvPr id="200" name="Google Shape;200;p41"/>
          <p:cNvGrpSpPr/>
          <p:nvPr/>
        </p:nvGrpSpPr>
        <p:grpSpPr>
          <a:xfrm>
            <a:off x="-1" y="3248879"/>
            <a:ext cx="9144000" cy="1896300"/>
            <a:chOff x="-1" y="3248879"/>
            <a:chExt cx="9144000" cy="1896300"/>
          </a:xfrm>
        </p:grpSpPr>
        <p:pic>
          <p:nvPicPr>
            <p:cNvPr id="201" name="Google Shape;201;p41"/>
            <p:cNvPicPr preferRelativeResize="0"/>
            <p:nvPr/>
          </p:nvPicPr>
          <p:blipFill rotWithShape="1">
            <a:blip r:embed="rId2">
              <a:alphaModFix/>
            </a:blip>
            <a:srcRect l="209" t="7105" b="14555"/>
            <a:stretch/>
          </p:blipFill>
          <p:spPr>
            <a:xfrm>
              <a:off x="-1" y="3248879"/>
              <a:ext cx="9144000" cy="1896300"/>
            </a:xfrm>
            <a:prstGeom prst="rect">
              <a:avLst/>
            </a:prstGeom>
            <a:noFill/>
            <a:ln>
              <a:noFill/>
            </a:ln>
          </p:spPr>
        </p:pic>
        <p:pic>
          <p:nvPicPr>
            <p:cNvPr id="202" name="Google Shape;202;p41"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750"/>
                                        <p:tgtEl>
                                          <p:spTgt spid="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charRg st="1" end="1"/>
                                            </p:txEl>
                                          </p:spTgt>
                                        </p:tgtEl>
                                        <p:attrNameLst>
                                          <p:attrName>style.visibility</p:attrName>
                                        </p:attrNameLst>
                                      </p:cBhvr>
                                      <p:to>
                                        <p:strVal val="visible"/>
                                      </p:to>
                                    </p:set>
                                    <p:animEffect transition="in" filter="fade">
                                      <p:cBhvr>
                                        <p:cTn id="12" dur="750"/>
                                        <p:tgtEl>
                                          <p:spTgt spid="198">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xEl>
                                              <p:charRg st="1" end="1"/>
                                            </p:txEl>
                                          </p:spTgt>
                                        </p:tgtEl>
                                        <p:attrNameLst>
                                          <p:attrName>style.visibility</p:attrName>
                                        </p:attrNameLst>
                                      </p:cBhvr>
                                      <p:to>
                                        <p:strVal val="visible"/>
                                      </p:to>
                                    </p:set>
                                    <p:animEffect transition="in" filter="fade">
                                      <p:cBhvr>
                                        <p:cTn id="17" dur="750"/>
                                        <p:tgtEl>
                                          <p:spTgt spid="198">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xEl>
                                              <p:charRg st="1" end="1"/>
                                            </p:txEl>
                                          </p:spTgt>
                                        </p:tgtEl>
                                        <p:attrNameLst>
                                          <p:attrName>style.visibility</p:attrName>
                                        </p:attrNameLst>
                                      </p:cBhvr>
                                      <p:to>
                                        <p:strVal val="visible"/>
                                      </p:to>
                                    </p:set>
                                    <p:animEffect transition="in" filter="fade">
                                      <p:cBhvr>
                                        <p:cTn id="22" dur="750"/>
                                        <p:tgtEl>
                                          <p:spTgt spid="198">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
                                            <p:txEl>
                                              <p:charRg st="1" end="1"/>
                                            </p:txEl>
                                          </p:spTgt>
                                        </p:tgtEl>
                                        <p:attrNameLst>
                                          <p:attrName>style.visibility</p:attrName>
                                        </p:attrNameLst>
                                      </p:cBhvr>
                                      <p:to>
                                        <p:strVal val="visible"/>
                                      </p:to>
                                    </p:set>
                                    <p:animEffect transition="in" filter="fade">
                                      <p:cBhvr>
                                        <p:cTn id="27" dur="750"/>
                                        <p:tgtEl>
                                          <p:spTgt spid="198">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8">
                                            <p:txEl>
                                              <p:charRg st="1" end="1"/>
                                            </p:txEl>
                                          </p:spTgt>
                                        </p:tgtEl>
                                        <p:attrNameLst>
                                          <p:attrName>style.visibility</p:attrName>
                                        </p:attrNameLst>
                                      </p:cBhvr>
                                      <p:to>
                                        <p:strVal val="visible"/>
                                      </p:to>
                                    </p:set>
                                    <p:animEffect transition="in" filter="fade">
                                      <p:cBhvr>
                                        <p:cTn id="32" dur="750"/>
                                        <p:tgtEl>
                                          <p:spTgt spid="198">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8">
                                            <p:txEl>
                                              <p:charRg st="1" end="1"/>
                                            </p:txEl>
                                          </p:spTgt>
                                        </p:tgtEl>
                                        <p:attrNameLst>
                                          <p:attrName>style.visibility</p:attrName>
                                        </p:attrNameLst>
                                      </p:cBhvr>
                                      <p:to>
                                        <p:strVal val="visible"/>
                                      </p:to>
                                    </p:set>
                                    <p:animEffect transition="in" filter="fade">
                                      <p:cBhvr>
                                        <p:cTn id="37" dur="750"/>
                                        <p:tgtEl>
                                          <p:spTgt spid="198">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8">
                                            <p:txEl>
                                              <p:charRg st="1" end="1"/>
                                            </p:txEl>
                                          </p:spTgt>
                                        </p:tgtEl>
                                        <p:attrNameLst>
                                          <p:attrName>style.visibility</p:attrName>
                                        </p:attrNameLst>
                                      </p:cBhvr>
                                      <p:to>
                                        <p:strVal val="visible"/>
                                      </p:to>
                                    </p:set>
                                    <p:animEffect transition="in" filter="fade">
                                      <p:cBhvr>
                                        <p:cTn id="42" dur="750"/>
                                        <p:tgtEl>
                                          <p:spTgt spid="198">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8">
                                            <p:txEl>
                                              <p:charRg st="1" end="1"/>
                                            </p:txEl>
                                          </p:spTgt>
                                        </p:tgtEl>
                                        <p:attrNameLst>
                                          <p:attrName>style.visibility</p:attrName>
                                        </p:attrNameLst>
                                      </p:cBhvr>
                                      <p:to>
                                        <p:strVal val="visible"/>
                                      </p:to>
                                    </p:set>
                                    <p:animEffect transition="in" filter="fade">
                                      <p:cBhvr>
                                        <p:cTn id="47" dur="750"/>
                                        <p:tgtEl>
                                          <p:spTgt spid="198">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99">
                                            <p:txEl>
                                              <p:pRg st="0" end="0"/>
                                            </p:txEl>
                                          </p:spTgt>
                                        </p:tgtEl>
                                        <p:attrNameLst>
                                          <p:attrName>style.visibility</p:attrName>
                                        </p:attrNameLst>
                                      </p:cBhvr>
                                      <p:to>
                                        <p:strVal val="visible"/>
                                      </p:to>
                                    </p:set>
                                    <p:animEffect transition="in" filter="fade">
                                      <p:cBhvr>
                                        <p:cTn id="51" dur="750"/>
                                        <p:tgtEl>
                                          <p:spTgt spid="19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99">
                                            <p:txEl>
                                              <p:charRg st="1" end="1"/>
                                            </p:txEl>
                                          </p:spTgt>
                                        </p:tgtEl>
                                        <p:attrNameLst>
                                          <p:attrName>style.visibility</p:attrName>
                                        </p:attrNameLst>
                                      </p:cBhvr>
                                      <p:to>
                                        <p:strVal val="visible"/>
                                      </p:to>
                                    </p:set>
                                    <p:animEffect transition="in" filter="fade">
                                      <p:cBhvr>
                                        <p:cTn id="55" dur="750"/>
                                        <p:tgtEl>
                                          <p:spTgt spid="199">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99">
                                            <p:txEl>
                                              <p:charRg st="1" end="1"/>
                                            </p:txEl>
                                          </p:spTgt>
                                        </p:tgtEl>
                                        <p:attrNameLst>
                                          <p:attrName>style.visibility</p:attrName>
                                        </p:attrNameLst>
                                      </p:cBhvr>
                                      <p:to>
                                        <p:strVal val="visible"/>
                                      </p:to>
                                    </p:set>
                                    <p:animEffect transition="in" filter="fade">
                                      <p:cBhvr>
                                        <p:cTn id="59" dur="750"/>
                                        <p:tgtEl>
                                          <p:spTgt spid="199">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99">
                                            <p:txEl>
                                              <p:charRg st="1" end="1"/>
                                            </p:txEl>
                                          </p:spTgt>
                                        </p:tgtEl>
                                        <p:attrNameLst>
                                          <p:attrName>style.visibility</p:attrName>
                                        </p:attrNameLst>
                                      </p:cBhvr>
                                      <p:to>
                                        <p:strVal val="visible"/>
                                      </p:to>
                                    </p:set>
                                    <p:animEffect transition="in" filter="fade">
                                      <p:cBhvr>
                                        <p:cTn id="63" dur="750"/>
                                        <p:tgtEl>
                                          <p:spTgt spid="199">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99">
                                            <p:txEl>
                                              <p:charRg st="1" end="1"/>
                                            </p:txEl>
                                          </p:spTgt>
                                        </p:tgtEl>
                                        <p:attrNameLst>
                                          <p:attrName>style.visibility</p:attrName>
                                        </p:attrNameLst>
                                      </p:cBhvr>
                                      <p:to>
                                        <p:strVal val="visible"/>
                                      </p:to>
                                    </p:set>
                                    <p:animEffect transition="in" filter="fade">
                                      <p:cBhvr>
                                        <p:cTn id="67" dur="750"/>
                                        <p:tgtEl>
                                          <p:spTgt spid="199">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99">
                                            <p:txEl>
                                              <p:charRg st="1" end="1"/>
                                            </p:txEl>
                                          </p:spTgt>
                                        </p:tgtEl>
                                        <p:attrNameLst>
                                          <p:attrName>style.visibility</p:attrName>
                                        </p:attrNameLst>
                                      </p:cBhvr>
                                      <p:to>
                                        <p:strVal val="visible"/>
                                      </p:to>
                                    </p:set>
                                    <p:animEffect transition="in" filter="fade">
                                      <p:cBhvr>
                                        <p:cTn id="71" dur="750"/>
                                        <p:tgtEl>
                                          <p:spTgt spid="199">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99">
                                            <p:txEl>
                                              <p:charRg st="1" end="1"/>
                                            </p:txEl>
                                          </p:spTgt>
                                        </p:tgtEl>
                                        <p:attrNameLst>
                                          <p:attrName>style.visibility</p:attrName>
                                        </p:attrNameLst>
                                      </p:cBhvr>
                                      <p:to>
                                        <p:strVal val="visible"/>
                                      </p:to>
                                    </p:set>
                                    <p:animEffect transition="in" filter="fade">
                                      <p:cBhvr>
                                        <p:cTn id="75" dur="750"/>
                                        <p:tgtEl>
                                          <p:spTgt spid="199">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99">
                                            <p:txEl>
                                              <p:charRg st="1" end="1"/>
                                            </p:txEl>
                                          </p:spTgt>
                                        </p:tgtEl>
                                        <p:attrNameLst>
                                          <p:attrName>style.visibility</p:attrName>
                                        </p:attrNameLst>
                                      </p:cBhvr>
                                      <p:to>
                                        <p:strVal val="visible"/>
                                      </p:to>
                                    </p:set>
                                    <p:animEffect transition="in" filter="fade">
                                      <p:cBhvr>
                                        <p:cTn id="79" dur="750"/>
                                        <p:tgtEl>
                                          <p:spTgt spid="199">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99">
                                            <p:txEl>
                                              <p:charRg st="1" end="1"/>
                                            </p:txEl>
                                          </p:spTgt>
                                        </p:tgtEl>
                                        <p:attrNameLst>
                                          <p:attrName>style.visibility</p:attrName>
                                        </p:attrNameLst>
                                      </p:cBhvr>
                                      <p:to>
                                        <p:strVal val="visible"/>
                                      </p:to>
                                    </p:set>
                                    <p:animEffect transition="in" filter="fade">
                                      <p:cBhvr>
                                        <p:cTn id="83" dur="750"/>
                                        <p:tgtEl>
                                          <p:spTgt spid="199">
                                            <p:txEl>
                                              <p:charRg st="1" end="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200"/>
                                        </p:tgtEl>
                                        <p:attrNameLst>
                                          <p:attrName>style.visibility</p:attrName>
                                        </p:attrNameLst>
                                      </p:cBhvr>
                                      <p:to>
                                        <p:strVal val="visible"/>
                                      </p:to>
                                    </p:set>
                                    <p:animEffect transition="in" filter="fade">
                                      <p:cBhvr>
                                        <p:cTn id="86"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12"/>
        <p:cNvGrpSpPr/>
        <p:nvPr/>
      </p:nvGrpSpPr>
      <p:grpSpPr>
        <a:xfrm>
          <a:off x="0" y="0"/>
          <a:ext cx="0" cy="0"/>
          <a:chOff x="0" y="0"/>
          <a:chExt cx="0" cy="0"/>
        </a:xfrm>
      </p:grpSpPr>
      <p:pic>
        <p:nvPicPr>
          <p:cNvPr id="113" name="Google Shape;113;p24"/>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114" name="Google Shape;114;p24"/>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15" name="Google Shape;115;p24"/>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6" name="Google Shape;116;p24"/>
          <p:cNvSpPr txBox="1">
            <a:spLocks noGrp="1"/>
          </p:cNvSpPr>
          <p:nvPr>
            <p:ph type="body" idx="2"/>
          </p:nvPr>
        </p:nvSpPr>
        <p:spPr>
          <a:xfrm>
            <a:off x="2052028" y="1197429"/>
            <a:ext cx="5046900" cy="25128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1758"/>
              <a:buNone/>
              <a:defRPr sz="1758"/>
            </a:lvl2pPr>
            <a:lvl3pPr marL="1371600" lvl="2" indent="-228600" algn="l" rtl="0">
              <a:lnSpc>
                <a:spcPct val="90000"/>
              </a:lnSpc>
              <a:spcBef>
                <a:spcPts val="375"/>
              </a:spcBef>
              <a:spcAft>
                <a:spcPts val="0"/>
              </a:spcAft>
              <a:buClr>
                <a:schemeClr val="dk1"/>
              </a:buClr>
              <a:buSzPts val="1758"/>
              <a:buNone/>
              <a:defRPr sz="1758"/>
            </a:lvl3pPr>
            <a:lvl4pPr marL="1828800" lvl="3" indent="-228600" algn="l" rtl="0">
              <a:lnSpc>
                <a:spcPct val="90000"/>
              </a:lnSpc>
              <a:spcBef>
                <a:spcPts val="375"/>
              </a:spcBef>
              <a:spcAft>
                <a:spcPts val="0"/>
              </a:spcAft>
              <a:buClr>
                <a:schemeClr val="dk1"/>
              </a:buClr>
              <a:buSzPts val="1758"/>
              <a:buNone/>
              <a:defRPr sz="1758"/>
            </a:lvl4pPr>
            <a:lvl5pPr marL="2286000" lvl="4" indent="-228600" algn="l" rtl="0">
              <a:lnSpc>
                <a:spcPct val="90000"/>
              </a:lnSpc>
              <a:spcBef>
                <a:spcPts val="375"/>
              </a:spcBef>
              <a:spcAft>
                <a:spcPts val="0"/>
              </a:spcAft>
              <a:buClr>
                <a:schemeClr val="dk1"/>
              </a:buClr>
              <a:buSzPts val="1758"/>
              <a:buNone/>
              <a:defRPr sz="1758"/>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17" name="Google Shape;117;p24"/>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3"/>
        <p:cNvGrpSpPr/>
        <p:nvPr/>
      </p:nvGrpSpPr>
      <p:grpSpPr>
        <a:xfrm>
          <a:off x="0" y="0"/>
          <a:ext cx="0" cy="0"/>
          <a:chOff x="0" y="0"/>
          <a:chExt cx="0" cy="0"/>
        </a:xfrm>
      </p:grpSpPr>
      <p:pic>
        <p:nvPicPr>
          <p:cNvPr id="204" name="Google Shape;204;p42"/>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205" name="Google Shape;205;p4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06" name="Google Shape;206;p42"/>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7" name="Google Shape;207;p42"/>
          <p:cNvSpPr txBox="1">
            <a:spLocks noGrp="1"/>
          </p:cNvSpPr>
          <p:nvPr>
            <p:ph type="body" idx="2"/>
          </p:nvPr>
        </p:nvSpPr>
        <p:spPr>
          <a:xfrm>
            <a:off x="2052028" y="1197429"/>
            <a:ext cx="5046900" cy="2512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pic>
        <p:nvPicPr>
          <p:cNvPr id="208" name="Google Shape;208;p42"/>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09"/>
        <p:cNvGrpSpPr/>
        <p:nvPr/>
      </p:nvGrpSpPr>
      <p:grpSpPr>
        <a:xfrm>
          <a:off x="0" y="0"/>
          <a:ext cx="0" cy="0"/>
          <a:chOff x="0" y="0"/>
          <a:chExt cx="0" cy="0"/>
        </a:xfrm>
      </p:grpSpPr>
      <p:pic>
        <p:nvPicPr>
          <p:cNvPr id="210" name="Google Shape;210;p43"/>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211" name="Google Shape;211;p43"/>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2" name="Google Shape;212;p43"/>
          <p:cNvSpPr txBox="1">
            <a:spLocks noGrp="1"/>
          </p:cNvSpPr>
          <p:nvPr>
            <p:ph type="body" idx="2"/>
          </p:nvPr>
        </p:nvSpPr>
        <p:spPr>
          <a:xfrm>
            <a:off x="942822" y="1277258"/>
            <a:ext cx="3993600" cy="2329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213" name="Google Shape;213;p43"/>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14" name="Google Shape;214;p43"/>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215"/>
        <p:cNvGrpSpPr/>
        <p:nvPr/>
      </p:nvGrpSpPr>
      <p:grpSpPr>
        <a:xfrm>
          <a:off x="0" y="0"/>
          <a:ext cx="0" cy="0"/>
          <a:chOff x="0" y="0"/>
          <a:chExt cx="0" cy="0"/>
        </a:xfrm>
      </p:grpSpPr>
      <p:pic>
        <p:nvPicPr>
          <p:cNvPr id="216" name="Google Shape;216;p44"/>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217" name="Google Shape;217;p44"/>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18" name="Google Shape;218;p44"/>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9" name="Google Shape;219;p44"/>
          <p:cNvSpPr>
            <a:spLocks noGrp="1"/>
          </p:cNvSpPr>
          <p:nvPr>
            <p:ph type="media" idx="2"/>
          </p:nvPr>
        </p:nvSpPr>
        <p:spPr>
          <a:xfrm>
            <a:off x="2042012" y="1304873"/>
            <a:ext cx="5045100" cy="2530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20" name="Google Shape;220;p44"/>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18"/>
        <p:cNvGrpSpPr/>
        <p:nvPr/>
      </p:nvGrpSpPr>
      <p:grpSpPr>
        <a:xfrm>
          <a:off x="0" y="0"/>
          <a:ext cx="0" cy="0"/>
          <a:chOff x="0" y="0"/>
          <a:chExt cx="0" cy="0"/>
        </a:xfrm>
      </p:grpSpPr>
      <p:pic>
        <p:nvPicPr>
          <p:cNvPr id="119" name="Google Shape;119;p25"/>
          <p:cNvPicPr preferRelativeResize="0"/>
          <p:nvPr/>
        </p:nvPicPr>
        <p:blipFill rotWithShape="1">
          <a:blip r:embed="rId2">
            <a:alphaModFix/>
          </a:blip>
          <a:srcRect l="9" t="7104" b="33198"/>
          <a:stretch/>
        </p:blipFill>
        <p:spPr>
          <a:xfrm>
            <a:off x="-10372" y="3700846"/>
            <a:ext cx="9161688" cy="1445103"/>
          </a:xfrm>
          <a:prstGeom prst="rect">
            <a:avLst/>
          </a:prstGeom>
          <a:noFill/>
          <a:ln>
            <a:noFill/>
          </a:ln>
        </p:spPr>
      </p:pic>
      <p:sp>
        <p:nvSpPr>
          <p:cNvPr id="120" name="Google Shape;120;p25"/>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1" name="Google Shape;121;p25"/>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2400"/>
              <a:buNone/>
              <a:defRPr/>
            </a:lvl2pPr>
            <a:lvl3pPr marL="1371600" lvl="2" indent="-228600" algn="l" rtl="0">
              <a:lnSpc>
                <a:spcPct val="150000"/>
              </a:lnSpc>
              <a:spcBef>
                <a:spcPts val="375"/>
              </a:spcBef>
              <a:spcAft>
                <a:spcPts val="0"/>
              </a:spcAft>
              <a:buClr>
                <a:schemeClr val="dk1"/>
              </a:buClr>
              <a:buSzPts val="1500"/>
              <a:buNone/>
              <a:defRPr/>
            </a:lvl3pPr>
            <a:lvl4pPr marL="1828800" lvl="3" indent="-228600" algn="l" rtl="0">
              <a:lnSpc>
                <a:spcPct val="150000"/>
              </a:lnSpc>
              <a:spcBef>
                <a:spcPts val="375"/>
              </a:spcBef>
              <a:spcAft>
                <a:spcPts val="0"/>
              </a:spcAft>
              <a:buClr>
                <a:schemeClr val="dk1"/>
              </a:buClr>
              <a:buSzPts val="1350"/>
              <a:buNone/>
              <a:defRPr/>
            </a:lvl4pPr>
            <a:lvl5pPr marL="2286000" lvl="4" indent="-228600" algn="l" rtl="0">
              <a:lnSpc>
                <a:spcPct val="150000"/>
              </a:lnSpc>
              <a:spcBef>
                <a:spcPts val="375"/>
              </a:spcBef>
              <a:spcAft>
                <a:spcPts val="0"/>
              </a:spcAft>
              <a:buClr>
                <a:schemeClr val="dk1"/>
              </a:buClr>
              <a:buSzPts val="135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2" name="Google Shape;122;p25"/>
          <p:cNvSpPr>
            <a:spLocks noGrp="1"/>
          </p:cNvSpPr>
          <p:nvPr>
            <p:ph type="pic" idx="3"/>
          </p:nvPr>
        </p:nvSpPr>
        <p:spPr>
          <a:xfrm>
            <a:off x="5262429" y="1291773"/>
            <a:ext cx="3420300" cy="3090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3" name="Google Shape;123;p25"/>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24"/>
        <p:cNvGrpSpPr/>
        <p:nvPr/>
      </p:nvGrpSpPr>
      <p:grpSpPr>
        <a:xfrm>
          <a:off x="0" y="0"/>
          <a:ext cx="0" cy="0"/>
          <a:chOff x="0" y="0"/>
          <a:chExt cx="0" cy="0"/>
        </a:xfrm>
      </p:grpSpPr>
      <p:pic>
        <p:nvPicPr>
          <p:cNvPr id="125" name="Google Shape;125;p26"/>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126" name="Google Shape;126;p26"/>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7" name="Google Shape;127;p26"/>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8" name="Google Shape;128;p26"/>
          <p:cNvSpPr>
            <a:spLocks noGrp="1"/>
          </p:cNvSpPr>
          <p:nvPr>
            <p:ph type="media" idx="2"/>
          </p:nvPr>
        </p:nvSpPr>
        <p:spPr>
          <a:xfrm>
            <a:off x="2042012" y="1304873"/>
            <a:ext cx="5045100" cy="2530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9" name="Google Shape;129;p26"/>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4"/>
        <p:cNvGrpSpPr/>
        <p:nvPr/>
      </p:nvGrpSpPr>
      <p:grpSpPr>
        <a:xfrm>
          <a:off x="0" y="0"/>
          <a:ext cx="0" cy="0"/>
          <a:chOff x="0" y="0"/>
          <a:chExt cx="0" cy="0"/>
        </a:xfrm>
      </p:grpSpPr>
      <p:sp>
        <p:nvSpPr>
          <p:cNvPr id="135" name="Google Shape;135;p28"/>
          <p:cNvSpPr txBox="1">
            <a:spLocks noGrp="1"/>
          </p:cNvSpPr>
          <p:nvPr>
            <p:ph type="body" idx="1"/>
          </p:nvPr>
        </p:nvSpPr>
        <p:spPr>
          <a:xfrm>
            <a:off x="1364321" y="1293834"/>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0"/>
              </a:spcBef>
              <a:spcAft>
                <a:spcPts val="0"/>
              </a:spcAft>
              <a:buClr>
                <a:srgbClr val="333399"/>
              </a:buClr>
              <a:buSzPts val="2400"/>
              <a:buFont typeface="Arial"/>
              <a:buNone/>
              <a:defRPr sz="3600" b="1" i="0" u="none" strike="noStrike" cap="none">
                <a:solidFill>
                  <a:srgbClr val="333399"/>
                </a:solidFill>
                <a:latin typeface="Lato"/>
                <a:ea typeface="Lato"/>
                <a:cs typeface="Lato"/>
                <a:sym typeface="Lato"/>
              </a:defRPr>
            </a:lvl1pPr>
            <a:lvl2pPr marL="914400" marR="0" lvl="1" indent="-228600" algn="l" rtl="0">
              <a:lnSpc>
                <a:spcPct val="150000"/>
              </a:lnSpc>
              <a:spcBef>
                <a:spcPts val="3000"/>
              </a:spcBef>
              <a:spcAft>
                <a:spcPts val="0"/>
              </a:spcAft>
              <a:buClr>
                <a:srgbClr val="333399"/>
              </a:buClr>
              <a:buSzPts val="1400"/>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6" name="Google Shape;136;p28"/>
          <p:cNvSpPr txBox="1">
            <a:spLocks noGrp="1"/>
          </p:cNvSpPr>
          <p:nvPr>
            <p:ph type="body" idx="2"/>
          </p:nvPr>
        </p:nvSpPr>
        <p:spPr>
          <a:xfrm>
            <a:off x="5458013" y="3035370"/>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2400"/>
              <a:buFont typeface="Arial"/>
              <a:buNone/>
              <a:defRPr sz="1800" b="1" i="0" u="none" strike="noStrike" cap="none">
                <a:solidFill>
                  <a:schemeClr val="dk1"/>
                </a:solidFill>
                <a:latin typeface="Lato"/>
                <a:ea typeface="Lato"/>
                <a:cs typeface="Lato"/>
                <a:sym typeface="Lato"/>
              </a:defRPr>
            </a:lvl1pPr>
            <a:lvl2pPr marL="914400" marR="0" lvl="1" indent="-228600" algn="l" rtl="0">
              <a:lnSpc>
                <a:spcPct val="100000"/>
              </a:lnSpc>
              <a:spcBef>
                <a:spcPts val="3000"/>
              </a:spcBef>
              <a:spcAft>
                <a:spcPts val="0"/>
              </a:spcAft>
              <a:buClr>
                <a:schemeClr val="dk1"/>
              </a:buClr>
              <a:buSzPts val="1400"/>
              <a:buFont typeface="Lato"/>
              <a:buNone/>
              <a:defRPr sz="1465" b="0" i="0" u="none" strike="noStrike" cap="none">
                <a:solidFill>
                  <a:schemeClr val="dk1"/>
                </a:solidFill>
                <a:latin typeface="Lato"/>
                <a:ea typeface="Lato"/>
                <a:cs typeface="Lato"/>
                <a:sym typeface="Lato"/>
              </a:defRPr>
            </a:lvl2pPr>
            <a:lvl3pPr marL="1371600" marR="0" lvl="2" indent="-228600" algn="l" rtl="0">
              <a:lnSpc>
                <a:spcPct val="100000"/>
              </a:lnSpc>
              <a:spcBef>
                <a:spcPts val="375"/>
              </a:spcBef>
              <a:spcAft>
                <a:spcPts val="0"/>
              </a:spcAft>
              <a:buClr>
                <a:schemeClr val="dk1"/>
              </a:buClr>
              <a:buSzPts val="1500"/>
              <a:buFont typeface="Arial"/>
              <a:buNone/>
              <a:defRPr sz="1465"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75"/>
              </a:spcBef>
              <a:spcAft>
                <a:spcPts val="0"/>
              </a:spcAft>
              <a:buClr>
                <a:schemeClr val="dk1"/>
              </a:buClr>
              <a:buSzPts val="1350"/>
              <a:buFont typeface="Arial"/>
              <a:buNone/>
              <a:defRPr sz="1465"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75"/>
              </a:spcBef>
              <a:spcAft>
                <a:spcPts val="0"/>
              </a:spcAft>
              <a:buClr>
                <a:schemeClr val="dk1"/>
              </a:buClr>
              <a:buSzPts val="1350"/>
              <a:buFont typeface="Arial"/>
              <a:buNone/>
              <a:defRPr sz="1465"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75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charRg st="1" end="1"/>
                                            </p:txEl>
                                          </p:spTgt>
                                        </p:tgtEl>
                                        <p:attrNameLst>
                                          <p:attrName>style.visibility</p:attrName>
                                        </p:attrNameLst>
                                      </p:cBhvr>
                                      <p:to>
                                        <p:strVal val="visible"/>
                                      </p:to>
                                    </p:set>
                                    <p:animEffect transition="in" filter="fade">
                                      <p:cBhvr>
                                        <p:cTn id="12" dur="750"/>
                                        <p:tgtEl>
                                          <p:spTgt spid="135">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charRg st="1" end="1"/>
                                            </p:txEl>
                                          </p:spTgt>
                                        </p:tgtEl>
                                        <p:attrNameLst>
                                          <p:attrName>style.visibility</p:attrName>
                                        </p:attrNameLst>
                                      </p:cBhvr>
                                      <p:to>
                                        <p:strVal val="visible"/>
                                      </p:to>
                                    </p:set>
                                    <p:animEffect transition="in" filter="fade">
                                      <p:cBhvr>
                                        <p:cTn id="17" dur="750"/>
                                        <p:tgtEl>
                                          <p:spTgt spid="135">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charRg st="1" end="1"/>
                                            </p:txEl>
                                          </p:spTgt>
                                        </p:tgtEl>
                                        <p:attrNameLst>
                                          <p:attrName>style.visibility</p:attrName>
                                        </p:attrNameLst>
                                      </p:cBhvr>
                                      <p:to>
                                        <p:strVal val="visible"/>
                                      </p:to>
                                    </p:set>
                                    <p:animEffect transition="in" filter="fade">
                                      <p:cBhvr>
                                        <p:cTn id="22" dur="750"/>
                                        <p:tgtEl>
                                          <p:spTgt spid="135">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charRg st="1" end="1"/>
                                            </p:txEl>
                                          </p:spTgt>
                                        </p:tgtEl>
                                        <p:attrNameLst>
                                          <p:attrName>style.visibility</p:attrName>
                                        </p:attrNameLst>
                                      </p:cBhvr>
                                      <p:to>
                                        <p:strVal val="visible"/>
                                      </p:to>
                                    </p:set>
                                    <p:animEffect transition="in" filter="fade">
                                      <p:cBhvr>
                                        <p:cTn id="27" dur="750"/>
                                        <p:tgtEl>
                                          <p:spTgt spid="135">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charRg st="1" end="1"/>
                                            </p:txEl>
                                          </p:spTgt>
                                        </p:tgtEl>
                                        <p:attrNameLst>
                                          <p:attrName>style.visibility</p:attrName>
                                        </p:attrNameLst>
                                      </p:cBhvr>
                                      <p:to>
                                        <p:strVal val="visible"/>
                                      </p:to>
                                    </p:set>
                                    <p:animEffect transition="in" filter="fade">
                                      <p:cBhvr>
                                        <p:cTn id="32" dur="750"/>
                                        <p:tgtEl>
                                          <p:spTgt spid="135">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xEl>
                                              <p:charRg st="1" end="1"/>
                                            </p:txEl>
                                          </p:spTgt>
                                        </p:tgtEl>
                                        <p:attrNameLst>
                                          <p:attrName>style.visibility</p:attrName>
                                        </p:attrNameLst>
                                      </p:cBhvr>
                                      <p:to>
                                        <p:strVal val="visible"/>
                                      </p:to>
                                    </p:set>
                                    <p:animEffect transition="in" filter="fade">
                                      <p:cBhvr>
                                        <p:cTn id="37" dur="750"/>
                                        <p:tgtEl>
                                          <p:spTgt spid="135">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
                                            <p:txEl>
                                              <p:charRg st="1" end="1"/>
                                            </p:txEl>
                                          </p:spTgt>
                                        </p:tgtEl>
                                        <p:attrNameLst>
                                          <p:attrName>style.visibility</p:attrName>
                                        </p:attrNameLst>
                                      </p:cBhvr>
                                      <p:to>
                                        <p:strVal val="visible"/>
                                      </p:to>
                                    </p:set>
                                    <p:animEffect transition="in" filter="fade">
                                      <p:cBhvr>
                                        <p:cTn id="42" dur="750"/>
                                        <p:tgtEl>
                                          <p:spTgt spid="135">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5">
                                            <p:txEl>
                                              <p:charRg st="1" end="1"/>
                                            </p:txEl>
                                          </p:spTgt>
                                        </p:tgtEl>
                                        <p:attrNameLst>
                                          <p:attrName>style.visibility</p:attrName>
                                        </p:attrNameLst>
                                      </p:cBhvr>
                                      <p:to>
                                        <p:strVal val="visible"/>
                                      </p:to>
                                    </p:set>
                                    <p:animEffect transition="in" filter="fade">
                                      <p:cBhvr>
                                        <p:cTn id="47" dur="750"/>
                                        <p:tgtEl>
                                          <p:spTgt spid="135">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36">
                                            <p:txEl>
                                              <p:pRg st="0" end="0"/>
                                            </p:txEl>
                                          </p:spTgt>
                                        </p:tgtEl>
                                        <p:attrNameLst>
                                          <p:attrName>style.visibility</p:attrName>
                                        </p:attrNameLst>
                                      </p:cBhvr>
                                      <p:to>
                                        <p:strVal val="visible"/>
                                      </p:to>
                                    </p:set>
                                    <p:animEffect transition="in" filter="fade">
                                      <p:cBhvr>
                                        <p:cTn id="51" dur="750"/>
                                        <p:tgtEl>
                                          <p:spTgt spid="13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36">
                                            <p:txEl>
                                              <p:charRg st="1" end="1"/>
                                            </p:txEl>
                                          </p:spTgt>
                                        </p:tgtEl>
                                        <p:attrNameLst>
                                          <p:attrName>style.visibility</p:attrName>
                                        </p:attrNameLst>
                                      </p:cBhvr>
                                      <p:to>
                                        <p:strVal val="visible"/>
                                      </p:to>
                                    </p:set>
                                    <p:animEffect transition="in" filter="fade">
                                      <p:cBhvr>
                                        <p:cTn id="55" dur="750"/>
                                        <p:tgtEl>
                                          <p:spTgt spid="136">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36">
                                            <p:txEl>
                                              <p:charRg st="1" end="1"/>
                                            </p:txEl>
                                          </p:spTgt>
                                        </p:tgtEl>
                                        <p:attrNameLst>
                                          <p:attrName>style.visibility</p:attrName>
                                        </p:attrNameLst>
                                      </p:cBhvr>
                                      <p:to>
                                        <p:strVal val="visible"/>
                                      </p:to>
                                    </p:set>
                                    <p:animEffect transition="in" filter="fade">
                                      <p:cBhvr>
                                        <p:cTn id="59" dur="750"/>
                                        <p:tgtEl>
                                          <p:spTgt spid="136">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36">
                                            <p:txEl>
                                              <p:charRg st="1" end="1"/>
                                            </p:txEl>
                                          </p:spTgt>
                                        </p:tgtEl>
                                        <p:attrNameLst>
                                          <p:attrName>style.visibility</p:attrName>
                                        </p:attrNameLst>
                                      </p:cBhvr>
                                      <p:to>
                                        <p:strVal val="visible"/>
                                      </p:to>
                                    </p:set>
                                    <p:animEffect transition="in" filter="fade">
                                      <p:cBhvr>
                                        <p:cTn id="63" dur="750"/>
                                        <p:tgtEl>
                                          <p:spTgt spid="136">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36">
                                            <p:txEl>
                                              <p:charRg st="1" end="1"/>
                                            </p:txEl>
                                          </p:spTgt>
                                        </p:tgtEl>
                                        <p:attrNameLst>
                                          <p:attrName>style.visibility</p:attrName>
                                        </p:attrNameLst>
                                      </p:cBhvr>
                                      <p:to>
                                        <p:strVal val="visible"/>
                                      </p:to>
                                    </p:set>
                                    <p:animEffect transition="in" filter="fade">
                                      <p:cBhvr>
                                        <p:cTn id="67" dur="750"/>
                                        <p:tgtEl>
                                          <p:spTgt spid="136">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36">
                                            <p:txEl>
                                              <p:charRg st="1" end="1"/>
                                            </p:txEl>
                                          </p:spTgt>
                                        </p:tgtEl>
                                        <p:attrNameLst>
                                          <p:attrName>style.visibility</p:attrName>
                                        </p:attrNameLst>
                                      </p:cBhvr>
                                      <p:to>
                                        <p:strVal val="visible"/>
                                      </p:to>
                                    </p:set>
                                    <p:animEffect transition="in" filter="fade">
                                      <p:cBhvr>
                                        <p:cTn id="71" dur="750"/>
                                        <p:tgtEl>
                                          <p:spTgt spid="136">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36">
                                            <p:txEl>
                                              <p:charRg st="1" end="1"/>
                                            </p:txEl>
                                          </p:spTgt>
                                        </p:tgtEl>
                                        <p:attrNameLst>
                                          <p:attrName>style.visibility</p:attrName>
                                        </p:attrNameLst>
                                      </p:cBhvr>
                                      <p:to>
                                        <p:strVal val="visible"/>
                                      </p:to>
                                    </p:set>
                                    <p:animEffect transition="in" filter="fade">
                                      <p:cBhvr>
                                        <p:cTn id="75" dur="750"/>
                                        <p:tgtEl>
                                          <p:spTgt spid="136">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36">
                                            <p:txEl>
                                              <p:charRg st="1" end="1"/>
                                            </p:txEl>
                                          </p:spTgt>
                                        </p:tgtEl>
                                        <p:attrNameLst>
                                          <p:attrName>style.visibility</p:attrName>
                                        </p:attrNameLst>
                                      </p:cBhvr>
                                      <p:to>
                                        <p:strVal val="visible"/>
                                      </p:to>
                                    </p:set>
                                    <p:animEffect transition="in" filter="fade">
                                      <p:cBhvr>
                                        <p:cTn id="79" dur="750"/>
                                        <p:tgtEl>
                                          <p:spTgt spid="136">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36">
                                            <p:txEl>
                                              <p:charRg st="1" end="1"/>
                                            </p:txEl>
                                          </p:spTgt>
                                        </p:tgtEl>
                                        <p:attrNameLst>
                                          <p:attrName>style.visibility</p:attrName>
                                        </p:attrNameLst>
                                      </p:cBhvr>
                                      <p:to>
                                        <p:strVal val="visible"/>
                                      </p:to>
                                    </p:set>
                                    <p:animEffect transition="in" filter="fade">
                                      <p:cBhvr>
                                        <p:cTn id="83" dur="750"/>
                                        <p:tgtEl>
                                          <p:spTgt spid="136">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37"/>
        <p:cNvGrpSpPr/>
        <p:nvPr/>
      </p:nvGrpSpPr>
      <p:grpSpPr>
        <a:xfrm>
          <a:off x="0" y="0"/>
          <a:ext cx="0" cy="0"/>
          <a:chOff x="0" y="0"/>
          <a:chExt cx="0" cy="0"/>
        </a:xfrm>
      </p:grpSpPr>
      <p:pic>
        <p:nvPicPr>
          <p:cNvPr id="138" name="Google Shape;138;p29"/>
          <p:cNvPicPr preferRelativeResize="0"/>
          <p:nvPr/>
        </p:nvPicPr>
        <p:blipFill rotWithShape="1">
          <a:blip r:embed="rId3">
            <a:alphaModFix/>
          </a:blip>
          <a:srcRect l="109" t="7102" b="33564"/>
          <a:stretch/>
        </p:blipFill>
        <p:spPr>
          <a:xfrm>
            <a:off x="-8814" y="3710690"/>
            <a:ext cx="9153000" cy="1436400"/>
          </a:xfrm>
          <a:prstGeom prst="rect">
            <a:avLst/>
          </a:prstGeom>
          <a:noFill/>
          <a:ln>
            <a:noFill/>
          </a:ln>
        </p:spPr>
      </p:pic>
      <p:sp>
        <p:nvSpPr>
          <p:cNvPr id="139" name="Google Shape;139;p29"/>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40" name="Google Shape;140;p29"/>
          <p:cNvSpPr txBox="1">
            <a:spLocks noGrp="1"/>
          </p:cNvSpPr>
          <p:nvPr>
            <p:ph type="body" idx="1" hasCustomPrompt="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Black" panose="020F0A02020204030203" pitchFamily="34" charset="0"/>
                <a:ea typeface="Lato Black" panose="020F0A02020204030203" pitchFamily="34" charset="0"/>
                <a:cs typeface="Lato Black" panose="020F0A02020204030203" pitchFamily="34" charset="0"/>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r>
              <a:rPr lang="en-US"/>
              <a:t>Title</a:t>
            </a:r>
            <a:endParaRPr/>
          </a:p>
        </p:txBody>
      </p:sp>
      <p:sp>
        <p:nvSpPr>
          <p:cNvPr id="141" name="Google Shape;141;p29"/>
          <p:cNvSpPr txBox="1">
            <a:spLocks noGrp="1"/>
          </p:cNvSpPr>
          <p:nvPr>
            <p:ph type="body" idx="2"/>
          </p:nvPr>
        </p:nvSpPr>
        <p:spPr>
          <a:xfrm>
            <a:off x="134485" y="1197904"/>
            <a:ext cx="8897100" cy="267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ct val="100000"/>
              <a:buFont typeface="Arial"/>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500"/>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42" name="Google Shape;142;p29"/>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43"/>
        <p:cNvGrpSpPr/>
        <p:nvPr/>
      </p:nvGrpSpPr>
      <p:grpSpPr>
        <a:xfrm>
          <a:off x="0" y="0"/>
          <a:ext cx="0" cy="0"/>
          <a:chOff x="0" y="0"/>
          <a:chExt cx="0" cy="0"/>
        </a:xfrm>
      </p:grpSpPr>
      <p:pic>
        <p:nvPicPr>
          <p:cNvPr id="144" name="Google Shape;144;p30"/>
          <p:cNvPicPr preferRelativeResize="0"/>
          <p:nvPr/>
        </p:nvPicPr>
        <p:blipFill rotWithShape="1">
          <a:blip r:embed="rId3">
            <a:alphaModFix/>
          </a:blip>
          <a:srcRect l="9" t="7104" b="33198"/>
          <a:stretch/>
        </p:blipFill>
        <p:spPr>
          <a:xfrm>
            <a:off x="-10372" y="3700846"/>
            <a:ext cx="9161700" cy="1445100"/>
          </a:xfrm>
          <a:prstGeom prst="rect">
            <a:avLst/>
          </a:prstGeom>
          <a:noFill/>
          <a:ln>
            <a:noFill/>
          </a:ln>
        </p:spPr>
      </p:pic>
      <p:sp>
        <p:nvSpPr>
          <p:cNvPr id="145" name="Google Shape;145;p30"/>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6" name="Google Shape;146;p30"/>
          <p:cNvSpPr txBox="1">
            <a:spLocks noGrp="1"/>
          </p:cNvSpPr>
          <p:nvPr>
            <p:ph type="body" idx="2"/>
          </p:nvPr>
        </p:nvSpPr>
        <p:spPr>
          <a:xfrm>
            <a:off x="942822" y="1277258"/>
            <a:ext cx="3993600" cy="2329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15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7" name="Google Shape;147;p30"/>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48" name="Google Shape;148;p30"/>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49"/>
        <p:cNvGrpSpPr/>
        <p:nvPr/>
      </p:nvGrpSpPr>
      <p:grpSpPr>
        <a:xfrm>
          <a:off x="0" y="0"/>
          <a:ext cx="0" cy="0"/>
          <a:chOff x="0" y="0"/>
          <a:chExt cx="0" cy="0"/>
        </a:xfrm>
      </p:grpSpPr>
      <p:pic>
        <p:nvPicPr>
          <p:cNvPr id="150" name="Google Shape;150;p31"/>
          <p:cNvPicPr preferRelativeResize="0"/>
          <p:nvPr/>
        </p:nvPicPr>
        <p:blipFill rotWithShape="1">
          <a:blip r:embed="rId3">
            <a:alphaModFix/>
          </a:blip>
          <a:srcRect l="109" t="7102" b="33564"/>
          <a:stretch/>
        </p:blipFill>
        <p:spPr>
          <a:xfrm>
            <a:off x="-8814" y="3710690"/>
            <a:ext cx="9153000" cy="1436400"/>
          </a:xfrm>
          <a:prstGeom prst="rect">
            <a:avLst/>
          </a:prstGeom>
          <a:noFill/>
          <a:ln>
            <a:noFill/>
          </a:ln>
        </p:spPr>
      </p:pic>
      <p:sp>
        <p:nvSpPr>
          <p:cNvPr id="151" name="Google Shape;151;p31"/>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52" name="Google Shape;152;p31"/>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3" name="Google Shape;153;p31"/>
          <p:cNvSpPr>
            <a:spLocks noGrp="1"/>
          </p:cNvSpPr>
          <p:nvPr>
            <p:ph type="media" idx="2"/>
          </p:nvPr>
        </p:nvSpPr>
        <p:spPr>
          <a:xfrm>
            <a:off x="2042012" y="1304873"/>
            <a:ext cx="5045100" cy="2530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54" name="Google Shape;154;p31"/>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5"/>
        <p:cNvGrpSpPr/>
        <p:nvPr/>
      </p:nvGrpSpPr>
      <p:grpSpPr>
        <a:xfrm>
          <a:off x="0" y="0"/>
          <a:ext cx="0" cy="0"/>
          <a:chOff x="0" y="0"/>
          <a:chExt cx="0" cy="0"/>
        </a:xfrm>
      </p:grpSpPr>
      <p:sp>
        <p:nvSpPr>
          <p:cNvPr id="156" name="Google Shape;156;p32"/>
          <p:cNvSpPr txBox="1">
            <a:spLocks noGrp="1"/>
          </p:cNvSpPr>
          <p:nvPr>
            <p:ph type="ctrTitle"/>
          </p:nvPr>
        </p:nvSpPr>
        <p:spPr>
          <a:xfrm>
            <a:off x="685800" y="1583342"/>
            <a:ext cx="77724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lvl1pPr>
            <a:lvl2pPr lvl="1" algn="ctr" rtl="0">
              <a:spcBef>
                <a:spcPts val="0"/>
              </a:spcBef>
              <a:spcAft>
                <a:spcPts val="0"/>
              </a:spcAft>
              <a:buSzPts val="4400"/>
              <a:buNone/>
              <a:defRPr sz="4400"/>
            </a:lvl2pPr>
            <a:lvl3pPr lvl="2" algn="ctr" rtl="0">
              <a:spcBef>
                <a:spcPts val="0"/>
              </a:spcBef>
              <a:spcAft>
                <a:spcPts val="0"/>
              </a:spcAft>
              <a:buSzPts val="4400"/>
              <a:buNone/>
              <a:defRPr sz="4400"/>
            </a:lvl3pPr>
            <a:lvl4pPr lvl="3" algn="ctr" rtl="0">
              <a:spcBef>
                <a:spcPts val="0"/>
              </a:spcBef>
              <a:spcAft>
                <a:spcPts val="0"/>
              </a:spcAft>
              <a:buSzPts val="4400"/>
              <a:buNone/>
              <a:defRPr sz="4400"/>
            </a:lvl4pPr>
            <a:lvl5pPr lvl="4" algn="ctr" rtl="0">
              <a:spcBef>
                <a:spcPts val="0"/>
              </a:spcBef>
              <a:spcAft>
                <a:spcPts val="0"/>
              </a:spcAft>
              <a:buSzPts val="4400"/>
              <a:buNone/>
              <a:defRPr sz="4400"/>
            </a:lvl5pPr>
            <a:lvl6pPr lvl="5" algn="ctr" rtl="0">
              <a:spcBef>
                <a:spcPts val="0"/>
              </a:spcBef>
              <a:spcAft>
                <a:spcPts val="0"/>
              </a:spcAft>
              <a:buSzPts val="4400"/>
              <a:buNone/>
              <a:defRPr sz="4400"/>
            </a:lvl6pPr>
            <a:lvl7pPr lvl="6" algn="ctr" rtl="0">
              <a:spcBef>
                <a:spcPts val="0"/>
              </a:spcBef>
              <a:spcAft>
                <a:spcPts val="0"/>
              </a:spcAft>
              <a:buSzPts val="4400"/>
              <a:buNone/>
              <a:defRPr sz="4400"/>
            </a:lvl7pPr>
            <a:lvl8pPr lvl="7" algn="ctr" rtl="0">
              <a:spcBef>
                <a:spcPts val="0"/>
              </a:spcBef>
              <a:spcAft>
                <a:spcPts val="0"/>
              </a:spcAft>
              <a:buSzPts val="4400"/>
              <a:buNone/>
              <a:defRPr sz="4400"/>
            </a:lvl8pPr>
            <a:lvl9pPr lvl="8" algn="ctr" rtl="0">
              <a:spcBef>
                <a:spcPts val="0"/>
              </a:spcBef>
              <a:spcAft>
                <a:spcPts val="0"/>
              </a:spcAft>
              <a:buSzPts val="4400"/>
              <a:buNone/>
              <a:defRPr sz="4400"/>
            </a:lvl9pPr>
          </a:lstStyle>
          <a:p>
            <a:endParaRPr/>
          </a:p>
        </p:txBody>
      </p:sp>
      <p:sp>
        <p:nvSpPr>
          <p:cNvPr id="157" name="Google Shape;157;p32"/>
          <p:cNvSpPr txBox="1">
            <a:spLocks noGrp="1"/>
          </p:cNvSpPr>
          <p:nvPr>
            <p:ph type="subTitle" idx="1"/>
          </p:nvPr>
        </p:nvSpPr>
        <p:spPr>
          <a:xfrm>
            <a:off x="685800" y="2840054"/>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a:solidFill>
                  <a:schemeClr val="dk2"/>
                </a:solidFill>
              </a:defRPr>
            </a:lvl1pPr>
            <a:lvl2pPr lvl="1" algn="ctr" rtl="0">
              <a:spcBef>
                <a:spcPts val="3000"/>
              </a:spcBef>
              <a:spcAft>
                <a:spcPts val="0"/>
              </a:spcAft>
              <a:buClr>
                <a:schemeClr val="dk2"/>
              </a:buClr>
              <a:buSzPts val="2700"/>
              <a:buNone/>
              <a:defRPr sz="2700">
                <a:solidFill>
                  <a:schemeClr val="dk2"/>
                </a:solidFill>
              </a:defRPr>
            </a:lvl2pPr>
            <a:lvl3pPr lvl="2" algn="ctr" rtl="0">
              <a:spcBef>
                <a:spcPts val="0"/>
              </a:spcBef>
              <a:spcAft>
                <a:spcPts val="0"/>
              </a:spcAft>
              <a:buClr>
                <a:schemeClr val="dk2"/>
              </a:buClr>
              <a:buSzPts val="2700"/>
              <a:buNone/>
              <a:defRPr sz="2700">
                <a:solidFill>
                  <a:schemeClr val="dk2"/>
                </a:solidFill>
              </a:defRPr>
            </a:lvl3pPr>
            <a:lvl4pPr lvl="3" algn="ctr" rtl="0">
              <a:spcBef>
                <a:spcPts val="0"/>
              </a:spcBef>
              <a:spcAft>
                <a:spcPts val="0"/>
              </a:spcAft>
              <a:buClr>
                <a:schemeClr val="dk2"/>
              </a:buClr>
              <a:buSzPts val="2700"/>
              <a:buNone/>
              <a:defRPr sz="2700">
                <a:solidFill>
                  <a:schemeClr val="dk2"/>
                </a:solidFill>
              </a:defRPr>
            </a:lvl4pPr>
            <a:lvl5pPr lvl="4" algn="ctr" rtl="0">
              <a:spcBef>
                <a:spcPts val="0"/>
              </a:spcBef>
              <a:spcAft>
                <a:spcPts val="0"/>
              </a:spcAft>
              <a:buClr>
                <a:schemeClr val="dk2"/>
              </a:buClr>
              <a:buSzPts val="2700"/>
              <a:buNone/>
              <a:defRPr sz="2700">
                <a:solidFill>
                  <a:schemeClr val="dk2"/>
                </a:solidFill>
              </a:defRPr>
            </a:lvl5pPr>
            <a:lvl6pPr lvl="5" algn="ctr" rtl="0">
              <a:spcBef>
                <a:spcPts val="0"/>
              </a:spcBef>
              <a:spcAft>
                <a:spcPts val="0"/>
              </a:spcAft>
              <a:buClr>
                <a:schemeClr val="dk2"/>
              </a:buClr>
              <a:buSzPts val="2700"/>
              <a:buNone/>
              <a:defRPr sz="2700">
                <a:solidFill>
                  <a:schemeClr val="dk2"/>
                </a:solidFill>
              </a:defRPr>
            </a:lvl6pPr>
            <a:lvl7pPr lvl="6" algn="ctr" rtl="0">
              <a:spcBef>
                <a:spcPts val="0"/>
              </a:spcBef>
              <a:spcAft>
                <a:spcPts val="0"/>
              </a:spcAft>
              <a:buClr>
                <a:schemeClr val="dk2"/>
              </a:buClr>
              <a:buSzPts val="2700"/>
              <a:buNone/>
              <a:defRPr sz="2700">
                <a:solidFill>
                  <a:schemeClr val="dk2"/>
                </a:solidFill>
              </a:defRPr>
            </a:lvl7pPr>
            <a:lvl8pPr lvl="7" algn="ctr" rtl="0">
              <a:spcBef>
                <a:spcPts val="0"/>
              </a:spcBef>
              <a:spcAft>
                <a:spcPts val="0"/>
              </a:spcAft>
              <a:buClr>
                <a:schemeClr val="dk2"/>
              </a:buClr>
              <a:buSzPts val="2700"/>
              <a:buNone/>
              <a:defRPr sz="2700">
                <a:solidFill>
                  <a:schemeClr val="dk2"/>
                </a:solidFill>
              </a:defRPr>
            </a:lvl8pPr>
            <a:lvl9pPr lvl="8" algn="ctr" rtl="0">
              <a:spcBef>
                <a:spcPts val="0"/>
              </a:spcBef>
              <a:spcAft>
                <a:spcPts val="0"/>
              </a:spcAft>
              <a:buClr>
                <a:schemeClr val="dk2"/>
              </a:buClr>
              <a:buSzPts val="2700"/>
              <a:buNone/>
              <a:defRPr sz="2700">
                <a:solidFill>
                  <a:schemeClr val="dk2"/>
                </a:solidFill>
              </a:defRPr>
            </a:lvl9pPr>
          </a:lstStyle>
          <a:p>
            <a:endParaRP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ags" Target="../tags/tag3.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body" idx="1"/>
          </p:nvPr>
        </p:nvSpPr>
        <p:spPr>
          <a:xfrm>
            <a:off x="2184116" y="1364104"/>
            <a:ext cx="4762500" cy="24789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5" name="Google Shape;105;p2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06" name="Google Shape;106;p22"/>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7"/>
          <p:cNvSpPr txBox="1">
            <a:spLocks noGrp="1"/>
          </p:cNvSpPr>
          <p:nvPr>
            <p:ph type="body" idx="1"/>
          </p:nvPr>
        </p:nvSpPr>
        <p:spPr>
          <a:xfrm>
            <a:off x="2184116" y="1364104"/>
            <a:ext cx="4762500" cy="2478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2" name="Google Shape;132;p27"/>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33" name="Google Shape;133;p27"/>
          <p:cNvSpPr txBox="1">
            <a:spLocks noGrp="1"/>
          </p:cNvSpPr>
          <p:nvPr>
            <p:ph type="title"/>
          </p:nvPr>
        </p:nvSpPr>
        <p:spPr>
          <a:xfrm>
            <a:off x="616258"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1400"/>
              <a:buFont typeface="Lato"/>
              <a:buNone/>
              <a:defRPr sz="3600" b="0" i="0" u="none" strike="noStrike" cap="none">
                <a:solidFill>
                  <a:schemeClr val="lt1"/>
                </a:solidFill>
                <a:latin typeface="Lato"/>
                <a:ea typeface="Lato"/>
                <a:cs typeface="Lato"/>
                <a:sym typeface="Lat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ustDataLst>
      <p:tags r:id="rId11"/>
    </p:custData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92" r:id="rId7"/>
    <p:sldLayoutId id="2147483693" r:id="rId8"/>
    <p:sldLayoutId id="214748369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34"/>
          <p:cNvSpPr txBox="1">
            <a:spLocks noGrp="1"/>
          </p:cNvSpPr>
          <p:nvPr>
            <p:ph type="body" idx="1"/>
          </p:nvPr>
        </p:nvSpPr>
        <p:spPr>
          <a:xfrm>
            <a:off x="2184116" y="1364104"/>
            <a:ext cx="4762500" cy="24789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0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63" name="Google Shape;163;p34"/>
          <p:cNvSpPr txBox="1">
            <a:spLocks noGrp="1"/>
          </p:cNvSpPr>
          <p:nvPr>
            <p:ph type="title"/>
          </p:nvPr>
        </p:nvSpPr>
        <p:spPr>
          <a:xfrm>
            <a:off x="616258" y="0"/>
            <a:ext cx="7886700" cy="914400"/>
          </a:xfrm>
          <a:prstGeom prst="rect">
            <a:avLst/>
          </a:prstGeom>
          <a:noFill/>
          <a:ln>
            <a:noFill/>
          </a:ln>
        </p:spPr>
        <p:txBody>
          <a:bodyPr spcFirstLastPara="1" wrap="square" lIns="83800" tIns="83800" rIns="83800" bIns="83800" anchor="ctr" anchorCtr="0">
            <a:noAutofit/>
          </a:bodyPr>
          <a:lstStyle>
            <a:lvl1pPr marL="0" marR="0" lvl="0" indent="0" algn="ctr" rtl="0">
              <a:lnSpc>
                <a:spcPct val="90000"/>
              </a:lnSpc>
              <a:spcBef>
                <a:spcPts val="0"/>
              </a:spcBef>
              <a:spcAft>
                <a:spcPts val="0"/>
              </a:spcAft>
              <a:buClr>
                <a:schemeClr val="lt1"/>
              </a:buClr>
              <a:buSzPts val="1300"/>
              <a:buFont typeface="Lato"/>
              <a:buNone/>
              <a:defRPr sz="3300" b="0" i="0" u="none" strike="noStrike" cap="none">
                <a:solidFill>
                  <a:schemeClr val="lt1"/>
                </a:solidFill>
                <a:latin typeface="Lato"/>
                <a:ea typeface="Lato"/>
                <a:cs typeface="Lato"/>
                <a:sym typeface="Lato"/>
              </a:defRPr>
            </a:lvl1pPr>
            <a:lvl2pPr lvl="1" indent="0" rtl="0">
              <a:spcBef>
                <a:spcPts val="0"/>
              </a:spcBef>
              <a:spcAft>
                <a:spcPts val="0"/>
              </a:spcAft>
              <a:buSzPts val="1300"/>
              <a:buNone/>
              <a:defRPr sz="1700"/>
            </a:lvl2pPr>
            <a:lvl3pPr lvl="2" indent="0" rtl="0">
              <a:spcBef>
                <a:spcPts val="0"/>
              </a:spcBef>
              <a:spcAft>
                <a:spcPts val="0"/>
              </a:spcAft>
              <a:buSzPts val="1300"/>
              <a:buNone/>
              <a:defRPr sz="1700"/>
            </a:lvl3pPr>
            <a:lvl4pPr lvl="3" indent="0" rtl="0">
              <a:spcBef>
                <a:spcPts val="0"/>
              </a:spcBef>
              <a:spcAft>
                <a:spcPts val="0"/>
              </a:spcAft>
              <a:buSzPts val="1300"/>
              <a:buNone/>
              <a:defRPr sz="1700"/>
            </a:lvl4pPr>
            <a:lvl5pPr lvl="4" indent="0" rtl="0">
              <a:spcBef>
                <a:spcPts val="0"/>
              </a:spcBef>
              <a:spcAft>
                <a:spcPts val="0"/>
              </a:spcAft>
              <a:buSzPts val="1300"/>
              <a:buNone/>
              <a:defRPr sz="1700"/>
            </a:lvl5pPr>
            <a:lvl6pPr lvl="5" indent="0" rtl="0">
              <a:spcBef>
                <a:spcPts val="0"/>
              </a:spcBef>
              <a:spcAft>
                <a:spcPts val="0"/>
              </a:spcAft>
              <a:buSzPts val="1300"/>
              <a:buNone/>
              <a:defRPr sz="1700"/>
            </a:lvl6pPr>
            <a:lvl7pPr lvl="6" indent="0" rtl="0">
              <a:spcBef>
                <a:spcPts val="0"/>
              </a:spcBef>
              <a:spcAft>
                <a:spcPts val="0"/>
              </a:spcAft>
              <a:buSzPts val="1300"/>
              <a:buNone/>
              <a:defRPr sz="1700"/>
            </a:lvl7pPr>
            <a:lvl8pPr lvl="7" indent="0" rtl="0">
              <a:spcBef>
                <a:spcPts val="0"/>
              </a:spcBef>
              <a:spcAft>
                <a:spcPts val="0"/>
              </a:spcAft>
              <a:buSzPts val="1300"/>
              <a:buNone/>
              <a:defRPr sz="1700"/>
            </a:lvl8pPr>
            <a:lvl9pPr lvl="8" indent="0" rtl="0">
              <a:spcBef>
                <a:spcPts val="0"/>
              </a:spcBef>
              <a:spcAft>
                <a:spcPts val="0"/>
              </a:spcAft>
              <a:buSzPts val="1300"/>
              <a:buNone/>
              <a:defRPr sz="1700"/>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40"/>
          <p:cNvSpPr txBox="1">
            <a:spLocks noGrp="1"/>
          </p:cNvSpPr>
          <p:nvPr>
            <p:ph type="body" idx="1"/>
          </p:nvPr>
        </p:nvSpPr>
        <p:spPr>
          <a:xfrm>
            <a:off x="2184116" y="1364104"/>
            <a:ext cx="4762500" cy="2478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2pPr>
            <a:lvl3pPr marL="1371600" marR="0" lvl="2"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3pPr>
            <a:lvl4pPr marL="1828800" marR="0" lvl="3"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4pPr>
            <a:lvl5pPr marL="2286000" marR="0" lvl="4"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193" name="Google Shape;193;p40"/>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94" name="Google Shape;194;p40"/>
          <p:cNvSpPr txBox="1">
            <a:spLocks noGrp="1"/>
          </p:cNvSpPr>
          <p:nvPr>
            <p:ph type="title"/>
          </p:nvPr>
        </p:nvSpPr>
        <p:spPr>
          <a:xfrm>
            <a:off x="616258"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3600"/>
              <a:buFont typeface="Lato"/>
              <a:buNone/>
              <a:defRPr sz="3600" b="1" i="0" u="none" strike="noStrike" cap="none">
                <a:solidFill>
                  <a:schemeClr val="lt1"/>
                </a:solidFill>
                <a:latin typeface="Lato"/>
                <a:ea typeface="Lato"/>
                <a:cs typeface="Lato"/>
                <a:sym typeface="Lat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195" name="Google Shape;195;p40"/>
          <p:cNvPicPr preferRelativeResize="0"/>
          <p:nvPr/>
        </p:nvPicPr>
        <p:blipFill rotWithShape="1">
          <a:blip r:embed="rId6">
            <a:alphaModFix/>
          </a:blip>
          <a:srcRect l="109" t="7102" b="33564"/>
          <a:stretch/>
        </p:blipFill>
        <p:spPr>
          <a:xfrm>
            <a:off x="-8814" y="3710690"/>
            <a:ext cx="9153000" cy="1436400"/>
          </a:xfrm>
          <a:prstGeom prst="rect">
            <a:avLst/>
          </a:prstGeom>
          <a:noFill/>
          <a:ln>
            <a:noFill/>
          </a:ln>
        </p:spPr>
      </p:pic>
      <p:pic>
        <p:nvPicPr>
          <p:cNvPr id="196" name="Google Shape;196;p40"/>
          <p:cNvPicPr preferRelativeResize="0"/>
          <p:nvPr/>
        </p:nvPicPr>
        <p:blipFill>
          <a:blip r:embed="rId7">
            <a:alphaModFix/>
          </a:blip>
          <a:stretch>
            <a:fillRect/>
          </a:stretch>
        </p:blipFill>
        <p:spPr>
          <a:xfrm>
            <a:off x="8389125" y="4464418"/>
            <a:ext cx="594050" cy="5899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hyperlink" Target="https://dpi.wi.gov/wisedata/schools/snapshot-prep" TargetMode="Externa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hyperlink" Target="http://dpi.wi.gov/wisedata/help/mini-tutorials/wdp-homepage"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2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2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5.xml"/><Relationship Id="rId5" Type="http://schemas.openxmlformats.org/officeDocument/2006/relationships/image" Target="../media/image17.png"/><Relationship Id="rId4" Type="http://schemas.openxmlformats.org/officeDocument/2006/relationships/hyperlink" Target="https://dpi.wi.gov/wisedata/help/mini-tutorials/wdp-validations"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hyperlink" Target="https://dpi.wi.gov/wisedata/help/mini-tutorials/wdp-overview"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0.png"/><Relationship Id="rId2" Type="http://schemas.openxmlformats.org/officeDocument/2006/relationships/slideLayout" Target="../slideLayouts/slideLayout15.xml"/><Relationship Id="rId1" Type="http://schemas.openxmlformats.org/officeDocument/2006/relationships/tags" Target="../tags/tag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docs.google.com/spreadsheets/d/10Wk6o20-HSw6qed7EK7nso0-eK9n1W9Ped9MRcM_4Mo/edit#gid=0"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30.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3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3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hyperlink" Target="https://dpi.wi.gov/sfs/aid/categorical/aid-high-poverty-districts" TargetMode="External"/><Relationship Id="rId3" Type="http://schemas.openxmlformats.org/officeDocument/2006/relationships/notesSlide" Target="../notesSlides/notesSlide3.xml"/><Relationship Id="rId7" Type="http://schemas.openxmlformats.org/officeDocument/2006/relationships/hyperlink" Target="https://dpi.wi.gov/sped/educators/fiscal/allocations" TargetMode="Externa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hyperlink" Target="https://dpi.wi.gov/accountability/report-cards" TargetMode="External"/><Relationship Id="rId5" Type="http://schemas.openxmlformats.org/officeDocument/2006/relationships/hyperlink" Target="https://dpi.wi.gov/wisedash" TargetMode="External"/><Relationship Id="rId4" Type="http://schemas.openxmlformats.org/officeDocument/2006/relationships/hyperlink" Target="https://dpi.wi.gov/wise/federal-reporting" TargetMode="External"/><Relationship Id="rId9" Type="http://schemas.openxmlformats.org/officeDocument/2006/relationships/hyperlink" Target="https://dpi.wi.gov/sped/educators/fiscal/maintenance-of-effort"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hyperlink" Target="https://dpi.wi.gov/wisedash/districts/user-guide"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hyperlink" Target="https://dpi.wi.gov/wisedash/districts/user-guide/locate-snapshot"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tags" Target="../tags/tag4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46.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47.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48.xml"/><Relationship Id="rId5" Type="http://schemas.openxmlformats.org/officeDocument/2006/relationships/image" Target="../media/image34.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49.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1.xml"/><Relationship Id="rId1" Type="http://schemas.openxmlformats.org/officeDocument/2006/relationships/tags" Target="../tags/tag50.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1.xml"/><Relationship Id="rId1" Type="http://schemas.openxmlformats.org/officeDocument/2006/relationships/tags" Target="../tags/tag5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hyperlink" Target="https://dpi.wi.gov/wisedata/schools/snapshot-prep" TargetMode="External"/><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hyperlink" Target="https://dpi.wi.gov/wisedata/help/mini-tutorials" TargetMode="External"/><Relationship Id="rId5" Type="http://schemas.openxmlformats.org/officeDocument/2006/relationships/hyperlink" Target="https://dpidynamicsprd.powerappsportals.com/articles-search-page/" TargetMode="External"/><Relationship Id="rId4" Type="http://schemas.openxmlformats.org/officeDocument/2006/relationships/hyperlink" Target="https://dpi.wi.gov/wisedata/schools/annual-tasks-checklist"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hyperlink" Target="https://dpi.wi.gov/wisedash/help/ticket"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55.xml"/><Relationship Id="rId4" Type="http://schemas.openxmlformats.org/officeDocument/2006/relationships/hyperlink" Target="https://dpi.wi.gov/cst/data-collections/data-errata"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dpi.wi.gov/wise/data-elements/iepbeginandenddates" TargetMode="External"/><Relationship Id="rId3" Type="http://schemas.openxmlformats.org/officeDocument/2006/relationships/notesSlide" Target="../notesSlides/notesSlide46.xml"/><Relationship Id="rId7" Type="http://schemas.openxmlformats.org/officeDocument/2006/relationships/hyperlink" Target="https://dpi.wi.gov/wise/data-elements/credential-type" TargetMode="External"/><Relationship Id="rId2" Type="http://schemas.openxmlformats.org/officeDocument/2006/relationships/slideLayout" Target="../slideLayouts/slideLayout13.xml"/><Relationship Id="rId1" Type="http://schemas.openxmlformats.org/officeDocument/2006/relationships/tags" Target="../tags/tag56.xml"/><Relationship Id="rId6" Type="http://schemas.openxmlformats.org/officeDocument/2006/relationships/hyperlink" Target="https://dpi.wi.gov/wise/data-elements/completedschoolterm" TargetMode="External"/><Relationship Id="rId5" Type="http://schemas.openxmlformats.org/officeDocument/2006/relationships/hyperlink" Target="https://dpi.wi.gov/wise/data-elements/exit-types" TargetMode="External"/><Relationship Id="rId4" Type="http://schemas.openxmlformats.org/officeDocument/2006/relationships/hyperlink" Target="https://dpi.wi.gov/wise/data-elements/enrollment-and-exit-date" TargetMode="External"/><Relationship Id="rId9" Type="http://schemas.openxmlformats.org/officeDocument/2006/relationships/hyperlink" Target="https://dpi.wi.gov/wise/data-elements/reason-exited"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dpi.wi.gov/wise/data-elements/attempt-status-descriptor" TargetMode="External"/><Relationship Id="rId3" Type="http://schemas.openxmlformats.org/officeDocument/2006/relationships/notesSlide" Target="../notesSlides/notesSlide47.xml"/><Relationship Id="rId7" Type="http://schemas.openxmlformats.org/officeDocument/2006/relationships/hyperlink" Target="https://dpi.wi.gov/wise/data-elements/coursereference" TargetMode="External"/><Relationship Id="rId2" Type="http://schemas.openxmlformats.org/officeDocument/2006/relationships/slideLayout" Target="../slideLayouts/slideLayout13.xml"/><Relationship Id="rId1" Type="http://schemas.openxmlformats.org/officeDocument/2006/relationships/tags" Target="../tags/tag57.xml"/><Relationship Id="rId6" Type="http://schemas.openxmlformats.org/officeDocument/2006/relationships/hyperlink" Target="https://dpi.wi.gov/wise/data-elements/homeless-begin-end-dates" TargetMode="External"/><Relationship Id="rId5" Type="http://schemas.openxmlformats.org/officeDocument/2006/relationships/hyperlink" Target="https://dpi.wi.gov/wise/data-elements/ssfspa-begin-end-dates" TargetMode="External"/><Relationship Id="rId4" Type="http://schemas.openxmlformats.org/officeDocument/2006/relationships/hyperlink" Target="https://dpi.wi.gov/wise/data-elements/slipa-service" TargetMode="External"/><Relationship Id="rId9" Type="http://schemas.openxmlformats.org/officeDocument/2006/relationships/hyperlink" Target="https://dpi.wi.gov/wise/data-elements/performance-base-conversion-type"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hyperlink" Target="https://dpi.wi.gov/wise/data-elements" TargetMode="External"/><Relationship Id="rId2" Type="http://schemas.openxmlformats.org/officeDocument/2006/relationships/slideLayout" Target="../slideLayouts/slideLayout21.xml"/><Relationship Id="rId1" Type="http://schemas.openxmlformats.org/officeDocument/2006/relationships/tags" Target="../tags/tag58.xml"/><Relationship Id="rId6" Type="http://schemas.openxmlformats.org/officeDocument/2006/relationships/hyperlink" Target="https://dpi.wi.gov/wisedata/help" TargetMode="External"/><Relationship Id="rId5" Type="http://schemas.openxmlformats.org/officeDocument/2006/relationships/hyperlink" Target="https://dpi.wi.gov/wisedata/schools" TargetMode="External"/><Relationship Id="rId4" Type="http://schemas.openxmlformats.org/officeDocument/2006/relationships/hyperlink" Target="https://dpi.wi.gov/sites/default/files/imce/wise/WISEdata_flyer_3_WEB.pdf"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59.xml"/><Relationship Id="rId5" Type="http://schemas.openxmlformats.org/officeDocument/2006/relationships/image" Target="../media/image41.png"/><Relationship Id="rId4" Type="http://schemas.openxmlformats.org/officeDocument/2006/relationships/hyperlink" Target="https://dpi.wi.gov/wisedata/help/request"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1.xml"/><Relationship Id="rId1" Type="http://schemas.openxmlformats.org/officeDocument/2006/relationships/tags" Target="../tags/tag60.xml"/><Relationship Id="rId4" Type="http://schemas.openxmlformats.org/officeDocument/2006/relationships/hyperlink" Target="http://feedback.dpi.wi.gov"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1.xml"/><Relationship Id="rId1" Type="http://schemas.openxmlformats.org/officeDocument/2006/relationships/tags" Target="../tags/tag6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1.xml"/><Relationship Id="rId1" Type="http://schemas.openxmlformats.org/officeDocument/2006/relationships/tags" Target="../tags/tag62.xml"/><Relationship Id="rId4" Type="http://schemas.openxmlformats.org/officeDocument/2006/relationships/hyperlink" Target="https://widpiprd.sharepoint.com/:w:/r/sites/O365CG-CustomerService/DocLibDocumentationExternalFacing/Training%20Materials/Snapshot%20Prep/Virtual%20Spring%20Snapshot%20Prep%20Q%26A.docx?d=w0bb1ccbf39e247a1a1192361ab6cad8a&amp;csf=1&amp;web=1&amp;e=7DPIFp"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hyperlink" Target="https://dpi.wi.gov/wisedata/schools/vendor-list"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5"/>
          <p:cNvSpPr txBox="1">
            <a:spLocks noGrp="1"/>
          </p:cNvSpPr>
          <p:nvPr>
            <p:ph type="title" idx="4294967295"/>
          </p:nvPr>
        </p:nvSpPr>
        <p:spPr>
          <a:xfrm>
            <a:off x="1320800" y="950913"/>
            <a:ext cx="6311900" cy="126206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a:lnSpc>
                <a:spcPct val="100000"/>
              </a:lnSpc>
              <a:buClr>
                <a:srgbClr val="333399"/>
              </a:buClr>
              <a:buSzPts val="4000"/>
              <a:defRPr/>
            </a:pPr>
            <a:r>
              <a:rPr kumimoji="0" lang="en-US" sz="4000" b="1" i="0" u="none" strike="noStrike" kern="0" cap="none" spc="0" normalizeH="0" baseline="0" noProof="0">
                <a:ln>
                  <a:noFill/>
                </a:ln>
                <a:solidFill>
                  <a:srgbClr val="333399"/>
                </a:solidFill>
                <a:effectLst/>
                <a:uLnTx/>
                <a:uFillTx/>
                <a:latin typeface="Lato Black"/>
                <a:ea typeface="Lato Black"/>
                <a:cs typeface="Lato Black"/>
                <a:sym typeface="Lato Black"/>
              </a:rPr>
              <a:t>WISEdata</a:t>
            </a:r>
            <a:r>
              <a:rPr lang="en-US" sz="4000" b="1">
                <a:solidFill>
                  <a:srgbClr val="333399"/>
                </a:solidFill>
              </a:rPr>
              <a:t> Spring Snapshot</a:t>
            </a:r>
            <a:r>
              <a:rPr kumimoji="0" lang="en-US" sz="4000" b="1" i="0" u="none" strike="noStrike" kern="0" cap="none" spc="0" normalizeH="0" baseline="0" noProof="0">
                <a:ln>
                  <a:noFill/>
                </a:ln>
                <a:solidFill>
                  <a:srgbClr val="333399"/>
                </a:solidFill>
                <a:effectLst/>
                <a:uLnTx/>
                <a:uFillTx/>
                <a:latin typeface="Lato Black"/>
                <a:ea typeface="Lato Black"/>
                <a:cs typeface="Lato Black"/>
                <a:sym typeface="Lato Black"/>
              </a:rPr>
              <a:t> Preparation</a:t>
            </a:r>
          </a:p>
          <a:p>
            <a:pPr marL="0" marR="0" lvl="0" indent="0" algn="ctr" defTabSz="914400" rtl="0" eaLnBrk="1" fontAlgn="auto" latinLnBrk="0" hangingPunct="1">
              <a:lnSpc>
                <a:spcPct val="100000"/>
              </a:lnSpc>
              <a:spcBef>
                <a:spcPts val="0"/>
              </a:spcBef>
              <a:spcAft>
                <a:spcPts val="0"/>
              </a:spcAft>
              <a:buClr>
                <a:srgbClr val="333399"/>
              </a:buClr>
              <a:buSzPts val="3600"/>
              <a:buFont typeface="Arial"/>
              <a:buNone/>
              <a:tabLst/>
              <a:defRPr/>
            </a:pPr>
            <a:endParaRPr kumimoji="0" lang="en-US" sz="4000" b="1" i="0" u="none" strike="noStrike" kern="0" cap="none" spc="0" normalizeH="0" baseline="0" noProof="0">
              <a:ln>
                <a:noFill/>
              </a:ln>
              <a:solidFill>
                <a:srgbClr val="333399"/>
              </a:solidFill>
              <a:effectLst/>
              <a:uLnTx/>
              <a:uFillTx/>
              <a:latin typeface="Lato Black"/>
              <a:ea typeface="Lato Black"/>
              <a:cs typeface="Lato Black"/>
              <a:sym typeface="Lato Black"/>
            </a:endParaRPr>
          </a:p>
        </p:txBody>
      </p:sp>
      <p:pic>
        <p:nvPicPr>
          <p:cNvPr id="226" name="Google Shape;226;p4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784250" y="2213150"/>
            <a:ext cx="3385700" cy="1211725"/>
          </a:xfrm>
          <a:prstGeom prst="rect">
            <a:avLst/>
          </a:prstGeom>
          <a:noFill/>
          <a:ln>
            <a:noFill/>
          </a:ln>
        </p:spPr>
      </p:pic>
      <p:sp>
        <p:nvSpPr>
          <p:cNvPr id="227" name="Google Shape;227;p45"/>
          <p:cNvSpPr txBox="1"/>
          <p:nvPr/>
        </p:nvSpPr>
        <p:spPr>
          <a:xfrm>
            <a:off x="6630725" y="4705675"/>
            <a:ext cx="2228100" cy="276300"/>
          </a:xfrm>
          <a:prstGeom prst="rect">
            <a:avLst/>
          </a:prstGeom>
          <a:noFill/>
          <a:ln>
            <a:noFill/>
          </a:ln>
        </p:spPr>
        <p:txBody>
          <a:bodyPr spcFirstLastPara="1" wrap="square" lIns="91425" tIns="91425" rIns="91425" bIns="91425" anchor="t" anchorCtr="0">
            <a:noAutofit/>
          </a:bodyPr>
          <a:lstStyle/>
          <a:p>
            <a:r>
              <a:rPr lang="en" b="1">
                <a:solidFill>
                  <a:srgbClr val="FFFFFF"/>
                </a:solidFill>
                <a:latin typeface="Lato"/>
              </a:rPr>
              <a:t>Last update: April 2024</a:t>
            </a:r>
            <a:endParaRPr b="1">
              <a:solidFill>
                <a:srgbClr val="FFFFFF"/>
              </a:solidFill>
              <a:latin typeface="Lato" panose="020F0502020204030203" pitchFamily="34" charset="0"/>
            </a:endParaRPr>
          </a:p>
        </p:txBody>
      </p:sp>
      <p:sp>
        <p:nvSpPr>
          <p:cNvPr id="228" name="Google Shape;228;p45"/>
          <p:cNvSpPr txBox="1"/>
          <p:nvPr/>
        </p:nvSpPr>
        <p:spPr>
          <a:xfrm>
            <a:off x="4544950" y="3619525"/>
            <a:ext cx="4508700" cy="4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hlink"/>
                </a:solidFill>
                <a:latin typeface="Lato" panose="020F0502020204030203" pitchFamily="34" charset="0"/>
                <a:hlinkClick r:id="rId5"/>
              </a:rPr>
              <a:t>https://dpi.wi.gov/wisedata/schools/snapshot-prep</a:t>
            </a:r>
            <a:endParaRPr b="1">
              <a:latin typeface="Lato" panose="020F0502020204030203"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Review and Resolve L1s</a:t>
            </a:r>
          </a:p>
        </p:txBody>
      </p:sp>
      <p:sp>
        <p:nvSpPr>
          <p:cNvPr id="286" name="Google Shape;286;p54"/>
          <p:cNvSpPr txBox="1">
            <a:spLocks noGrp="1"/>
          </p:cNvSpPr>
          <p:nvPr>
            <p:ph type="body" idx="2"/>
          </p:nvPr>
        </p:nvSpPr>
        <p:spPr>
          <a:xfrm>
            <a:off x="457200" y="1120301"/>
            <a:ext cx="8229600" cy="3155029"/>
          </a:xfrm>
          <a:prstGeom prst="rect">
            <a:avLst/>
          </a:prstGeom>
          <a:solidFill>
            <a:srgbClr val="FFFFFF"/>
          </a:solidFill>
          <a:ln>
            <a:noFill/>
          </a:ln>
        </p:spPr>
        <p:txBody>
          <a:bodyPr spcFirstLastPara="1" wrap="square" lIns="91425" tIns="45700" rIns="91425" bIns="45700" anchor="t" anchorCtr="0">
            <a:noAutofit/>
          </a:bodyPr>
          <a:lstStyle/>
          <a:p>
            <a:pPr marL="402336" marR="0" lvl="0" indent="-283464" algn="l" rtl="0">
              <a:lnSpc>
                <a:spcPct val="100000"/>
              </a:lnSpc>
              <a:spcBef>
                <a:spcPts val="0"/>
              </a:spcBef>
              <a:spcAft>
                <a:spcPts val="0"/>
              </a:spcAft>
              <a:buClr>
                <a:schemeClr val="dk1"/>
              </a:buClr>
              <a:buSzPts val="1800"/>
              <a:buFont typeface="Arial"/>
              <a:buChar char="•"/>
            </a:pPr>
            <a:r>
              <a:rPr lang="en"/>
              <a:t>Review WISEdata Ed-Fi API Level 1 (L1) errors using your vendor report, vendor error logs, or the WISEdata Portal Home Page.  These errors prevent the data from getting to DPI.  If these errors aren’t cleared, you will need to request assistance from your vendor. </a:t>
            </a:r>
          </a:p>
          <a:p>
            <a:pPr marL="502920" lvl="1" indent="-285750">
              <a:lnSpc>
                <a:spcPct val="100000"/>
              </a:lnSpc>
              <a:spcBef>
                <a:spcPts val="0"/>
              </a:spcBef>
              <a:buSzPct val="100000"/>
              <a:buFont typeface="Courier New" panose="02070309020205020404" pitchFamily="49" charset="0"/>
              <a:buChar char="o"/>
            </a:pPr>
            <a:r>
              <a:rPr lang="en">
                <a:hlinkClick r:id="rId4"/>
              </a:rPr>
              <a:t>WISEdata Portal Home Screen mini tutorial</a:t>
            </a:r>
            <a:endParaRPr/>
          </a:p>
          <a:p>
            <a:pPr marL="0" marR="0" lvl="0" indent="0" algn="l" rtl="0">
              <a:lnSpc>
                <a:spcPct val="100000"/>
              </a:lnSpc>
              <a:spcBef>
                <a:spcPts val="0"/>
              </a:spcBef>
              <a:spcAft>
                <a:spcPts val="0"/>
              </a:spcAft>
              <a:buNone/>
            </a:pPr>
            <a:endParaRPr/>
          </a:p>
          <a:p>
            <a:pPr marL="402336" marR="0" lvl="0" indent="-283464" algn="l" rtl="0">
              <a:lnSpc>
                <a:spcPct val="100000"/>
              </a:lnSpc>
              <a:spcBef>
                <a:spcPts val="0"/>
              </a:spcBef>
              <a:spcAft>
                <a:spcPts val="0"/>
              </a:spcAft>
              <a:buClr>
                <a:schemeClr val="dk1"/>
              </a:buClr>
              <a:buSzPts val="1800"/>
              <a:buFont typeface="Arial"/>
              <a:buChar char="•"/>
            </a:pPr>
            <a:r>
              <a:rPr lang="en"/>
              <a:t>Resolve the WISEdata Ed-Fi API L1 errors in your vendor system and re-submit the data to the WISEdata Ed-Fi API.  Repeat as needed.  </a:t>
            </a:r>
          </a:p>
          <a:p>
            <a:pPr marL="402336" marR="0" lvl="0" indent="-283464" algn="l" rtl="0">
              <a:lnSpc>
                <a:spcPct val="100000"/>
              </a:lnSpc>
              <a:spcBef>
                <a:spcPts val="0"/>
              </a:spcBef>
              <a:spcAft>
                <a:spcPts val="0"/>
              </a:spcAft>
              <a:buClr>
                <a:schemeClr val="dk1"/>
              </a:buClr>
              <a:buSzPts val="1800"/>
              <a:buFont typeface="Arial"/>
              <a:buChar char="•"/>
            </a:pPr>
            <a:endParaRPr lang="en"/>
          </a:p>
          <a:p>
            <a:pPr marL="402336" marR="0" lvl="0" indent="-283464" algn="l" rtl="0">
              <a:lnSpc>
                <a:spcPct val="100000"/>
              </a:lnSpc>
              <a:spcBef>
                <a:spcPts val="0"/>
              </a:spcBef>
              <a:spcAft>
                <a:spcPts val="0"/>
              </a:spcAft>
              <a:buClr>
                <a:schemeClr val="dk1"/>
              </a:buClr>
              <a:buSzPts val="1800"/>
              <a:buFont typeface="Arial"/>
              <a:buChar char="•"/>
            </a:pPr>
            <a:r>
              <a:rPr lang="en"/>
              <a:t>Correct ALL data with errors in your vendor system.</a:t>
            </a:r>
            <a:endParaRPr/>
          </a:p>
          <a:p>
            <a:pPr marL="45720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6"/>
        <p:cNvGrpSpPr/>
        <p:nvPr/>
      </p:nvGrpSpPr>
      <p:grpSpPr>
        <a:xfrm>
          <a:off x="0" y="0"/>
          <a:ext cx="0" cy="0"/>
          <a:chOff x="0" y="0"/>
          <a:chExt cx="0" cy="0"/>
        </a:xfrm>
      </p:grpSpPr>
      <p:sp>
        <p:nvSpPr>
          <p:cNvPr id="297" name="Google Shape;297;p5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Data Pipeline Status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lang="en-US" sz="1600" b="1" i="1">
                <a:latin typeface="Lato Black" panose="020F0A02020204030203" pitchFamily="34" charset="0"/>
              </a:rPr>
              <a:t>1</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 of 2</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 </a:t>
            </a:r>
          </a:p>
        </p:txBody>
      </p:sp>
      <p:pic>
        <p:nvPicPr>
          <p:cNvPr id="4" name="Picture 3" descr="Screenshot of the WISEdata Portal Home screen, WISEdata API Transactions. ">
            <a:extLst>
              <a:ext uri="{FF2B5EF4-FFF2-40B4-BE49-F238E27FC236}">
                <a16:creationId xmlns:a16="http://schemas.microsoft.com/office/drawing/2014/main" id="{264592EE-1C81-1AA0-C106-9F21E7CACABB}"/>
              </a:ext>
            </a:extLst>
          </p:cNvPr>
          <p:cNvPicPr>
            <a:picLocks noChangeAspect="1"/>
          </p:cNvPicPr>
          <p:nvPr/>
        </p:nvPicPr>
        <p:blipFill>
          <a:blip r:embed="rId4"/>
          <a:stretch>
            <a:fillRect/>
          </a:stretch>
        </p:blipFill>
        <p:spPr>
          <a:xfrm>
            <a:off x="0" y="1262714"/>
            <a:ext cx="9144000" cy="2618072"/>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API Error Drill Down</a:t>
            </a:r>
          </a:p>
        </p:txBody>
      </p:sp>
      <p:pic>
        <p:nvPicPr>
          <p:cNvPr id="2050" name="Picture 2" descr="WISEdata Portal: Home screen, Vendor Tool Transactions in the last 24 Hours">
            <a:extLst>
              <a:ext uri="{FF2B5EF4-FFF2-40B4-BE49-F238E27FC236}">
                <a16:creationId xmlns:a16="http://schemas.microsoft.com/office/drawing/2014/main" id="{CA44EAC5-8A99-97F8-5635-F98DE28E6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27" y="1092020"/>
            <a:ext cx="7804546" cy="3551339"/>
          </a:xfrm>
          <a:prstGeom prst="rect">
            <a:avLst/>
          </a:prstGeom>
          <a:noFill/>
          <a:ln w="31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9"/>
        <p:cNvGrpSpPr/>
        <p:nvPr/>
      </p:nvGrpSpPr>
      <p:grpSpPr>
        <a:xfrm>
          <a:off x="0" y="0"/>
          <a:ext cx="0" cy="0"/>
          <a:chOff x="0" y="0"/>
          <a:chExt cx="0" cy="0"/>
        </a:xfrm>
      </p:grpSpPr>
      <p:sp>
        <p:nvSpPr>
          <p:cNvPr id="310" name="Google Shape;310;p5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Data Pipeline Status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lang="en-US" sz="1600" b="1" i="1">
                <a:latin typeface="Lato Black" panose="020F0A02020204030203" pitchFamily="34" charset="0"/>
              </a:rPr>
              <a:t>2 </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of </a:t>
            </a:r>
            <a:r>
              <a:rPr lang="en-US" sz="1600" b="1" i="1">
                <a:latin typeface="Lato Black" panose="020F0A02020204030203" pitchFamily="34" charset="0"/>
              </a:rPr>
              <a:t>2</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 </a:t>
            </a:r>
          </a:p>
        </p:txBody>
      </p:sp>
      <p:pic>
        <p:nvPicPr>
          <p:cNvPr id="4" name="Picture 3" descr="Screenshot of the WISEdata Portal Home screen, Data Out of Sync section. ">
            <a:extLst>
              <a:ext uri="{FF2B5EF4-FFF2-40B4-BE49-F238E27FC236}">
                <a16:creationId xmlns:a16="http://schemas.microsoft.com/office/drawing/2014/main" id="{82C8991C-E8CF-C3B0-FC68-63AF727C25C2}"/>
              </a:ext>
            </a:extLst>
          </p:cNvPr>
          <p:cNvPicPr>
            <a:picLocks noChangeAspect="1"/>
          </p:cNvPicPr>
          <p:nvPr/>
        </p:nvPicPr>
        <p:blipFill>
          <a:blip r:embed="rId4"/>
          <a:stretch>
            <a:fillRect/>
          </a:stretch>
        </p:blipFill>
        <p:spPr>
          <a:xfrm>
            <a:off x="0" y="1810150"/>
            <a:ext cx="9144000" cy="1523199"/>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9" descr="A screenshot of the WISEdata Portal (WDP) Data Quality screen. This screen allows LEAs to select filters by school year, school type and school name to get a result of the percentage of students within those filters who have an active error or warning associated with them. The example shows a very high number of 94.6% of students being associated with some kind of validation. "/>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WISEdata Portal - Data Quality</a:t>
            </a:r>
          </a:p>
        </p:txBody>
      </p:sp>
      <p:pic>
        <p:nvPicPr>
          <p:cNvPr id="4" name="Picture 3" descr="Screenshot of the WISEdata Portal Data Quality screen, Filters and Validation Message Summary sections.">
            <a:extLst>
              <a:ext uri="{FF2B5EF4-FFF2-40B4-BE49-F238E27FC236}">
                <a16:creationId xmlns:a16="http://schemas.microsoft.com/office/drawing/2014/main" id="{47DE6549-3A14-BC04-3F2D-17B07C7E40AA}"/>
              </a:ext>
            </a:extLst>
          </p:cNvPr>
          <p:cNvPicPr>
            <a:picLocks noChangeAspect="1"/>
          </p:cNvPicPr>
          <p:nvPr/>
        </p:nvPicPr>
        <p:blipFill>
          <a:blip r:embed="rId4"/>
          <a:stretch>
            <a:fillRect/>
          </a:stretch>
        </p:blipFill>
        <p:spPr>
          <a:xfrm>
            <a:off x="0" y="1722596"/>
            <a:ext cx="9144000" cy="1698308"/>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it-IT" sz="3400" b="1" i="0" u="none" strike="noStrike" kern="0" cap="none" spc="0" normalizeH="0" baseline="0" noProof="0">
                <a:ln>
                  <a:noFill/>
                </a:ln>
                <a:solidFill>
                  <a:schemeClr val="lt1"/>
                </a:solidFill>
                <a:effectLst/>
                <a:uLnTx/>
                <a:uFillTx/>
                <a:latin typeface="Lato Black" panose="020F0A02020204030203" pitchFamily="34" charset="0"/>
                <a:sym typeface="Lato"/>
              </a:rPr>
              <a:t>Step 1: WISEdata Portal, </a:t>
            </a:r>
            <a:br>
              <a:rPr kumimoji="0" lang="it-IT"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it-IT" sz="3400" b="1" i="0" u="none" strike="noStrike" kern="0" cap="none" spc="0" normalizeH="0" baseline="0" noProof="0">
                <a:ln>
                  <a:noFill/>
                </a:ln>
                <a:solidFill>
                  <a:schemeClr val="lt1"/>
                </a:solidFill>
                <a:effectLst/>
                <a:uLnTx/>
                <a:uFillTx/>
                <a:latin typeface="Lato Black" panose="020F0A02020204030203" pitchFamily="34" charset="0"/>
                <a:sym typeface="Lato"/>
              </a:rPr>
              <a:t>Data Quality Indicators</a:t>
            </a:r>
          </a:p>
        </p:txBody>
      </p:sp>
      <p:pic>
        <p:nvPicPr>
          <p:cNvPr id="4" name="Picture 3" descr="Screenshot of the WISEdata Portal Data Quality screen, Data Quality Indicators section. ">
            <a:extLst>
              <a:ext uri="{FF2B5EF4-FFF2-40B4-BE49-F238E27FC236}">
                <a16:creationId xmlns:a16="http://schemas.microsoft.com/office/drawing/2014/main" id="{23E111E1-201F-33D2-1A44-9E35E6308F8C}"/>
              </a:ext>
            </a:extLst>
          </p:cNvPr>
          <p:cNvPicPr>
            <a:picLocks noChangeAspect="1"/>
          </p:cNvPicPr>
          <p:nvPr/>
        </p:nvPicPr>
        <p:blipFill>
          <a:blip r:embed="rId4"/>
          <a:stretch>
            <a:fillRect/>
          </a:stretch>
        </p:blipFill>
        <p:spPr>
          <a:xfrm>
            <a:off x="0" y="1428750"/>
            <a:ext cx="9144000" cy="2286000"/>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 </a:t>
            </a:r>
            <a:b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Imports and Validations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1 of 2</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endPar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333" name="Google Shape;333;p61"/>
          <p:cNvSpPr txBox="1">
            <a:spLocks noGrp="1"/>
          </p:cNvSpPr>
          <p:nvPr>
            <p:ph type="body" idx="2"/>
          </p:nvPr>
        </p:nvSpPr>
        <p:spPr>
          <a:xfrm>
            <a:off x="460690" y="1106029"/>
            <a:ext cx="8222620" cy="2809837"/>
          </a:xfrm>
          <a:prstGeom prst="rect">
            <a:avLst/>
          </a:prstGeom>
          <a:solidFill>
            <a:srgbClr val="FFFFFF"/>
          </a:solidFill>
          <a:ln>
            <a:noFill/>
          </a:ln>
        </p:spPr>
        <p:txBody>
          <a:bodyPr spcFirstLastPara="1" wrap="square" lIns="91425" tIns="45700" rIns="91425" bIns="45700" anchor="t" anchorCtr="0">
            <a:noAutofit/>
          </a:bodyPr>
          <a:lstStyle/>
          <a:p>
            <a:pPr marL="402336" indent="-285750">
              <a:lnSpc>
                <a:spcPct val="100000"/>
              </a:lnSpc>
              <a:buFont typeface="Arial" panose="020B0604020202020204" pitchFamily="34" charset="0"/>
              <a:buChar char="•"/>
            </a:pPr>
            <a:r>
              <a:rPr lang="en" u="sng">
                <a:solidFill>
                  <a:srgbClr val="1155CC"/>
                </a:solidFill>
                <a:hlinkClick r:id="rId4">
                  <a:extLst>
                    <a:ext uri="{A12FA001-AC4F-418D-AE19-62706E023703}">
                      <ahyp:hlinkClr xmlns:ahyp="http://schemas.microsoft.com/office/drawing/2018/hyperlinkcolor" val="tx"/>
                    </a:ext>
                  </a:extLst>
                </a:hlinkClick>
              </a:rPr>
              <a:t>Run Import &amp; Validation in the WISEdata Portal</a:t>
            </a:r>
            <a:r>
              <a:rPr lang="en"/>
              <a:t>. </a:t>
            </a:r>
          </a:p>
          <a:p>
            <a:pPr marL="402336" marR="0" lvl="0" indent="-285750" algn="l" rtl="0">
              <a:lnSpc>
                <a:spcPct val="100000"/>
              </a:lnSpc>
              <a:spcBef>
                <a:spcPts val="0"/>
              </a:spcBef>
              <a:spcAft>
                <a:spcPts val="0"/>
              </a:spcAft>
              <a:buFont typeface="Arial" panose="020B0604020202020204" pitchFamily="34" charset="0"/>
              <a:buChar char="•"/>
            </a:pPr>
            <a:endParaRPr lang="en"/>
          </a:p>
          <a:p>
            <a:pPr marL="402336" marR="0" lvl="0" indent="-285750" algn="l" rtl="0">
              <a:lnSpc>
                <a:spcPct val="100000"/>
              </a:lnSpc>
              <a:spcBef>
                <a:spcPts val="0"/>
              </a:spcBef>
              <a:spcAft>
                <a:spcPts val="0"/>
              </a:spcAft>
              <a:buFont typeface="Arial" panose="020B0604020202020204" pitchFamily="34" charset="0"/>
              <a:buChar char="•"/>
            </a:pPr>
            <a:endParaRPr lang="en"/>
          </a:p>
          <a:p>
            <a:pPr marL="402336" marR="0" lvl="0" indent="-285750" algn="l" rtl="0">
              <a:lnSpc>
                <a:spcPct val="100000"/>
              </a:lnSpc>
              <a:spcBef>
                <a:spcPts val="0"/>
              </a:spcBef>
              <a:spcAft>
                <a:spcPts val="0"/>
              </a:spcAft>
              <a:buFont typeface="Arial" panose="020B0604020202020204" pitchFamily="34" charset="0"/>
              <a:buChar char="•"/>
            </a:pPr>
            <a:endParaRPr lang="en"/>
          </a:p>
          <a:p>
            <a:pPr marL="402336" marR="0" lvl="0" indent="-285750" algn="l" rtl="0">
              <a:lnSpc>
                <a:spcPct val="100000"/>
              </a:lnSpc>
              <a:spcBef>
                <a:spcPts val="0"/>
              </a:spcBef>
              <a:spcAft>
                <a:spcPts val="0"/>
              </a:spcAft>
              <a:buFont typeface="Arial" panose="020B0604020202020204" pitchFamily="34" charset="0"/>
              <a:buChar char="•"/>
            </a:pPr>
            <a:endParaRPr lang="en"/>
          </a:p>
          <a:p>
            <a:pPr marL="402336" marR="0" lvl="0" indent="-285750" algn="l" rtl="0">
              <a:lnSpc>
                <a:spcPct val="100000"/>
              </a:lnSpc>
              <a:spcBef>
                <a:spcPts val="0"/>
              </a:spcBef>
              <a:spcAft>
                <a:spcPts val="0"/>
              </a:spcAft>
              <a:buFont typeface="Arial" panose="020B0604020202020204" pitchFamily="34" charset="0"/>
              <a:buChar char="•"/>
            </a:pPr>
            <a:endParaRPr lang="en"/>
          </a:p>
          <a:p>
            <a:pPr marL="402336" indent="-285750">
              <a:lnSpc>
                <a:spcPct val="100000"/>
              </a:lnSpc>
              <a:buFont typeface="Arial" panose="020B0604020202020204" pitchFamily="34" charset="0"/>
              <a:buChar char="•"/>
            </a:pPr>
            <a:r>
              <a:rPr lang="en"/>
              <a:t>This will import the data from WISEdata Ed-Fi into the WISEdata Portal and then run validations.</a:t>
            </a:r>
            <a:endParaRPr/>
          </a:p>
          <a:p>
            <a:pPr marL="502920" marR="0" lvl="1" indent="-285750" algn="l" rtl="0">
              <a:lnSpc>
                <a:spcPct val="115000"/>
              </a:lnSpc>
              <a:spcBef>
                <a:spcPts val="0"/>
              </a:spcBef>
              <a:spcAft>
                <a:spcPts val="0"/>
              </a:spcAft>
              <a:buSzPct val="100000"/>
              <a:buFont typeface="Courier New" panose="02070309020205020404" pitchFamily="49" charset="0"/>
              <a:buChar char="o"/>
            </a:pPr>
            <a:r>
              <a:rPr lang="en" sz="1800"/>
              <a:t> If the Import &amp; Validation job is not manually queued, it runs for all agencies around 5pm.</a:t>
            </a:r>
            <a:endParaRPr sz="1800"/>
          </a:p>
          <a:p>
            <a:pPr marL="342900" marR="0" lvl="0" indent="-110" algn="l" rtl="0">
              <a:lnSpc>
                <a:spcPct val="100000"/>
              </a:lnSpc>
              <a:spcBef>
                <a:spcPts val="0"/>
              </a:spcBef>
              <a:spcAft>
                <a:spcPts val="0"/>
              </a:spcAft>
              <a:buNone/>
            </a:pPr>
            <a:endParaRPr sz="1400"/>
          </a:p>
          <a:p>
            <a:pPr marL="164592"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a:p>
        </p:txBody>
      </p:sp>
      <p:pic>
        <p:nvPicPr>
          <p:cNvPr id="4" name="Picture 3" descr="Screenshot of the &quot;Queue Import &amp; Validation&quot; section of WISEdata Portal. This can be located both on the Home screen and on the Validation Messages screen. ">
            <a:extLst>
              <a:ext uri="{FF2B5EF4-FFF2-40B4-BE49-F238E27FC236}">
                <a16:creationId xmlns:a16="http://schemas.microsoft.com/office/drawing/2014/main" id="{F18E8C88-E90D-F364-0EA9-F6EA31E560AF}"/>
              </a:ext>
            </a:extLst>
          </p:cNvPr>
          <p:cNvPicPr>
            <a:picLocks noChangeAspect="1"/>
          </p:cNvPicPr>
          <p:nvPr/>
        </p:nvPicPr>
        <p:blipFill>
          <a:blip r:embed="rId5"/>
          <a:stretch>
            <a:fillRect/>
          </a:stretch>
        </p:blipFill>
        <p:spPr>
          <a:xfrm>
            <a:off x="0" y="1615730"/>
            <a:ext cx="9144000" cy="895217"/>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a:t>
            </a:r>
            <a:b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Important and Validations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lang="en-US" sz="1600" b="1" i="1">
                <a:latin typeface="Lato Black" panose="020F0A02020204030203" pitchFamily="34" charset="0"/>
              </a:rPr>
              <a:t>2</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 of 2</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340" name="Google Shape;340;p62"/>
          <p:cNvSpPr txBox="1">
            <a:spLocks noGrp="1"/>
          </p:cNvSpPr>
          <p:nvPr>
            <p:ph type="body" idx="2"/>
          </p:nvPr>
        </p:nvSpPr>
        <p:spPr>
          <a:xfrm>
            <a:off x="467670" y="1081924"/>
            <a:ext cx="8222620" cy="2700255"/>
          </a:xfrm>
          <a:prstGeom prst="rect">
            <a:avLst/>
          </a:prstGeom>
          <a:solidFill>
            <a:srgbClr val="FFFFFF"/>
          </a:solidFill>
          <a:ln>
            <a:noFill/>
          </a:ln>
        </p:spPr>
        <p:txBody>
          <a:bodyPr spcFirstLastPara="1" wrap="square" lIns="91425" tIns="45700" rIns="91425" bIns="45700" anchor="t" anchorCtr="0">
            <a:noAutofit/>
          </a:bodyPr>
          <a:lstStyle/>
          <a:p>
            <a:pPr marL="402336" indent="-285750">
              <a:lnSpc>
                <a:spcPct val="115000"/>
              </a:lnSpc>
            </a:pPr>
            <a:r>
              <a:rPr lang="en"/>
              <a:t>A validation request is queued with a projected time of processing</a:t>
            </a:r>
          </a:p>
          <a:p>
            <a:pPr marL="402336" indent="-285750">
              <a:lnSpc>
                <a:spcPct val="115000"/>
              </a:lnSpc>
            </a:pPr>
            <a:r>
              <a:rPr lang="en"/>
              <a:t>Look to see that validation has completed… </a:t>
            </a:r>
          </a:p>
          <a:p>
            <a:pPr marL="402336" indent="-285750">
              <a:lnSpc>
                <a:spcPct val="115000"/>
              </a:lnSpc>
            </a:pPr>
            <a:r>
              <a:rPr lang="en"/>
              <a:t>Or use the email feature! </a:t>
            </a:r>
            <a:endParaRPr/>
          </a:p>
          <a:p>
            <a:pPr marL="402336" indent="-285750">
              <a:lnSpc>
                <a:spcPct val="115000"/>
              </a:lnSpc>
            </a:pPr>
            <a:endParaRPr/>
          </a:p>
          <a:p>
            <a:pPr marL="402336" indent="-285750">
              <a:lnSpc>
                <a:spcPct val="115000"/>
              </a:lnSpc>
            </a:pPr>
            <a:r>
              <a:rPr lang="en"/>
              <a:t>This can be requested from either the: </a:t>
            </a:r>
          </a:p>
          <a:p>
            <a:pPr marL="502920" lvl="1" indent="-285750">
              <a:lnSpc>
                <a:spcPct val="100000"/>
              </a:lnSpc>
              <a:buSzPct val="100000"/>
              <a:buFont typeface="Courier New" panose="02070309020205020404" pitchFamily="49" charset="0"/>
              <a:buChar char="o"/>
            </a:pPr>
            <a:r>
              <a:rPr lang="en" sz="1800"/>
              <a:t>Home page</a:t>
            </a:r>
          </a:p>
          <a:p>
            <a:pPr marL="502920" lvl="1" indent="-285750">
              <a:lnSpc>
                <a:spcPct val="100000"/>
              </a:lnSpc>
              <a:buSzPct val="100000"/>
              <a:buFont typeface="Courier New" panose="02070309020205020404" pitchFamily="49" charset="0"/>
              <a:buChar char="o"/>
            </a:pPr>
            <a:r>
              <a:rPr lang="en" sz="1800"/>
              <a:t>Validation Messages page</a:t>
            </a:r>
            <a:endParaRPr sz="1800"/>
          </a:p>
          <a:p>
            <a:pPr marL="164592" marR="0" lvl="0" indent="0" algn="l" rtl="0">
              <a:lnSpc>
                <a:spcPct val="100000"/>
              </a:lnSpc>
              <a:spcBef>
                <a:spcPts val="0"/>
              </a:spcBef>
              <a:spcAft>
                <a:spcPts val="0"/>
              </a:spcAft>
              <a:buNone/>
            </a:pPr>
            <a:endParaRPr b="0"/>
          </a:p>
          <a:p>
            <a:pPr marL="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 </a:t>
            </a:r>
            <a:b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Review Validations</a:t>
            </a:r>
          </a:p>
        </p:txBody>
      </p:sp>
      <p:sp>
        <p:nvSpPr>
          <p:cNvPr id="346" name="Google Shape;346;p63"/>
          <p:cNvSpPr txBox="1">
            <a:spLocks noGrp="1"/>
          </p:cNvSpPr>
          <p:nvPr>
            <p:ph type="body" idx="2"/>
          </p:nvPr>
        </p:nvSpPr>
        <p:spPr>
          <a:xfrm>
            <a:off x="467669" y="1081923"/>
            <a:ext cx="8236581" cy="2560955"/>
          </a:xfrm>
          <a:prstGeom prst="rect">
            <a:avLst/>
          </a:prstGeom>
          <a:solidFill>
            <a:srgbClr val="FFFFFF"/>
          </a:solidFill>
          <a:ln>
            <a:noFill/>
          </a:ln>
        </p:spPr>
        <p:txBody>
          <a:bodyPr spcFirstLastPara="1" wrap="square" lIns="91425" tIns="45700" rIns="91425" bIns="45700" anchor="t" anchorCtr="0">
            <a:noAutofit/>
          </a:bodyPr>
          <a:lstStyle/>
          <a:p>
            <a:pPr marL="402336" marR="0" lvl="0" indent="-285750" algn="l" rtl="0">
              <a:lnSpc>
                <a:spcPct val="100000"/>
              </a:lnSpc>
              <a:spcBef>
                <a:spcPts val="0"/>
              </a:spcBef>
              <a:spcAft>
                <a:spcPts val="0"/>
              </a:spcAft>
              <a:buClr>
                <a:schemeClr val="dk1"/>
              </a:buClr>
              <a:buFont typeface="Arial" panose="020B0604020202020204" pitchFamily="34" charset="0"/>
              <a:buChar char="•"/>
            </a:pPr>
            <a:r>
              <a:rPr lang="en"/>
              <a:t>Once the validation step is complete, </a:t>
            </a:r>
            <a:r>
              <a:rPr lang="en" u="sng">
                <a:solidFill>
                  <a:srgbClr val="1155CC"/>
                </a:solidFill>
                <a:hlinkClick r:id="rId4">
                  <a:extLst>
                    <a:ext uri="{A12FA001-AC4F-418D-AE19-62706E023703}">
                      <ahyp:hlinkClr xmlns:ahyp="http://schemas.microsoft.com/office/drawing/2018/hyperlinkcolor" val="tx"/>
                    </a:ext>
                  </a:extLst>
                </a:hlinkClick>
              </a:rPr>
              <a:t>review data quality metrics and validation errors</a:t>
            </a:r>
            <a:r>
              <a:rPr lang="en"/>
              <a:t> in the WISEdata Portal on the Validation Messages page.</a:t>
            </a:r>
          </a:p>
          <a:p>
            <a:pPr marL="402336" marR="0" lvl="0" indent="-285750" algn="l" rtl="0">
              <a:lnSpc>
                <a:spcPct val="100000"/>
              </a:lnSpc>
              <a:spcBef>
                <a:spcPts val="0"/>
              </a:spcBef>
              <a:spcAft>
                <a:spcPts val="0"/>
              </a:spcAft>
              <a:buClr>
                <a:schemeClr val="dk1"/>
              </a:buClr>
              <a:buFont typeface="Arial" panose="020B0604020202020204" pitchFamily="34" charset="0"/>
              <a:buChar char="•"/>
            </a:pPr>
            <a:endParaRPr/>
          </a:p>
          <a:p>
            <a:pPr marL="402336" marR="0" lvl="0" indent="-285750" algn="l" rtl="0">
              <a:lnSpc>
                <a:spcPct val="100000"/>
              </a:lnSpc>
              <a:spcBef>
                <a:spcPts val="0"/>
              </a:spcBef>
              <a:spcAft>
                <a:spcPts val="0"/>
              </a:spcAft>
              <a:buClr>
                <a:schemeClr val="dk1"/>
              </a:buClr>
              <a:buFont typeface="Arial" panose="020B0604020202020204" pitchFamily="34" charset="0"/>
              <a:buChar char="•"/>
            </a:pPr>
            <a:r>
              <a:rPr lang="en"/>
              <a:t>Repeat as necessary.</a:t>
            </a:r>
            <a:endParaRPr/>
          </a:p>
          <a:p>
            <a:pPr marL="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a:t>
            </a:r>
            <a:b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Correct Validations in SIS</a:t>
            </a:r>
          </a:p>
        </p:txBody>
      </p:sp>
      <p:sp>
        <p:nvSpPr>
          <p:cNvPr id="352" name="Google Shape;352;p64"/>
          <p:cNvSpPr txBox="1">
            <a:spLocks noGrp="1"/>
          </p:cNvSpPr>
          <p:nvPr>
            <p:ph type="body" idx="2"/>
          </p:nvPr>
        </p:nvSpPr>
        <p:spPr>
          <a:xfrm>
            <a:off x="471054" y="1081924"/>
            <a:ext cx="8226215" cy="3385374"/>
          </a:xfrm>
          <a:prstGeom prst="rect">
            <a:avLst/>
          </a:prstGeom>
          <a:solidFill>
            <a:schemeClr val="bg1"/>
          </a:solidFill>
          <a:ln>
            <a:noFill/>
          </a:ln>
        </p:spPr>
        <p:txBody>
          <a:bodyPr spcFirstLastPara="1" wrap="square" lIns="91425" tIns="45700" rIns="91425" bIns="45700" anchor="t" anchorCtr="0">
            <a:noAutofit/>
          </a:bodyPr>
          <a:lstStyle/>
          <a:p>
            <a:pPr marL="402336"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a:t>In your vendor system, correct the data containing validation errors and warnings.</a:t>
            </a:r>
            <a:endParaRPr sz="1800"/>
          </a:p>
          <a:p>
            <a:pPr marL="164592" lvl="0" indent="0" algn="l" rtl="0">
              <a:lnSpc>
                <a:spcPct val="100000"/>
              </a:lnSpc>
              <a:spcBef>
                <a:spcPts val="0"/>
              </a:spcBef>
              <a:spcAft>
                <a:spcPts val="0"/>
              </a:spcAft>
              <a:buNone/>
            </a:pPr>
            <a:endParaRPr sz="1000"/>
          </a:p>
          <a:p>
            <a:pPr marL="502920" lvl="1" indent="-285750" algn="l" rtl="0">
              <a:lnSpc>
                <a:spcPct val="100000"/>
              </a:lnSpc>
              <a:spcBef>
                <a:spcPts val="0"/>
              </a:spcBef>
              <a:spcAft>
                <a:spcPts val="0"/>
              </a:spcAft>
              <a:buSzPts val="1400"/>
              <a:buFont typeface="Courier New" panose="02070309020205020404" pitchFamily="49" charset="0"/>
              <a:buChar char="o"/>
            </a:pPr>
            <a:r>
              <a:rPr lang="en" sz="1800"/>
              <a:t> Visualize the numbers of errors &amp; warnings on the Data Quality page and utilize the metrics to look for odd or unusual patterns. </a:t>
            </a:r>
            <a:endParaRPr sz="800"/>
          </a:p>
          <a:p>
            <a:pPr marL="502920" lvl="1" indent="-285750" algn="l" rtl="0">
              <a:lnSpc>
                <a:spcPct val="100000"/>
              </a:lnSpc>
              <a:spcBef>
                <a:spcPts val="0"/>
              </a:spcBef>
              <a:spcAft>
                <a:spcPts val="0"/>
              </a:spcAft>
              <a:buSzPts val="1400"/>
              <a:buFont typeface="Courier New" panose="02070309020205020404" pitchFamily="49" charset="0"/>
              <a:buChar char="o"/>
            </a:pPr>
            <a:r>
              <a:rPr lang="en" sz="1800"/>
              <a:t> </a:t>
            </a:r>
            <a:r>
              <a:rPr lang="en" sz="1800" b="1"/>
              <a:t>Prioritize </a:t>
            </a:r>
            <a:r>
              <a:rPr lang="en" sz="1800" b="1" u="sng"/>
              <a:t>critical</a:t>
            </a:r>
            <a:r>
              <a:rPr lang="en" sz="1800" b="1"/>
              <a:t> errors</a:t>
            </a:r>
            <a:r>
              <a:rPr lang="en" sz="1800"/>
              <a:t>. Data with critical validation errors </a:t>
            </a:r>
            <a:r>
              <a:rPr lang="en" sz="1800" u="sng"/>
              <a:t>may not</a:t>
            </a:r>
            <a:r>
              <a:rPr lang="en" sz="1800"/>
              <a:t> be loaded to WISEdash or otherwise will have a large impact on your resulting data.</a:t>
            </a:r>
            <a:endParaRPr sz="800"/>
          </a:p>
          <a:p>
            <a:pPr marL="502920" lvl="1" indent="-285750" algn="l" rtl="0">
              <a:lnSpc>
                <a:spcPct val="100000"/>
              </a:lnSpc>
              <a:spcBef>
                <a:spcPts val="0"/>
              </a:spcBef>
              <a:spcAft>
                <a:spcPts val="0"/>
              </a:spcAft>
              <a:buSzPts val="1800"/>
              <a:buFont typeface="Courier New" panose="02070309020205020404" pitchFamily="49" charset="0"/>
              <a:buChar char="o"/>
            </a:pPr>
            <a:r>
              <a:rPr lang="en" sz="1800"/>
              <a:t> In the WISEdata Portal--Validation Messages page, utilize the </a:t>
            </a:r>
            <a:r>
              <a:rPr lang="en" sz="1800" b="1"/>
              <a:t>Validation Category filter</a:t>
            </a:r>
            <a:r>
              <a:rPr lang="en" sz="1800"/>
              <a:t> to focus on validations relating to topics the snapshot is capturing for the selected School Year.</a:t>
            </a:r>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Reporting Requirements</a:t>
            </a:r>
          </a:p>
        </p:txBody>
      </p:sp>
      <p:sp>
        <p:nvSpPr>
          <p:cNvPr id="236" name="Google Shape;236;p46"/>
          <p:cNvSpPr txBox="1"/>
          <p:nvPr/>
        </p:nvSpPr>
        <p:spPr>
          <a:xfrm>
            <a:off x="474650" y="1086139"/>
            <a:ext cx="8215640" cy="2711064"/>
          </a:xfrm>
          <a:prstGeom prst="rect">
            <a:avLst/>
          </a:prstGeom>
          <a:solidFill>
            <a:srgbClr val="E2E2F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12700" lvl="0" algn="ctr" rtl="0">
              <a:spcBef>
                <a:spcPts val="439"/>
              </a:spcBef>
              <a:spcAft>
                <a:spcPts val="0"/>
              </a:spcAft>
              <a:buClr>
                <a:srgbClr val="000000"/>
              </a:buClr>
              <a:buSzPts val="1600"/>
            </a:pPr>
            <a:r>
              <a:rPr lang="en" sz="1600" b="1">
                <a:solidFill>
                  <a:srgbClr val="000000"/>
                </a:solidFill>
                <a:latin typeface="Lato"/>
                <a:ea typeface="Lato"/>
                <a:cs typeface="Lato"/>
                <a:sym typeface="Lato"/>
              </a:rPr>
              <a:t>May 21</a:t>
            </a:r>
            <a:r>
              <a:rPr lang="en" sz="1600" b="1" baseline="30000">
                <a:solidFill>
                  <a:srgbClr val="000000"/>
                </a:solidFill>
                <a:latin typeface="Lato"/>
                <a:ea typeface="Lato"/>
                <a:cs typeface="Lato"/>
                <a:sym typeface="Lato"/>
              </a:rPr>
              <a:t>st</a:t>
            </a:r>
            <a:r>
              <a:rPr lang="en" sz="1600" b="1">
                <a:solidFill>
                  <a:srgbClr val="000000"/>
                </a:solidFill>
                <a:latin typeface="Lato"/>
                <a:ea typeface="Lato"/>
                <a:cs typeface="Lato"/>
                <a:sym typeface="Lato"/>
              </a:rPr>
              <a:t>, </a:t>
            </a:r>
            <a:r>
              <a:rPr lang="en" sz="1600" b="1">
                <a:latin typeface="Lato"/>
                <a:ea typeface="Lato"/>
                <a:cs typeface="Lato"/>
                <a:sym typeface="Lato"/>
              </a:rPr>
              <a:t>2024</a:t>
            </a:r>
            <a:r>
              <a:rPr lang="en" sz="1600" b="1">
                <a:solidFill>
                  <a:srgbClr val="000000"/>
                </a:solidFill>
                <a:latin typeface="Lato"/>
                <a:ea typeface="Lato"/>
                <a:cs typeface="Lato"/>
                <a:sym typeface="Lato"/>
              </a:rPr>
              <a:t> Snapshot</a:t>
            </a:r>
          </a:p>
          <a:p>
            <a:pPr marL="12700" lvl="0" algn="ctr" rtl="0">
              <a:spcBef>
                <a:spcPts val="439"/>
              </a:spcBef>
              <a:spcAft>
                <a:spcPts val="0"/>
              </a:spcAft>
              <a:buClr>
                <a:srgbClr val="000000"/>
              </a:buClr>
              <a:buSzPts val="1600"/>
            </a:pPr>
            <a:r>
              <a:rPr lang="en" sz="1600" b="1">
                <a:latin typeface="Lato"/>
                <a:ea typeface="Lato"/>
                <a:cs typeface="Lato"/>
                <a:sym typeface="Lato"/>
              </a:rPr>
              <a:t>2023-2024</a:t>
            </a:r>
            <a:r>
              <a:rPr lang="en" sz="1600" b="1">
                <a:solidFill>
                  <a:srgbClr val="000000"/>
                </a:solidFill>
                <a:latin typeface="Lato"/>
                <a:ea typeface="Lato"/>
                <a:cs typeface="Lato"/>
                <a:sym typeface="Lato"/>
              </a:rPr>
              <a:t> Demographics</a:t>
            </a:r>
            <a:endParaRPr lang="en" sz="1600" b="1">
              <a:solidFill>
                <a:srgbClr val="000000"/>
              </a:solidFill>
              <a:latin typeface="Lato"/>
              <a:ea typeface="Lato"/>
              <a:cs typeface="Lato"/>
            </a:endParaRPr>
          </a:p>
          <a:p>
            <a:pPr marL="298450" indent="-285750" algn="ctr">
              <a:spcBef>
                <a:spcPts val="438"/>
              </a:spcBef>
              <a:buSzPts val="1600"/>
              <a:buFont typeface="Arial" panose="020B0604020202020204" pitchFamily="34" charset="0"/>
              <a:buChar char="•"/>
            </a:pPr>
            <a:r>
              <a:rPr lang="en" sz="1600">
                <a:latin typeface="Lato"/>
                <a:ea typeface="Lato"/>
                <a:cs typeface="Lato"/>
              </a:rPr>
              <a:t>Economic Disadvantaged Status</a:t>
            </a:r>
            <a:endParaRPr lang="en" sz="1600">
              <a:latin typeface="Lato"/>
              <a:ea typeface="Lato"/>
              <a:cs typeface="Lato"/>
              <a:sym typeface="Lato"/>
            </a:endParaRPr>
          </a:p>
          <a:p>
            <a:pPr marL="298450" indent="-285750" algn="ctr">
              <a:spcBef>
                <a:spcPts val="438"/>
              </a:spcBef>
              <a:buSzPts val="1600"/>
              <a:buFont typeface="Arial" panose="020B0604020202020204" pitchFamily="34" charset="0"/>
              <a:buChar char="•"/>
            </a:pPr>
            <a:r>
              <a:rPr lang="en" sz="1600">
                <a:latin typeface="Lato"/>
                <a:ea typeface="Lato"/>
                <a:cs typeface="Lato"/>
                <a:sym typeface="Lato"/>
              </a:rPr>
              <a:t>Homeless Status</a:t>
            </a:r>
            <a:endParaRPr lang="en" sz="1600">
              <a:latin typeface="Lato"/>
              <a:ea typeface="Lato"/>
              <a:cs typeface="Lato"/>
            </a:endParaRPr>
          </a:p>
          <a:p>
            <a:pPr marL="298450" lvl="0" indent="-285750" algn="ctr" rtl="0">
              <a:spcBef>
                <a:spcPts val="439"/>
              </a:spcBef>
              <a:spcAft>
                <a:spcPts val="0"/>
              </a:spcAft>
              <a:buClr>
                <a:srgbClr val="000000"/>
              </a:buClr>
              <a:buSzPts val="1600"/>
              <a:buFont typeface="Arial" panose="020B0604020202020204" pitchFamily="34" charset="0"/>
              <a:buChar char="•"/>
            </a:pPr>
            <a:r>
              <a:rPr lang="en" sz="1600">
                <a:latin typeface="Lato"/>
                <a:ea typeface="Lato"/>
                <a:cs typeface="Lato"/>
                <a:sym typeface="Lato"/>
              </a:rPr>
              <a:t>English Language Proficiency</a:t>
            </a:r>
            <a:endParaRPr lang="en" sz="1600">
              <a:latin typeface="Lato"/>
              <a:ea typeface="Lato"/>
              <a:cs typeface="Lato"/>
            </a:endParaRPr>
          </a:p>
          <a:p>
            <a:pPr marL="298450" lvl="0" indent="-285750" algn="ctr" rtl="0">
              <a:spcBef>
                <a:spcPts val="439"/>
              </a:spcBef>
              <a:spcAft>
                <a:spcPts val="0"/>
              </a:spcAft>
              <a:buClr>
                <a:srgbClr val="000000"/>
              </a:buClr>
              <a:buSzPts val="1600"/>
              <a:buFont typeface="Arial" panose="020B0604020202020204" pitchFamily="34" charset="0"/>
              <a:buChar char="•"/>
            </a:pPr>
            <a:r>
              <a:rPr lang="en" sz="1600">
                <a:latin typeface="Lato"/>
                <a:ea typeface="Lato"/>
                <a:cs typeface="Lato"/>
                <a:sym typeface="Lato"/>
              </a:rPr>
              <a:t>Special Education Services</a:t>
            </a:r>
            <a:endParaRPr lang="en" sz="1600">
              <a:latin typeface="Lato"/>
              <a:ea typeface="Lato"/>
              <a:cs typeface="Lato"/>
            </a:endParaRPr>
          </a:p>
          <a:p>
            <a:pPr marL="298450" lvl="0" indent="-285750" algn="ctr" rtl="0">
              <a:spcBef>
                <a:spcPts val="439"/>
              </a:spcBef>
              <a:spcAft>
                <a:spcPts val="0"/>
              </a:spcAft>
              <a:buClr>
                <a:srgbClr val="000000"/>
              </a:buClr>
              <a:buSzPts val="1600"/>
              <a:buFont typeface="Arial" panose="020B0604020202020204" pitchFamily="34" charset="0"/>
              <a:buChar char="•"/>
            </a:pPr>
            <a:r>
              <a:rPr lang="en" sz="1600">
                <a:latin typeface="Lato"/>
                <a:ea typeface="Lato"/>
                <a:cs typeface="Lato"/>
                <a:sym typeface="Lato"/>
              </a:rPr>
              <a:t>Special Education Assessment</a:t>
            </a:r>
            <a:endParaRPr sz="1600">
              <a:latin typeface="Lato"/>
              <a:ea typeface="Lato"/>
              <a:cs typeface="Lato"/>
            </a:endParaRPr>
          </a:p>
          <a:p>
            <a:pPr marL="298450" indent="-285750" algn="ctr">
              <a:spcBef>
                <a:spcPts val="438"/>
              </a:spcBef>
              <a:buSzPts val="1600"/>
              <a:buFont typeface="Arial" panose="020B0604020202020204" pitchFamily="34" charset="0"/>
              <a:buChar char="•"/>
            </a:pPr>
            <a:r>
              <a:rPr lang="en" sz="1600">
                <a:latin typeface="Lato"/>
                <a:ea typeface="Lato"/>
                <a:cs typeface="Lato"/>
              </a:rPr>
              <a:t>Digital Equity (</a:t>
            </a:r>
            <a:r>
              <a:rPr lang="en" sz="1600" i="1">
                <a:latin typeface="Lato"/>
                <a:ea typeface="Lato"/>
                <a:cs typeface="Lato"/>
              </a:rPr>
              <a:t>optional</a:t>
            </a:r>
            <a:r>
              <a:rPr lang="en" sz="1600">
                <a:latin typeface="Lato"/>
                <a:ea typeface="Lato"/>
                <a:cs typeface="Lato"/>
              </a:rPr>
              <a:t>)</a:t>
            </a:r>
          </a:p>
          <a:p>
            <a:pPr marL="298450" indent="-285750" algn="ctr">
              <a:spcBef>
                <a:spcPts val="438"/>
              </a:spcBef>
              <a:buSzPts val="1600"/>
              <a:buFont typeface="Arial" panose="020B0604020202020204" pitchFamily="34" charset="0"/>
              <a:buChar char="•"/>
            </a:pPr>
            <a:r>
              <a:rPr lang="en" sz="1600">
                <a:solidFill>
                  <a:schemeClr val="dk1"/>
                </a:solidFill>
                <a:latin typeface="Lato"/>
                <a:ea typeface="Lato"/>
                <a:cs typeface="Lato"/>
              </a:rPr>
              <a:t>Choice Participant Indicator (</a:t>
            </a:r>
            <a:r>
              <a:rPr lang="en" sz="1600" i="1">
                <a:solidFill>
                  <a:schemeClr val="dk1"/>
                </a:solidFill>
                <a:latin typeface="Lato"/>
                <a:ea typeface="Lato"/>
                <a:cs typeface="Lato"/>
              </a:rPr>
              <a:t>Choice Schools only</a:t>
            </a:r>
            <a:r>
              <a:rPr lang="en" sz="1600">
                <a:solidFill>
                  <a:schemeClr val="dk1"/>
                </a:solidFill>
                <a:latin typeface="Lato"/>
                <a:ea typeface="Lato"/>
                <a:cs typeface="Lato"/>
              </a:rPr>
              <a:t>)</a:t>
            </a:r>
            <a:endParaRPr sz="1600">
              <a:latin typeface="Lato"/>
              <a:ea typeface="Lato"/>
              <a:cs typeface="Lato"/>
            </a:endParaRPr>
          </a:p>
          <a:p>
            <a:endParaRPr lang="en-US" sz="1600">
              <a:latin typeface="Lato"/>
              <a:ea typeface="Lato"/>
              <a:cs typeface="Lato"/>
            </a:endParaRPr>
          </a:p>
          <a:p>
            <a:pPr>
              <a:spcBef>
                <a:spcPts val="1800"/>
              </a:spcBef>
            </a:pPr>
            <a:endParaRPr lang="en-US" sz="1800" b="1">
              <a:latin typeface="Lato"/>
              <a:ea typeface="Lato"/>
              <a:cs typeface="Lato"/>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2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a:t>
            </a:r>
            <a:b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Types of Validation Messages</a:t>
            </a:r>
          </a:p>
        </p:txBody>
      </p:sp>
      <p:sp>
        <p:nvSpPr>
          <p:cNvPr id="358" name="Google Shape;358;p65"/>
          <p:cNvSpPr txBox="1"/>
          <p:nvPr/>
        </p:nvSpPr>
        <p:spPr>
          <a:xfrm>
            <a:off x="476249" y="1152811"/>
            <a:ext cx="8216013" cy="1023216"/>
          </a:xfrm>
          <a:prstGeom prst="rect">
            <a:avLst/>
          </a:prstGeom>
          <a:noFill/>
          <a:ln>
            <a:noFill/>
          </a:ln>
        </p:spPr>
        <p:txBody>
          <a:bodyPr spcFirstLastPara="1" wrap="square" lIns="91425" tIns="91425" rIns="91425" bIns="91425" anchor="t" anchorCtr="0">
            <a:noAutofit/>
          </a:bodyPr>
          <a:lstStyle/>
          <a:p>
            <a:pPr marL="402336" lvl="0" indent="-285750" algn="l" rtl="0">
              <a:spcBef>
                <a:spcPts val="0"/>
              </a:spcBef>
              <a:spcAft>
                <a:spcPts val="0"/>
              </a:spcAft>
              <a:buSzPct val="100000"/>
              <a:buFont typeface="Arial" panose="020B0604020202020204" pitchFamily="34" charset="0"/>
              <a:buChar char="•"/>
            </a:pPr>
            <a:r>
              <a:rPr lang="en" sz="1800" b="1">
                <a:latin typeface="Lato" panose="020F0502020204030203" pitchFamily="34" charset="0"/>
              </a:rPr>
              <a:t>~200 validation rules</a:t>
            </a:r>
            <a:endParaRPr sz="1800" b="1">
              <a:latin typeface="Lato" panose="020F0502020204030203" pitchFamily="34" charset="0"/>
            </a:endParaRPr>
          </a:p>
          <a:p>
            <a:pPr marL="402336" lvl="0" indent="-285750" algn="l" rtl="0">
              <a:spcBef>
                <a:spcPts val="0"/>
              </a:spcBef>
              <a:spcAft>
                <a:spcPts val="0"/>
              </a:spcAft>
              <a:buSzPct val="100000"/>
              <a:buFont typeface="Arial" panose="020B0604020202020204" pitchFamily="34" charset="0"/>
              <a:buChar char="•"/>
            </a:pPr>
            <a:r>
              <a:rPr lang="en" sz="1800" b="1">
                <a:latin typeface="Lato" panose="020F0502020204030203" pitchFamily="34" charset="0"/>
              </a:rPr>
              <a:t>User can manually trigger validation, or it runs overnight</a:t>
            </a:r>
            <a:endParaRPr sz="1800" b="1">
              <a:latin typeface="Lato" panose="020F0502020204030203" pitchFamily="34" charset="0"/>
            </a:endParaRPr>
          </a:p>
          <a:p>
            <a:pPr marL="402336" lvl="0" indent="-285750" algn="l" rtl="0">
              <a:spcBef>
                <a:spcPts val="0"/>
              </a:spcBef>
              <a:spcAft>
                <a:spcPts val="0"/>
              </a:spcAft>
              <a:buSzPct val="100000"/>
              <a:buFont typeface="Arial" panose="020B0604020202020204" pitchFamily="34" charset="0"/>
              <a:buChar char="•"/>
            </a:pPr>
            <a:r>
              <a:rPr lang="en" sz="1800" b="1" u="sng">
                <a:solidFill>
                  <a:schemeClr val="hlink"/>
                </a:solidFill>
                <a:latin typeface="Lato" panose="020F0502020204030203" pitchFamily="34" charset="0"/>
                <a:hlinkClick r:id="rId4"/>
              </a:rPr>
              <a:t>List of Validations</a:t>
            </a:r>
            <a:endParaRPr sz="1800" b="1">
              <a:latin typeface="Lato" panose="020F0502020204030203" pitchFamily="34" charset="0"/>
            </a:endParaRPr>
          </a:p>
        </p:txBody>
      </p:sp>
      <p:pic>
        <p:nvPicPr>
          <p:cNvPr id="359" name="Google Shape;359;p6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921380" y="2299405"/>
            <a:ext cx="400871" cy="382650"/>
          </a:xfrm>
          <a:prstGeom prst="rect">
            <a:avLst/>
          </a:prstGeom>
          <a:noFill/>
          <a:ln>
            <a:noFill/>
          </a:ln>
        </p:spPr>
      </p:pic>
      <p:sp>
        <p:nvSpPr>
          <p:cNvPr id="3" name="TextBox 2">
            <a:extLst>
              <a:ext uri="{FF2B5EF4-FFF2-40B4-BE49-F238E27FC236}">
                <a16:creationId xmlns:a16="http://schemas.microsoft.com/office/drawing/2014/main" id="{4CAF424D-8F35-3743-FC75-EFBE2C3D1A10}"/>
              </a:ext>
            </a:extLst>
          </p:cNvPr>
          <p:cNvSpPr txBox="1"/>
          <p:nvPr/>
        </p:nvSpPr>
        <p:spPr>
          <a:xfrm>
            <a:off x="826693" y="2712187"/>
            <a:ext cx="2604668" cy="1200329"/>
          </a:xfrm>
          <a:prstGeom prst="rect">
            <a:avLst/>
          </a:prstGeom>
          <a:noFill/>
        </p:spPr>
        <p:txBody>
          <a:bodyPr wrap="square">
            <a:spAutoFit/>
          </a:bodyPr>
          <a:lstStyle/>
          <a:p>
            <a:pPr lvl="0" algn="l" rtl="0">
              <a:spcBef>
                <a:spcPts val="0"/>
              </a:spcBef>
              <a:spcAft>
                <a:spcPts val="0"/>
              </a:spcAft>
              <a:buSzPts val="1600"/>
            </a:pPr>
            <a:r>
              <a:rPr lang="en-US" sz="1800" b="1">
                <a:latin typeface="Lato" panose="020F0502020204030203" pitchFamily="34" charset="0"/>
              </a:rPr>
              <a:t>Critical icon indicates a severe error that will greatly impact snapshot data </a:t>
            </a:r>
          </a:p>
        </p:txBody>
      </p:sp>
      <p:pic>
        <p:nvPicPr>
          <p:cNvPr id="361" name="Google Shape;361;p6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4382445" y="2279401"/>
            <a:ext cx="400050" cy="361950"/>
          </a:xfrm>
          <a:prstGeom prst="rect">
            <a:avLst/>
          </a:prstGeom>
          <a:noFill/>
          <a:ln>
            <a:noFill/>
          </a:ln>
        </p:spPr>
      </p:pic>
      <p:sp>
        <p:nvSpPr>
          <p:cNvPr id="5" name="TextBox 4">
            <a:extLst>
              <a:ext uri="{FF2B5EF4-FFF2-40B4-BE49-F238E27FC236}">
                <a16:creationId xmlns:a16="http://schemas.microsoft.com/office/drawing/2014/main" id="{06D28FF1-8018-6CF9-A88A-151827029D7E}"/>
              </a:ext>
            </a:extLst>
          </p:cNvPr>
          <p:cNvSpPr txBox="1"/>
          <p:nvPr/>
        </p:nvSpPr>
        <p:spPr>
          <a:xfrm>
            <a:off x="3280136" y="2682055"/>
            <a:ext cx="2604668" cy="923330"/>
          </a:xfrm>
          <a:prstGeom prst="rect">
            <a:avLst/>
          </a:prstGeom>
          <a:noFill/>
        </p:spPr>
        <p:txBody>
          <a:bodyPr wrap="square">
            <a:spAutoFit/>
          </a:bodyPr>
          <a:lstStyle/>
          <a:p>
            <a:pPr marL="127000" lvl="0" algn="ctr" rtl="0">
              <a:spcBef>
                <a:spcPts val="0"/>
              </a:spcBef>
              <a:spcAft>
                <a:spcPts val="0"/>
              </a:spcAft>
              <a:buSzPts val="1600"/>
            </a:pPr>
            <a:r>
              <a:rPr lang="en-US" sz="1800" b="1">
                <a:latin typeface="Lato" panose="020F0502020204030203" pitchFamily="34" charset="0"/>
              </a:rPr>
              <a:t>Error icon indicates data is submitted incorrectly</a:t>
            </a:r>
          </a:p>
        </p:txBody>
      </p:sp>
      <p:pic>
        <p:nvPicPr>
          <p:cNvPr id="360" name="Google Shape;360;p65">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7849979" y="2276712"/>
            <a:ext cx="396822" cy="382650"/>
          </a:xfrm>
          <a:prstGeom prst="rect">
            <a:avLst/>
          </a:prstGeom>
          <a:noFill/>
          <a:ln>
            <a:noFill/>
          </a:ln>
        </p:spPr>
      </p:pic>
      <p:sp>
        <p:nvSpPr>
          <p:cNvPr id="7" name="TextBox 6">
            <a:extLst>
              <a:ext uri="{FF2B5EF4-FFF2-40B4-BE49-F238E27FC236}">
                <a16:creationId xmlns:a16="http://schemas.microsoft.com/office/drawing/2014/main" id="{D3C479BE-A254-D37F-5297-676F839B267F}"/>
              </a:ext>
            </a:extLst>
          </p:cNvPr>
          <p:cNvSpPr txBox="1"/>
          <p:nvPr/>
        </p:nvSpPr>
        <p:spPr>
          <a:xfrm>
            <a:off x="5640261" y="2706922"/>
            <a:ext cx="2603299" cy="1477328"/>
          </a:xfrm>
          <a:prstGeom prst="rect">
            <a:avLst/>
          </a:prstGeom>
          <a:noFill/>
        </p:spPr>
        <p:txBody>
          <a:bodyPr wrap="square">
            <a:spAutoFit/>
          </a:bodyPr>
          <a:lstStyle/>
          <a:p>
            <a:pPr marL="114300" lvl="0" algn="r" rtl="0">
              <a:spcBef>
                <a:spcPts val="0"/>
              </a:spcBef>
              <a:spcAft>
                <a:spcPts val="0"/>
              </a:spcAft>
              <a:buSzPts val="1800"/>
            </a:pPr>
            <a:r>
              <a:rPr lang="en-US" sz="1800" b="1">
                <a:latin typeface="Lato" panose="020F0502020204030203" pitchFamily="34" charset="0"/>
              </a:rPr>
              <a:t>Warning icon indicates something may be wrong with the submitted data but not necessarily </a:t>
            </a:r>
          </a:p>
        </p:txBody>
      </p:sp>
      <p:cxnSp>
        <p:nvCxnSpPr>
          <p:cNvPr id="6" name="Straight Connector 5">
            <a:extLst>
              <a:ext uri="{FF2B5EF4-FFF2-40B4-BE49-F238E27FC236}">
                <a16:creationId xmlns:a16="http://schemas.microsoft.com/office/drawing/2014/main" id="{22F87A3C-B9E2-53CE-4FB6-3BB62D82033A}"/>
              </a:ext>
              <a:ext uri="{C183D7F6-B498-43B3-948B-1728B52AA6E4}">
                <adec:decorative xmlns:adec="http://schemas.microsoft.com/office/drawing/2017/decorative" val="1"/>
              </a:ext>
            </a:extLst>
          </p:cNvPr>
          <p:cNvCxnSpPr/>
          <p:nvPr/>
        </p:nvCxnSpPr>
        <p:spPr>
          <a:xfrm flipV="1">
            <a:off x="921380" y="2659362"/>
            <a:ext cx="7322180" cy="226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9834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Validation Messages</a:t>
            </a:r>
          </a:p>
        </p:txBody>
      </p:sp>
      <p:pic>
        <p:nvPicPr>
          <p:cNvPr id="364" name="Google Shape;364;p65" descr="Screenshot of WISEdata Portal listing a series of validations."/>
          <p:cNvPicPr preferRelativeResize="0"/>
          <p:nvPr/>
        </p:nvPicPr>
        <p:blipFill>
          <a:blip r:embed="rId4">
            <a:alphaModFix/>
          </a:blip>
          <a:stretch>
            <a:fillRect/>
          </a:stretch>
        </p:blipFill>
        <p:spPr>
          <a:xfrm>
            <a:off x="1519174" y="1094806"/>
            <a:ext cx="6105652" cy="2815776"/>
          </a:xfrm>
          <a:prstGeom prst="rect">
            <a:avLst/>
          </a:prstGeom>
          <a:noFill/>
          <a:ln w="3175">
            <a:solidFill>
              <a:schemeClr val="tx1">
                <a:lumMod val="50000"/>
                <a:lumOff val="50000"/>
              </a:schemeClr>
            </a:solidFill>
          </a:ln>
        </p:spPr>
      </p:pic>
      <p:sp>
        <p:nvSpPr>
          <p:cNvPr id="362" name="Google Shape;362;p65"/>
          <p:cNvSpPr txBox="1"/>
          <p:nvPr/>
        </p:nvSpPr>
        <p:spPr>
          <a:xfrm>
            <a:off x="1631777" y="4083051"/>
            <a:ext cx="5618400" cy="400200"/>
          </a:xfrm>
          <a:prstGeom prst="rect">
            <a:avLst/>
          </a:prstGeom>
          <a:solidFill>
            <a:schemeClr val="lt1"/>
          </a:solidFill>
          <a:ln w="38100" cap="flat" cmpd="sng">
            <a:solidFill>
              <a:srgbClr val="A00B0B"/>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Click the black         icon to see more information about the validation!</a:t>
            </a:r>
            <a:endParaRPr>
              <a:latin typeface="Lato"/>
              <a:ea typeface="Lato"/>
              <a:cs typeface="Lato"/>
              <a:sym typeface="Lato"/>
            </a:endParaRPr>
          </a:p>
        </p:txBody>
      </p:sp>
      <p:pic>
        <p:nvPicPr>
          <p:cNvPr id="363" name="Google Shape;363;p6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871034" y="4145437"/>
            <a:ext cx="275428" cy="275428"/>
          </a:xfrm>
          <a:prstGeom prst="rect">
            <a:avLst/>
          </a:prstGeom>
          <a:noFill/>
          <a:ln>
            <a:noFill/>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WISEdata Portal</a:t>
            </a:r>
          </a:p>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Example: Student Detail Validations</a:t>
            </a:r>
          </a:p>
        </p:txBody>
      </p:sp>
      <p:pic>
        <p:nvPicPr>
          <p:cNvPr id="6" name="Picture 5" descr="A screenshot of a specific Student Detail screen from WISEdata Portal. There are two different levels of demographic data: student specific demographic data, located at the top of the screen. below a sub-header, Demographic - School Level is the school level demographic data for that student. Validations fall under school level demographics.">
            <a:extLst>
              <a:ext uri="{FF2B5EF4-FFF2-40B4-BE49-F238E27FC236}">
                <a16:creationId xmlns:a16="http://schemas.microsoft.com/office/drawing/2014/main" id="{3A2329BF-C220-EDB7-AF34-A5EDF83BECED}"/>
              </a:ext>
            </a:extLst>
          </p:cNvPr>
          <p:cNvPicPr>
            <a:picLocks noChangeAspect="1"/>
          </p:cNvPicPr>
          <p:nvPr/>
        </p:nvPicPr>
        <p:blipFill>
          <a:blip r:embed="rId4"/>
          <a:stretch>
            <a:fillRect/>
          </a:stretch>
        </p:blipFill>
        <p:spPr>
          <a:xfrm>
            <a:off x="0" y="1068350"/>
            <a:ext cx="9144000" cy="3635450"/>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Exports</a:t>
            </a:r>
          </a:p>
        </p:txBody>
      </p:sp>
      <p:sp>
        <p:nvSpPr>
          <p:cNvPr id="376" name="Google Shape;376;p67"/>
          <p:cNvSpPr txBox="1"/>
          <p:nvPr/>
        </p:nvSpPr>
        <p:spPr>
          <a:xfrm>
            <a:off x="500964" y="1110874"/>
            <a:ext cx="8142069" cy="25851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tx1"/>
                </a:solidFill>
                <a:latin typeface="Lato"/>
                <a:ea typeface="Lato"/>
                <a:cs typeface="Lato"/>
                <a:sym typeface="Lato"/>
              </a:rPr>
              <a:t>Exports:</a:t>
            </a:r>
            <a:endParaRPr sz="1800" b="1">
              <a:solidFill>
                <a:schemeClr val="tx1"/>
              </a:solidFill>
              <a:latin typeface="Lato"/>
              <a:ea typeface="Lato"/>
              <a:cs typeface="Lato"/>
              <a:sym typeface="Lato"/>
            </a:endParaRPr>
          </a:p>
          <a:p>
            <a:pPr marL="402336" lvl="0" indent="-285750" algn="l" rtl="0">
              <a:spcBef>
                <a:spcPts val="0"/>
              </a:spcBef>
              <a:spcAft>
                <a:spcPts val="0"/>
              </a:spcAft>
              <a:buSzPts val="1800"/>
              <a:buFont typeface="Arial" panose="020B0604020202020204" pitchFamily="34" charset="0"/>
              <a:buChar char="•"/>
            </a:pPr>
            <a:r>
              <a:rPr lang="en" sz="1800" b="1">
                <a:solidFill>
                  <a:schemeClr val="tx1"/>
                </a:solidFill>
                <a:latin typeface="Lato"/>
                <a:ea typeface="Lato"/>
                <a:cs typeface="Lato"/>
                <a:sym typeface="Lato"/>
              </a:rPr>
              <a:t>Multiple export files</a:t>
            </a:r>
            <a:endParaRPr sz="1800" b="1">
              <a:solidFill>
                <a:schemeClr val="tx1"/>
              </a:solidFill>
              <a:latin typeface="Lato"/>
              <a:ea typeface="Lato"/>
              <a:cs typeface="Lato"/>
              <a:sym typeface="Lato"/>
            </a:endParaRPr>
          </a:p>
          <a:p>
            <a:pPr marL="402336" lvl="0" indent="-285750" algn="l" rtl="0">
              <a:spcBef>
                <a:spcPts val="0"/>
              </a:spcBef>
              <a:spcAft>
                <a:spcPts val="0"/>
              </a:spcAft>
              <a:buSzPts val="1800"/>
              <a:buFont typeface="Arial" panose="020B0604020202020204" pitchFamily="34" charset="0"/>
              <a:buChar char="•"/>
            </a:pPr>
            <a:r>
              <a:rPr lang="en" sz="1800" b="1">
                <a:solidFill>
                  <a:schemeClr val="tx1"/>
                </a:solidFill>
                <a:latin typeface="Lato"/>
                <a:ea typeface="Lato"/>
                <a:cs typeface="Lato"/>
                <a:sym typeface="Lato"/>
              </a:rPr>
              <a:t>Tool to view data comparisons</a:t>
            </a:r>
            <a:endParaRPr sz="1800" b="1">
              <a:solidFill>
                <a:schemeClr val="tx1"/>
              </a:solidFill>
              <a:latin typeface="Lato"/>
              <a:ea typeface="Lato"/>
              <a:cs typeface="Lato"/>
              <a:sym typeface="Lato"/>
            </a:endParaRPr>
          </a:p>
          <a:p>
            <a:pPr marL="402336" lvl="0" indent="-285750" algn="l" rtl="0">
              <a:spcBef>
                <a:spcPts val="0"/>
              </a:spcBef>
              <a:spcAft>
                <a:spcPts val="0"/>
              </a:spcAft>
              <a:buSzPts val="1800"/>
              <a:buFont typeface="Arial" panose="020B0604020202020204" pitchFamily="34" charset="0"/>
              <a:buChar char="•"/>
            </a:pPr>
            <a:r>
              <a:rPr lang="en" sz="1800" b="1">
                <a:solidFill>
                  <a:schemeClr val="tx1"/>
                </a:solidFill>
                <a:latin typeface="Lato"/>
                <a:ea typeface="Lato"/>
                <a:cs typeface="Lato"/>
                <a:sym typeface="Lato"/>
              </a:rPr>
              <a:t>Files for each data collection</a:t>
            </a:r>
            <a:endParaRPr sz="1800" b="1">
              <a:solidFill>
                <a:schemeClr val="tx1"/>
              </a:solidFill>
              <a:latin typeface="Lato"/>
              <a:ea typeface="Lato"/>
              <a:cs typeface="Lato"/>
              <a:sym typeface="Lato"/>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pic>
        <p:nvPicPr>
          <p:cNvPr id="6" name="Picture 5" descr="A screenshot of the Exports screen on WISEdata Portal. Selecting the Student Demographics export will be helpful for your auditing for the spring snapshot. ">
            <a:extLst>
              <a:ext uri="{FF2B5EF4-FFF2-40B4-BE49-F238E27FC236}">
                <a16:creationId xmlns:a16="http://schemas.microsoft.com/office/drawing/2014/main" id="{E98A02F3-8BB7-60FF-7F7C-63AD1DC29CED}"/>
              </a:ext>
            </a:extLst>
          </p:cNvPr>
          <p:cNvPicPr>
            <a:picLocks noChangeAspect="1"/>
          </p:cNvPicPr>
          <p:nvPr/>
        </p:nvPicPr>
        <p:blipFill>
          <a:blip r:embed="rId4"/>
          <a:stretch>
            <a:fillRect/>
          </a:stretch>
        </p:blipFill>
        <p:spPr>
          <a:xfrm>
            <a:off x="1075324" y="2403461"/>
            <a:ext cx="6993348" cy="2436175"/>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Data Quality Alerts </a:t>
            </a:r>
            <a:r>
              <a:rPr lang="en-US" sz="1600" b="1">
                <a:latin typeface="Lato Black" panose="020F0A02020204030203" pitchFamily="34" charset="0"/>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1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endPar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383" name="Google Shape;383;p68"/>
          <p:cNvSpPr txBox="1">
            <a:spLocks noGrp="1"/>
          </p:cNvSpPr>
          <p:nvPr>
            <p:ph type="body" idx="2"/>
          </p:nvPr>
        </p:nvSpPr>
        <p:spPr>
          <a:xfrm>
            <a:off x="467669" y="1074944"/>
            <a:ext cx="8236581" cy="2457013"/>
          </a:xfrm>
          <a:prstGeom prst="rect">
            <a:avLst/>
          </a:prstGeom>
          <a:noFill/>
          <a:ln>
            <a:noFill/>
          </a:ln>
        </p:spPr>
        <p:txBody>
          <a:bodyPr spcFirstLastPara="1" wrap="square" lIns="91425" tIns="45700" rIns="91425" bIns="45700" anchor="t" anchorCtr="0">
            <a:noAutofit/>
          </a:bodyPr>
          <a:lstStyle/>
          <a:p>
            <a:pPr marL="402336"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a:t>To cut down on the number of data quality emails from the Customer Services Team, Data Quality alerts are also displayed in WISEdata Portal.</a:t>
            </a:r>
          </a:p>
          <a:p>
            <a:pPr marL="402336" lvl="0" indent="-285750" algn="l" rtl="0">
              <a:lnSpc>
                <a:spcPct val="100000"/>
              </a:lnSpc>
              <a:spcBef>
                <a:spcPts val="0"/>
              </a:spcBef>
              <a:spcAft>
                <a:spcPts val="0"/>
              </a:spcAft>
              <a:buClr>
                <a:schemeClr val="dk1"/>
              </a:buClr>
              <a:buSzPts val="1800"/>
              <a:buFont typeface="Arial" panose="020B0604020202020204" pitchFamily="34" charset="0"/>
              <a:buChar char="•"/>
            </a:pPr>
            <a:endParaRPr lang="en"/>
          </a:p>
          <a:p>
            <a:pPr marL="402336" lvl="0" indent="-285750" algn="l" rtl="0">
              <a:lnSpc>
                <a:spcPct val="100000"/>
              </a:lnSpc>
              <a:spcBef>
                <a:spcPts val="0"/>
              </a:spcBef>
              <a:spcAft>
                <a:spcPts val="0"/>
              </a:spcAft>
              <a:buClr>
                <a:schemeClr val="dk1"/>
              </a:buClr>
              <a:buSzPts val="1800"/>
              <a:buFont typeface="Arial" panose="020B0604020202020204" pitchFamily="34" charset="0"/>
              <a:buChar char="•"/>
            </a:pPr>
            <a:endParaRPr lang="en" sz="1800"/>
          </a:p>
          <a:p>
            <a:pPr marL="402336" lvl="0" indent="-285750" algn="l" rtl="0">
              <a:lnSpc>
                <a:spcPct val="100000"/>
              </a:lnSpc>
              <a:spcBef>
                <a:spcPts val="0"/>
              </a:spcBef>
              <a:spcAft>
                <a:spcPts val="0"/>
              </a:spcAft>
              <a:buClr>
                <a:schemeClr val="dk1"/>
              </a:buClr>
              <a:buSzPts val="1800"/>
              <a:buFont typeface="Arial" panose="020B0604020202020204" pitchFamily="34" charset="0"/>
              <a:buChar char="•"/>
            </a:pPr>
            <a:endParaRPr lang="en" sz="1800"/>
          </a:p>
          <a:p>
            <a:pPr marL="402336" lvl="0" indent="-285750" algn="l" rtl="0">
              <a:lnSpc>
                <a:spcPct val="100000"/>
              </a:lnSpc>
              <a:spcBef>
                <a:spcPts val="0"/>
              </a:spcBef>
              <a:spcAft>
                <a:spcPts val="0"/>
              </a:spcAft>
              <a:buClr>
                <a:schemeClr val="dk1"/>
              </a:buClr>
              <a:buSzPts val="1800"/>
              <a:buFont typeface="Arial" panose="020B0604020202020204" pitchFamily="34" charset="0"/>
              <a:buChar char="•"/>
            </a:pPr>
            <a:endParaRPr lang="en"/>
          </a:p>
          <a:p>
            <a:pPr marL="402336" indent="-285750">
              <a:lnSpc>
                <a:spcPct val="100000"/>
              </a:lnSpc>
              <a:buSzPts val="1800"/>
              <a:buFont typeface="Arial" panose="020B0604020202020204" pitchFamily="34" charset="0"/>
              <a:buChar char="•"/>
            </a:pPr>
            <a:r>
              <a:rPr lang="en-US" sz="1800"/>
              <a:t>Click the ‘Learn More’ button to be taken to the Alert page to see the details.</a:t>
            </a:r>
            <a:endParaRPr sz="1800"/>
          </a:p>
          <a:p>
            <a:pPr marL="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a:p>
        </p:txBody>
      </p:sp>
      <p:pic>
        <p:nvPicPr>
          <p:cNvPr id="384" name="Google Shape;384;p68" descr="Screenshot of a WISEdata Portal Data Quality Alert."/>
          <p:cNvPicPr preferRelativeResize="0"/>
          <p:nvPr/>
        </p:nvPicPr>
        <p:blipFill>
          <a:blip r:embed="rId4">
            <a:alphaModFix/>
          </a:blip>
          <a:stretch>
            <a:fillRect/>
          </a:stretch>
        </p:blipFill>
        <p:spPr>
          <a:xfrm>
            <a:off x="338137" y="1867741"/>
            <a:ext cx="8467725" cy="514350"/>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Data Quality Alerts </a:t>
            </a:r>
            <a:r>
              <a:rPr lang="en-US" sz="1600" b="1">
                <a:latin typeface="Lato Black" panose="020F0A02020204030203" pitchFamily="34" charset="0"/>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2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391" name="Google Shape;391;p69"/>
          <p:cNvSpPr txBox="1">
            <a:spLocks noGrp="1"/>
          </p:cNvSpPr>
          <p:nvPr>
            <p:ph type="body" idx="2"/>
          </p:nvPr>
        </p:nvSpPr>
        <p:spPr>
          <a:xfrm>
            <a:off x="460690" y="921604"/>
            <a:ext cx="8222620" cy="634970"/>
          </a:xfrm>
          <a:prstGeom prst="rect">
            <a:avLst/>
          </a:prstGeom>
          <a:noFill/>
          <a:ln>
            <a:noFill/>
          </a:ln>
        </p:spPr>
        <p:txBody>
          <a:bodyPr spcFirstLastPara="1" wrap="square" lIns="91425" tIns="45700" rIns="91425" bIns="45700" anchor="t" anchorCtr="0">
            <a:noAutofit/>
          </a:bodyPr>
          <a:lstStyle/>
          <a:p>
            <a:pPr marL="402336" indent="-285750">
              <a:lnSpc>
                <a:spcPct val="100000"/>
              </a:lnSpc>
            </a:pPr>
            <a:r>
              <a:rPr lang="en" sz="1800"/>
              <a:t>Follow the instructions to investigate, review, and/or correct your data.</a:t>
            </a:r>
            <a:endParaRPr sz="1800"/>
          </a:p>
          <a:p>
            <a:pPr marL="164592"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a:p>
        </p:txBody>
      </p:sp>
      <p:pic>
        <p:nvPicPr>
          <p:cNvPr id="392" name="Google Shape;392;p69" descr="A screenshot of the WISEdata Portal Data Quality Alert instructions."/>
          <p:cNvPicPr preferRelativeResize="0"/>
          <p:nvPr/>
        </p:nvPicPr>
        <p:blipFill>
          <a:blip r:embed="rId4">
            <a:alphaModFix/>
          </a:blip>
          <a:stretch>
            <a:fillRect/>
          </a:stretch>
        </p:blipFill>
        <p:spPr>
          <a:xfrm>
            <a:off x="0" y="1314676"/>
            <a:ext cx="9144000" cy="3928498"/>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7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Data Quality Alerts </a:t>
            </a:r>
            <a:r>
              <a:rPr lang="en-US" sz="1600" b="1">
                <a:latin typeface="Lato Black" panose="020F0A02020204030203" pitchFamily="34" charset="0"/>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3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398" name="Google Shape;398;p70"/>
          <p:cNvSpPr txBox="1">
            <a:spLocks noGrp="1"/>
          </p:cNvSpPr>
          <p:nvPr>
            <p:ph type="body" idx="2"/>
          </p:nvPr>
        </p:nvSpPr>
        <p:spPr>
          <a:xfrm>
            <a:off x="467669" y="1081923"/>
            <a:ext cx="8229601" cy="2813001"/>
          </a:xfrm>
          <a:prstGeom prst="rect">
            <a:avLst/>
          </a:prstGeom>
          <a:noFill/>
          <a:ln>
            <a:noFill/>
          </a:ln>
        </p:spPr>
        <p:txBody>
          <a:bodyPr spcFirstLastPara="1" wrap="square" lIns="91425" tIns="45700" rIns="91425" bIns="45700" anchor="t" anchorCtr="0">
            <a:noAutofit/>
          </a:bodyPr>
          <a:lstStyle/>
          <a:p>
            <a:pPr marL="402336" indent="-285750">
              <a:lnSpc>
                <a:spcPct val="100000"/>
              </a:lnSpc>
              <a:buSzPts val="1800"/>
              <a:buFont typeface="Arial" panose="020B0604020202020204" pitchFamily="34" charset="0"/>
              <a:buChar char="•"/>
            </a:pPr>
            <a:r>
              <a:rPr lang="en"/>
              <a:t>Acknowledge the alert once you follow the Instructions in the Important Information section of the page.</a:t>
            </a:r>
          </a:p>
          <a:p>
            <a:pPr marL="402336" indent="-285750">
              <a:lnSpc>
                <a:spcPct val="100000"/>
              </a:lnSpc>
              <a:buSzPts val="1800"/>
              <a:buFont typeface="Arial" panose="020B0604020202020204" pitchFamily="34" charset="0"/>
              <a:buChar char="•"/>
            </a:pPr>
            <a:endParaRPr lang="en"/>
          </a:p>
          <a:p>
            <a:pPr marL="402336" indent="-285750">
              <a:lnSpc>
                <a:spcPct val="100000"/>
              </a:lnSpc>
              <a:buSzPts val="1800"/>
              <a:buFont typeface="Arial" panose="020B0604020202020204" pitchFamily="34" charset="0"/>
              <a:buChar char="•"/>
            </a:pPr>
            <a:endParaRPr lang="en"/>
          </a:p>
          <a:p>
            <a:pPr marL="402336" indent="-285750">
              <a:lnSpc>
                <a:spcPct val="100000"/>
              </a:lnSpc>
              <a:buSzPts val="1800"/>
              <a:buFont typeface="Arial" panose="020B0604020202020204" pitchFamily="34" charset="0"/>
              <a:buChar char="•"/>
            </a:pPr>
            <a:endParaRPr lang="en"/>
          </a:p>
          <a:p>
            <a:pPr marL="402336" indent="-285750">
              <a:lnSpc>
                <a:spcPct val="100000"/>
              </a:lnSpc>
              <a:buSzPts val="1800"/>
              <a:buFont typeface="Arial" panose="020B0604020202020204" pitchFamily="34" charset="0"/>
              <a:buChar char="•"/>
            </a:pPr>
            <a:endParaRPr lang="en"/>
          </a:p>
          <a:p>
            <a:pPr marL="402336" indent="-285750">
              <a:lnSpc>
                <a:spcPct val="100000"/>
              </a:lnSpc>
              <a:buSzPts val="1800"/>
              <a:buFont typeface="Arial" panose="020B0604020202020204" pitchFamily="34" charset="0"/>
              <a:buChar char="•"/>
            </a:pPr>
            <a:endParaRPr/>
          </a:p>
          <a:p>
            <a:pPr marL="402336" lvl="0" indent="-285750" algn="l" rtl="0">
              <a:lnSpc>
                <a:spcPct val="100000"/>
              </a:lnSpc>
              <a:spcBef>
                <a:spcPts val="0"/>
              </a:spcBef>
              <a:spcAft>
                <a:spcPts val="0"/>
              </a:spcAft>
              <a:buFont typeface="Arial" panose="020B0604020202020204" pitchFamily="34" charset="0"/>
              <a:buChar char="•"/>
            </a:pPr>
            <a:endParaRPr/>
          </a:p>
          <a:p>
            <a:pPr marL="402336" indent="-285750">
              <a:lnSpc>
                <a:spcPct val="100000"/>
              </a:lnSpc>
              <a:buSzPts val="1800"/>
              <a:buFont typeface="Arial" panose="020B0604020202020204" pitchFamily="34" charset="0"/>
              <a:buChar char="•"/>
            </a:pPr>
            <a:r>
              <a:rPr lang="en"/>
              <a:t>Only the Primary or Secondary WISEdata contact can acknowledge the alerts</a:t>
            </a:r>
            <a:r>
              <a:rPr lang="en" sz="1800"/>
              <a:t>.</a:t>
            </a:r>
            <a:endParaRPr sz="1800"/>
          </a:p>
          <a:p>
            <a:pPr marL="402336" marR="0" lvl="0" indent="-285750" algn="l" rtl="0">
              <a:lnSpc>
                <a:spcPct val="100000"/>
              </a:lnSpc>
              <a:spcBef>
                <a:spcPts val="0"/>
              </a:spcBef>
              <a:spcAft>
                <a:spcPts val="0"/>
              </a:spcAft>
              <a:buFont typeface="Arial" panose="020B0604020202020204" pitchFamily="34" charset="0"/>
              <a:buChar char="•"/>
            </a:pPr>
            <a:endParaRPr sz="1800"/>
          </a:p>
          <a:p>
            <a:pPr marL="457200" marR="0" lvl="0" indent="0" algn="l" rtl="0">
              <a:lnSpc>
                <a:spcPct val="100000"/>
              </a:lnSpc>
              <a:spcBef>
                <a:spcPts val="0"/>
              </a:spcBef>
              <a:spcAft>
                <a:spcPts val="0"/>
              </a:spcAft>
              <a:buNone/>
            </a:pPr>
            <a:endParaRPr/>
          </a:p>
        </p:txBody>
      </p:sp>
      <p:pic>
        <p:nvPicPr>
          <p:cNvPr id="399" name="Google Shape;399;p70" descr="Screenshot of a Data Quality Alert reminder in WISEdata Portal.">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134485" y="1770152"/>
            <a:ext cx="8839200" cy="1412620"/>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7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Reviewing WISEdata Tasks</a:t>
            </a:r>
          </a:p>
        </p:txBody>
      </p:sp>
      <p:sp>
        <p:nvSpPr>
          <p:cNvPr id="405" name="Google Shape;405;p71"/>
          <p:cNvSpPr txBox="1">
            <a:spLocks noGrp="1"/>
          </p:cNvSpPr>
          <p:nvPr>
            <p:ph type="body" idx="2"/>
          </p:nvPr>
        </p:nvSpPr>
        <p:spPr>
          <a:xfrm>
            <a:off x="474649" y="1087582"/>
            <a:ext cx="8212151" cy="2780322"/>
          </a:xfrm>
          <a:prstGeom prst="rect">
            <a:avLst/>
          </a:prstGeom>
          <a:noFill/>
          <a:ln>
            <a:noFill/>
          </a:ln>
        </p:spPr>
        <p:txBody>
          <a:bodyPr spcFirstLastPara="1" wrap="square" lIns="91425" tIns="45700" rIns="91425" bIns="45700" anchor="t" anchorCtr="0">
            <a:noAutofit/>
          </a:bodyPr>
          <a:lstStyle/>
          <a:p>
            <a:pPr marL="0" indent="0">
              <a:lnSpc>
                <a:spcPct val="100000"/>
              </a:lnSpc>
              <a:buSzPts val="1800"/>
              <a:buNone/>
            </a:pPr>
            <a:r>
              <a:rPr lang="en" sz="1800"/>
              <a:t>Prior to a snapshot make sure that:</a:t>
            </a:r>
          </a:p>
          <a:p>
            <a:pPr marL="402336" indent="-285750">
              <a:lnSpc>
                <a:spcPct val="100000"/>
              </a:lnSpc>
              <a:buSzPts val="1800"/>
              <a:buFont typeface="Arial" panose="020B0604020202020204" pitchFamily="34" charset="0"/>
              <a:buChar char="•"/>
            </a:pPr>
            <a:r>
              <a:rPr lang="en"/>
              <a:t>A</a:t>
            </a:r>
            <a:r>
              <a:rPr lang="en" sz="1800"/>
              <a:t>ll </a:t>
            </a:r>
            <a:r>
              <a:rPr lang="en"/>
              <a:t>demographic errors</a:t>
            </a:r>
            <a:r>
              <a:rPr lang="en" sz="1800"/>
              <a:t> are resolved.</a:t>
            </a:r>
          </a:p>
          <a:p>
            <a:pPr marL="402336" indent="-285750">
              <a:lnSpc>
                <a:spcPct val="100000"/>
              </a:lnSpc>
              <a:buSzPts val="1800"/>
              <a:buFont typeface="Arial" panose="020B0604020202020204" pitchFamily="34" charset="0"/>
              <a:buChar char="•"/>
            </a:pPr>
            <a:r>
              <a:rPr lang="en"/>
              <a:t>All demographic warnings</a:t>
            </a:r>
            <a:r>
              <a:rPr lang="en" sz="1800"/>
              <a:t> are either acknowledged or resolved.</a:t>
            </a:r>
          </a:p>
          <a:p>
            <a:pPr marL="402336" lvl="0" indent="-285750" algn="l" rtl="0">
              <a:lnSpc>
                <a:spcPct val="100000"/>
              </a:lnSpc>
              <a:spcBef>
                <a:spcPts val="0"/>
              </a:spcBef>
              <a:spcAft>
                <a:spcPts val="0"/>
              </a:spcAft>
              <a:buFont typeface="Arial" panose="020B0604020202020204" pitchFamily="34" charset="0"/>
              <a:buChar char="•"/>
            </a:pPr>
            <a:endParaRPr sz="1800"/>
          </a:p>
          <a:p>
            <a:pPr marL="402336" indent="-285750">
              <a:lnSpc>
                <a:spcPct val="100000"/>
              </a:lnSpc>
              <a:buSzPts val="1800"/>
              <a:buFont typeface="Arial" panose="020B0604020202020204" pitchFamily="34" charset="0"/>
              <a:buChar char="•"/>
            </a:pPr>
            <a:r>
              <a:rPr lang="en" sz="1800"/>
              <a:t>Look for and read notifications from the DPI Customer Services Team.</a:t>
            </a:r>
            <a:r>
              <a:rPr lang="en"/>
              <a:t> </a:t>
            </a:r>
            <a:endParaRPr lang="en" sz="1800"/>
          </a:p>
          <a:p>
            <a:pPr marL="502920" lvl="1" indent="-285750">
              <a:lnSpc>
                <a:spcPct val="100000"/>
              </a:lnSpc>
              <a:spcBef>
                <a:spcPts val="0"/>
              </a:spcBef>
              <a:buSzPct val="100000"/>
              <a:buFont typeface="Courier New" panose="02070309020205020404" pitchFamily="49" charset="0"/>
              <a:buChar char="o"/>
            </a:pPr>
            <a:r>
              <a:rPr lang="en" sz="1750"/>
              <a:t>Operational data quality checks.</a:t>
            </a:r>
          </a:p>
          <a:p>
            <a:pPr marL="502920" lvl="1" indent="-285750">
              <a:lnSpc>
                <a:spcPct val="100000"/>
              </a:lnSpc>
              <a:spcBef>
                <a:spcPts val="0"/>
              </a:spcBef>
              <a:buSzPct val="100000"/>
              <a:buFont typeface="Courier New" panose="02070309020205020404" pitchFamily="49" charset="0"/>
              <a:buChar char="o"/>
            </a:pPr>
            <a:r>
              <a:rPr lang="en" sz="1750"/>
              <a:t>May reach out to you to help with specific issues they find.</a:t>
            </a:r>
          </a:p>
          <a:p>
            <a:pPr marL="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Preparation Summary</a:t>
            </a:r>
          </a:p>
        </p:txBody>
      </p:sp>
      <p:graphicFrame>
        <p:nvGraphicFramePr>
          <p:cNvPr id="411" name="Google Shape;411;p72"/>
          <p:cNvGraphicFramePr/>
          <p:nvPr>
            <p:extLst>
              <p:ext uri="{D42A27DB-BD31-4B8C-83A1-F6EECF244321}">
                <p14:modId xmlns:p14="http://schemas.microsoft.com/office/powerpoint/2010/main" val="673593676"/>
              </p:ext>
            </p:extLst>
          </p:nvPr>
        </p:nvGraphicFramePr>
        <p:xfrm>
          <a:off x="628213" y="1075048"/>
          <a:ext cx="7887574" cy="3566100"/>
        </p:xfrm>
        <a:graphic>
          <a:graphicData uri="http://schemas.openxmlformats.org/drawingml/2006/table">
            <a:tbl>
              <a:tblPr firstRow="1">
                <a:noFill/>
                <a:tableStyleId>{44DFEE51-86DA-42D9-8CFF-5B078BC52E03}</a:tableStyleId>
              </a:tblPr>
              <a:tblGrid>
                <a:gridCol w="3943787">
                  <a:extLst>
                    <a:ext uri="{9D8B030D-6E8A-4147-A177-3AD203B41FA5}">
                      <a16:colId xmlns:a16="http://schemas.microsoft.com/office/drawing/2014/main" val="20000"/>
                    </a:ext>
                  </a:extLst>
                </a:gridCol>
                <a:gridCol w="3943787">
                  <a:extLst>
                    <a:ext uri="{9D8B030D-6E8A-4147-A177-3AD203B41FA5}">
                      <a16:colId xmlns:a16="http://schemas.microsoft.com/office/drawing/2014/main" val="20001"/>
                    </a:ext>
                  </a:extLst>
                </a:gridCol>
              </a:tblGrid>
              <a:tr h="874069">
                <a:tc>
                  <a:txBody>
                    <a:bodyPr/>
                    <a:lstStyle/>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Use WISEdata Regularly.</a:t>
                      </a:r>
                      <a:endParaRPr sz="2400" b="1">
                        <a:solidFill>
                          <a:schemeClr val="dk1"/>
                        </a:solidFill>
                        <a:latin typeface="Lato"/>
                        <a:ea typeface="Lato"/>
                        <a:cs typeface="Lato"/>
                        <a:sym typeface="Lato"/>
                      </a:endParaRPr>
                    </a:p>
                  </a:txBody>
                  <a:tcPr marL="91425" marR="91425" marT="91425" marB="91425" anchor="ctr">
                    <a:solidFill>
                      <a:srgbClr val="FFFFFF"/>
                    </a:solidFill>
                  </a:tcPr>
                </a:tc>
                <a:tc>
                  <a:txBody>
                    <a:bodyPr/>
                    <a:lstStyle/>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Use WISEdata to </a:t>
                      </a:r>
                    </a:p>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Prep for a Snapshot.</a:t>
                      </a:r>
                      <a:endParaRPr sz="2400" b="1">
                        <a:solidFill>
                          <a:schemeClr val="dk1"/>
                        </a:solidFill>
                        <a:latin typeface="Lato"/>
                        <a:ea typeface="Lato"/>
                        <a:cs typeface="Lato"/>
                        <a:sym typeface="Lato"/>
                      </a:endParaRPr>
                    </a:p>
                  </a:txBody>
                  <a:tcPr marL="91425" marR="91425" marT="91425" marB="91425" anchor="ctr">
                    <a:solidFill>
                      <a:srgbClr val="FFFFFF"/>
                    </a:solidFill>
                  </a:tcPr>
                </a:tc>
                <a:extLst>
                  <a:ext uri="{0D108BD9-81ED-4DB2-BD59-A6C34878D82A}">
                    <a16:rowId xmlns:a16="http://schemas.microsoft.com/office/drawing/2014/main" val="10000"/>
                  </a:ext>
                </a:extLst>
              </a:tr>
              <a:tr h="2575588">
                <a:tc>
                  <a:txBody>
                    <a:bodyPr/>
                    <a:lstStyle/>
                    <a:p>
                      <a:pPr marL="402336" lvl="0" indent="-285750" algn="l" rtl="0">
                        <a:lnSpc>
                          <a:spcPct val="100000"/>
                        </a:lnSpc>
                        <a:spcBef>
                          <a:spcPts val="439"/>
                        </a:spcBef>
                        <a:spcAft>
                          <a:spcPts val="0"/>
                        </a:spcAft>
                        <a:buClr>
                          <a:schemeClr val="dk1"/>
                        </a:buClr>
                        <a:buSzPct val="100000"/>
                        <a:buFont typeface="Arial" panose="020B0604020202020204" pitchFamily="34" charset="0"/>
                        <a:buChar char="•"/>
                      </a:pPr>
                      <a:r>
                        <a:rPr lang="en-US" sz="1800">
                          <a:solidFill>
                            <a:schemeClr val="dk1"/>
                          </a:solidFill>
                          <a:latin typeface="Lato" panose="020F0502020204030203" pitchFamily="34" charset="0"/>
                          <a:ea typeface="Lato"/>
                          <a:cs typeface="Lato"/>
                          <a:sym typeface="Lato"/>
                        </a:rPr>
                        <a:t>You and your team should be checking the WISEdata Portal weekly, if not daily.</a:t>
                      </a:r>
                    </a:p>
                    <a:p>
                      <a:pPr marL="402336" lvl="0" indent="-285750" algn="l" rtl="0">
                        <a:lnSpc>
                          <a:spcPct val="100000"/>
                        </a:lnSpc>
                        <a:spcBef>
                          <a:spcPts val="0"/>
                        </a:spcBef>
                        <a:spcAft>
                          <a:spcPts val="0"/>
                        </a:spcAft>
                        <a:buClr>
                          <a:schemeClr val="dk1"/>
                        </a:buClr>
                        <a:buSzPct val="100000"/>
                        <a:buFont typeface="Arial" panose="020B0604020202020204" pitchFamily="34" charset="0"/>
                        <a:buChar char="•"/>
                      </a:pPr>
                      <a:r>
                        <a:rPr lang="en-US" sz="1800">
                          <a:solidFill>
                            <a:schemeClr val="dk1"/>
                          </a:solidFill>
                          <a:latin typeface="Lato" panose="020F0502020204030203" pitchFamily="34" charset="0"/>
                          <a:ea typeface="Lato"/>
                          <a:cs typeface="Lato"/>
                          <a:sym typeface="Lato"/>
                        </a:rPr>
                        <a:t>It’s critical that this is a team process, not just one person in the office.</a:t>
                      </a:r>
                    </a:p>
                    <a:p>
                      <a:pPr marL="0" lvl="0" indent="0" algn="ctr" rtl="0">
                        <a:spcBef>
                          <a:spcPts val="0"/>
                        </a:spcBef>
                        <a:spcAft>
                          <a:spcPts val="0"/>
                        </a:spcAft>
                        <a:buNone/>
                      </a:pPr>
                      <a:r>
                        <a:rPr lang="en-US" sz="1800" b="1">
                          <a:solidFill>
                            <a:srgbClr val="A00B0B"/>
                          </a:solidFill>
                          <a:latin typeface="Lato" panose="020F0502020204030203" pitchFamily="34" charset="0"/>
                        </a:rPr>
                        <a:t>Remember!</a:t>
                      </a:r>
                      <a:r>
                        <a:rPr lang="en-US" sz="1800">
                          <a:solidFill>
                            <a:srgbClr val="A00B0B"/>
                          </a:solidFill>
                          <a:latin typeface="Lato" panose="020F0502020204030203" pitchFamily="34" charset="0"/>
                        </a:rPr>
                        <a:t> </a:t>
                      </a:r>
                    </a:p>
                    <a:p>
                      <a:pPr marL="0" lvl="0" indent="0" algn="ctr" rtl="0">
                        <a:spcBef>
                          <a:spcPts val="0"/>
                        </a:spcBef>
                        <a:spcAft>
                          <a:spcPts val="0"/>
                        </a:spcAft>
                        <a:buNone/>
                      </a:pPr>
                      <a:r>
                        <a:rPr lang="en-US" sz="1800">
                          <a:latin typeface="Lato" panose="020F0502020204030203" pitchFamily="34" charset="0"/>
                        </a:rPr>
                        <a:t>Frequent, regular review means less burden at snapshot time!</a:t>
                      </a:r>
                      <a:endParaRPr lang="en-US" sz="1800">
                        <a:solidFill>
                          <a:schemeClr val="dk1"/>
                        </a:solidFill>
                        <a:latin typeface="Lato" panose="020F0502020204030203" pitchFamily="34" charset="0"/>
                        <a:ea typeface="Lato"/>
                        <a:cs typeface="Lato"/>
                        <a:sym typeface="Lato"/>
                      </a:endParaRPr>
                    </a:p>
                  </a:txBody>
                  <a:tcPr marL="91425" marR="91425" marT="91425" marB="91425">
                    <a:solidFill>
                      <a:srgbClr val="E2E2F6"/>
                    </a:solidFill>
                  </a:tcPr>
                </a:tc>
                <a:tc>
                  <a:txBody>
                    <a:bodyPr/>
                    <a:lstStyle/>
                    <a:p>
                      <a:pPr marL="402336" lvl="0" indent="-285750" algn="l" rtl="0">
                        <a:spcBef>
                          <a:spcPts val="439"/>
                        </a:spcBef>
                        <a:spcAft>
                          <a:spcPts val="0"/>
                        </a:spcAft>
                        <a:buClr>
                          <a:schemeClr val="dk1"/>
                        </a:buClr>
                        <a:buSzPct val="100000"/>
                        <a:buFont typeface="Arial" panose="020B0604020202020204" pitchFamily="34" charset="0"/>
                        <a:buChar char="•"/>
                      </a:pPr>
                      <a:r>
                        <a:rPr lang="en-US" sz="1800">
                          <a:solidFill>
                            <a:schemeClr val="dk1"/>
                          </a:solidFill>
                          <a:latin typeface="Lato"/>
                          <a:ea typeface="Lato"/>
                          <a:cs typeface="Lato"/>
                          <a:sym typeface="Lato"/>
                        </a:rPr>
                        <a:t>In the weeks prior to a snapshot, review the data frequently.</a:t>
                      </a:r>
                    </a:p>
                    <a:p>
                      <a:pPr marL="402336" lvl="0" indent="-285750" algn="l" rtl="0">
                        <a:spcBef>
                          <a:spcPts val="439"/>
                        </a:spcBef>
                        <a:spcAft>
                          <a:spcPts val="0"/>
                        </a:spcAft>
                        <a:buClr>
                          <a:schemeClr val="dk1"/>
                        </a:buClr>
                        <a:buSzPct val="100000"/>
                        <a:buFont typeface="Arial" panose="020B0604020202020204" pitchFamily="34" charset="0"/>
                        <a:buChar char="•"/>
                      </a:pPr>
                      <a:r>
                        <a:rPr lang="en-US" sz="1800">
                          <a:solidFill>
                            <a:schemeClr val="dk1"/>
                          </a:solidFill>
                          <a:latin typeface="Lato"/>
                          <a:ea typeface="Lato"/>
                          <a:cs typeface="Lato"/>
                          <a:sym typeface="Lato"/>
                        </a:rPr>
                        <a:t>Include anyone who has reason to use or know about the data: assessment, accountability directors, principals, food service directors, special ed directors, etc.</a:t>
                      </a:r>
                      <a:endParaRPr lang="en-US" sz="1800" b="1">
                        <a:solidFill>
                          <a:schemeClr val="dk1"/>
                        </a:solidFill>
                        <a:latin typeface="Lato"/>
                        <a:ea typeface="Lato"/>
                        <a:cs typeface="Lato"/>
                        <a:sym typeface="Lato"/>
                      </a:endParaRPr>
                    </a:p>
                  </a:txBody>
                  <a:tcPr marL="91425" marR="91425" marT="91425" marB="91425">
                    <a:solidFill>
                      <a:srgbClr val="E2E2F6"/>
                    </a:solidFill>
                  </a:tcPr>
                </a:tc>
                <a:extLst>
                  <a:ext uri="{0D108BD9-81ED-4DB2-BD59-A6C34878D82A}">
                    <a16:rowId xmlns:a16="http://schemas.microsoft.com/office/drawing/2014/main" val="623814083"/>
                  </a:ext>
                </a:extLst>
              </a:tr>
            </a:tbl>
          </a:graphicData>
        </a:graphic>
      </p:graphicFrame>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7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kumimoji="0" lang="en-US" sz="3400" b="1" i="0" u="none" strike="noStrike" kern="0" cap="none" spc="0" normalizeH="0" baseline="0" noProof="0">
                <a:ln>
                  <a:noFill/>
                </a:ln>
                <a:effectLst/>
                <a:uLnTx/>
                <a:uFillTx/>
                <a:latin typeface="Lato Black"/>
                <a:ea typeface="Lato Black"/>
                <a:cs typeface="Lato Black"/>
                <a:sym typeface="Lato"/>
              </a:rPr>
              <a:t>Step 3: WISEdash Extracts</a:t>
            </a:r>
            <a:r>
              <a:rPr lang="en-US" sz="3400" b="1">
                <a:latin typeface="Lato Black"/>
                <a:ea typeface="Lato Black"/>
                <a:cs typeface="Lato Black"/>
              </a:rPr>
              <a:t> for Choice Schools</a:t>
            </a:r>
            <a:endParaRPr kumimoji="0" lang="en-US" sz="3400" b="1" i="0" u="none" strike="noStrike" kern="0" cap="none" spc="0" normalizeH="0" baseline="0" noProof="0">
              <a:ln>
                <a:noFill/>
              </a:ln>
              <a:effectLst/>
              <a:uLnTx/>
              <a:uFillTx/>
              <a:sym typeface="Lato"/>
            </a:endParaRPr>
          </a:p>
        </p:txBody>
      </p:sp>
      <p:sp>
        <p:nvSpPr>
          <p:cNvPr id="412" name="Google Shape;412;p72"/>
          <p:cNvSpPr txBox="1">
            <a:spLocks noGrp="1"/>
          </p:cNvSpPr>
          <p:nvPr>
            <p:ph type="body" idx="1"/>
          </p:nvPr>
        </p:nvSpPr>
        <p:spPr>
          <a:xfrm>
            <a:off x="1883249" y="1883175"/>
            <a:ext cx="5377500" cy="126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None/>
            </a:pPr>
            <a:endParaRPr/>
          </a:p>
        </p:txBody>
      </p:sp>
      <p:pic>
        <p:nvPicPr>
          <p:cNvPr id="413" name="Google Shape;413;p72" descr="Screenshot of the &quot;WISEdash Extracts&quot; Export made available to Choice schools in lieu of not having access to WISEdash for Districts."/>
          <p:cNvPicPr preferRelativeResize="0"/>
          <p:nvPr/>
        </p:nvPicPr>
        <p:blipFill>
          <a:blip r:embed="rId4">
            <a:alphaModFix/>
          </a:blip>
          <a:stretch>
            <a:fillRect/>
          </a:stretch>
        </p:blipFill>
        <p:spPr>
          <a:xfrm>
            <a:off x="230550" y="1463925"/>
            <a:ext cx="8682900" cy="2101200"/>
          </a:xfrm>
          <a:prstGeom prst="rect">
            <a:avLst/>
          </a:prstGeom>
          <a:noFill/>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09771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4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Snapshot Purpose</a:t>
            </a:r>
          </a:p>
        </p:txBody>
      </p:sp>
      <p:sp>
        <p:nvSpPr>
          <p:cNvPr id="241" name="Google Shape;241;p47"/>
          <p:cNvSpPr txBox="1"/>
          <p:nvPr/>
        </p:nvSpPr>
        <p:spPr>
          <a:xfrm>
            <a:off x="464126" y="1073728"/>
            <a:ext cx="8250383" cy="284513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00">
              <a:solidFill>
                <a:srgbClr val="292F33"/>
              </a:solidFill>
              <a:highlight>
                <a:srgbClr val="FFFFFF"/>
              </a:highlight>
              <a:latin typeface="Roboto"/>
              <a:ea typeface="Roboto"/>
              <a:cs typeface="Roboto"/>
              <a:sym typeface="Roboto"/>
            </a:endParaRPr>
          </a:p>
          <a:p>
            <a:pPr marL="0" lvl="0" indent="0" algn="l" rtl="0">
              <a:lnSpc>
                <a:spcPct val="100000"/>
              </a:lnSpc>
              <a:spcAft>
                <a:spcPts val="0"/>
              </a:spcAft>
              <a:buNone/>
            </a:pPr>
            <a:r>
              <a:rPr lang="en" sz="1800" b="1">
                <a:solidFill>
                  <a:srgbClr val="292F33"/>
                </a:solidFill>
                <a:highlight>
                  <a:srgbClr val="FFFFFF"/>
                </a:highlight>
                <a:latin typeface="Lato"/>
                <a:ea typeface="Lato"/>
                <a:cs typeface="Lato"/>
                <a:sym typeface="Lato"/>
              </a:rPr>
              <a:t>Why We Collect the Data</a:t>
            </a:r>
            <a:endParaRPr sz="1800" b="1">
              <a:solidFill>
                <a:srgbClr val="292F33"/>
              </a:solidFill>
              <a:highlight>
                <a:srgbClr val="FFFFFF"/>
              </a:highlight>
              <a:latin typeface="Lato"/>
              <a:ea typeface="Lato"/>
              <a:cs typeface="Lato"/>
              <a:sym typeface="Lato"/>
            </a:endParaRPr>
          </a:p>
          <a:p>
            <a:pPr marL="0" lvl="0" indent="0" algn="l" rtl="0">
              <a:lnSpc>
                <a:spcPct val="100000"/>
              </a:lnSpc>
              <a:spcBef>
                <a:spcPts val="1800"/>
              </a:spcBef>
              <a:spcAft>
                <a:spcPts val="0"/>
              </a:spcAft>
              <a:buNone/>
            </a:pPr>
            <a:r>
              <a:rPr lang="en" sz="1800" b="1">
                <a:solidFill>
                  <a:srgbClr val="292F33"/>
                </a:solidFill>
                <a:highlight>
                  <a:srgbClr val="FFFFFF"/>
                </a:highlight>
                <a:latin typeface="Lato"/>
                <a:ea typeface="Lato"/>
                <a:cs typeface="Lato"/>
                <a:sym typeface="Lato"/>
              </a:rPr>
              <a:t>The snapshots will serve as the permanent data source for certified reporting by DPI. Snapshot data is used for the following:</a:t>
            </a:r>
            <a:endParaRPr sz="1800" b="1">
              <a:solidFill>
                <a:srgbClr val="292F33"/>
              </a:solidFill>
              <a:highlight>
                <a:srgbClr val="FFFFFF"/>
              </a:highlight>
              <a:latin typeface="Lato"/>
              <a:ea typeface="Lato"/>
              <a:cs typeface="Lato"/>
              <a:sym typeface="Lato"/>
            </a:endParaRPr>
          </a:p>
          <a:p>
            <a:pPr marL="406400" lvl="0" indent="-285750" algn="l" rtl="0">
              <a:lnSpc>
                <a:spcPct val="100000"/>
              </a:lnSpc>
              <a:spcBef>
                <a:spcPts val="1800"/>
              </a:spcBef>
              <a:spcAft>
                <a:spcPts val="0"/>
              </a:spcAft>
              <a:buClr>
                <a:srgbClr val="292F33"/>
              </a:buClr>
              <a:buSzPts val="1700"/>
              <a:buFont typeface="Arial" panose="020B0604020202020204" pitchFamily="34" charset="0"/>
              <a:buChar char="•"/>
            </a:pPr>
            <a:r>
              <a:rPr lang="en" sz="1800" b="1">
                <a:solidFill>
                  <a:srgbClr val="2D2D86"/>
                </a:solidFill>
                <a:highlight>
                  <a:srgbClr val="FFFFFF"/>
                </a:highlight>
                <a:uFill>
                  <a:noFill/>
                </a:uFill>
                <a:latin typeface="Lato"/>
                <a:ea typeface="Calibri"/>
                <a:cs typeface="Calibri"/>
                <a:sym typeface="Calibri"/>
                <a:hlinkClick r:id="rId4">
                  <a:extLst>
                    <a:ext uri="{A12FA001-AC4F-418D-AE19-62706E023703}">
                      <ahyp:hlinkClr xmlns:ahyp="http://schemas.microsoft.com/office/drawing/2018/hyperlinkcolor" val="tx"/>
                    </a:ext>
                  </a:extLst>
                </a:hlinkClick>
              </a:rPr>
              <a:t>Federal reporting</a:t>
            </a:r>
            <a:r>
              <a:rPr lang="en" sz="1800" b="1">
                <a:solidFill>
                  <a:srgbClr val="292F33"/>
                </a:solidFill>
                <a:highlight>
                  <a:srgbClr val="FFFFFF"/>
                </a:highlight>
                <a:latin typeface="Lato"/>
                <a:ea typeface="Calibri"/>
                <a:cs typeface="Calibri"/>
                <a:sym typeface="Calibri"/>
              </a:rPr>
              <a:t>, including </a:t>
            </a:r>
            <a:r>
              <a:rPr lang="en" sz="1800" b="1">
                <a:solidFill>
                  <a:srgbClr val="2D2D86"/>
                </a:solidFill>
                <a:highlight>
                  <a:srgbClr val="FFFFFF"/>
                </a:highlight>
                <a:uFill>
                  <a:noFill/>
                </a:uFill>
                <a:latin typeface="Lato"/>
                <a:ea typeface="Calibri"/>
                <a:cs typeface="Calibri"/>
                <a:sym typeface="Calibri"/>
              </a:rPr>
              <a:t>ESSA*</a:t>
            </a:r>
            <a:endParaRPr lang="en" sz="1800" b="1">
              <a:solidFill>
                <a:srgbClr val="2D2D86"/>
              </a:solidFill>
              <a:highlight>
                <a:srgbClr val="FFFFFF"/>
              </a:highlight>
              <a:uFill>
                <a:noFill/>
              </a:uFill>
              <a:latin typeface="Lato" panose="020F0502020204030203" pitchFamily="34" charset="0"/>
              <a:ea typeface="Calibri"/>
              <a:cs typeface="Calibri"/>
            </a:endParaRPr>
          </a:p>
          <a:p>
            <a:pPr marL="406400" lvl="0" indent="-285750" algn="l" rtl="0">
              <a:lnSpc>
                <a:spcPct val="100000"/>
              </a:lnSpc>
              <a:spcBef>
                <a:spcPts val="0"/>
              </a:spcBef>
              <a:spcAft>
                <a:spcPts val="0"/>
              </a:spcAft>
              <a:buClr>
                <a:srgbClr val="292F33"/>
              </a:buClr>
              <a:buSzPts val="1700"/>
              <a:buFont typeface="Arial" panose="020B0604020202020204" pitchFamily="34" charset="0"/>
              <a:buChar char="•"/>
            </a:pPr>
            <a:r>
              <a:rPr lang="en" sz="1800" b="1">
                <a:solidFill>
                  <a:srgbClr val="292F33"/>
                </a:solidFill>
                <a:highlight>
                  <a:srgbClr val="FFFFFF"/>
                </a:highlight>
                <a:latin typeface="Lato"/>
                <a:ea typeface="Calibri"/>
                <a:cs typeface="Calibri"/>
                <a:sym typeface="Calibri"/>
              </a:rPr>
              <a:t>Public Reporting in the </a:t>
            </a:r>
            <a:r>
              <a:rPr lang="en" sz="1800" b="1">
                <a:solidFill>
                  <a:srgbClr val="2D2D86"/>
                </a:solidFill>
                <a:highlight>
                  <a:srgbClr val="FFFFFF"/>
                </a:highlight>
                <a:uFill>
                  <a:noFill/>
                </a:uFill>
                <a:latin typeface="Lato"/>
                <a:ea typeface="Calibri"/>
                <a:cs typeface="Calibri"/>
                <a:sym typeface="Calibri"/>
                <a:hlinkClick r:id="rId5">
                  <a:extLst>
                    <a:ext uri="{A12FA001-AC4F-418D-AE19-62706E023703}">
                      <ahyp:hlinkClr xmlns:ahyp="http://schemas.microsoft.com/office/drawing/2018/hyperlinkcolor" val="tx"/>
                    </a:ext>
                  </a:extLst>
                </a:hlinkClick>
              </a:rPr>
              <a:t>WISEdash Public Portal</a:t>
            </a:r>
            <a:r>
              <a:rPr lang="en" sz="1800" b="1">
                <a:solidFill>
                  <a:srgbClr val="2D2D86"/>
                </a:solidFill>
                <a:highlight>
                  <a:srgbClr val="FFFFFF"/>
                </a:highlight>
                <a:uFill>
                  <a:noFill/>
                </a:uFill>
                <a:latin typeface="Lato"/>
                <a:ea typeface="Calibri"/>
                <a:cs typeface="Calibri"/>
                <a:sym typeface="Calibri"/>
              </a:rPr>
              <a:t>*</a:t>
            </a:r>
            <a:endParaRPr sz="1800" b="1">
              <a:solidFill>
                <a:srgbClr val="2D2D86"/>
              </a:solidFill>
              <a:highlight>
                <a:srgbClr val="FFFFFF"/>
              </a:highlight>
              <a:latin typeface="Lato" panose="020F0502020204030203" pitchFamily="34" charset="0"/>
              <a:ea typeface="Calibri"/>
              <a:cs typeface="Calibri"/>
              <a:sym typeface="Calibri"/>
            </a:endParaRPr>
          </a:p>
          <a:p>
            <a:pPr marL="406400" lvl="0" indent="-285750" algn="l" rtl="0">
              <a:lnSpc>
                <a:spcPct val="100000"/>
              </a:lnSpc>
              <a:spcBef>
                <a:spcPts val="0"/>
              </a:spcBef>
              <a:spcAft>
                <a:spcPts val="0"/>
              </a:spcAft>
              <a:buClr>
                <a:srgbClr val="292F33"/>
              </a:buClr>
              <a:buSzPts val="1700"/>
              <a:buFont typeface="Arial" panose="020B0604020202020204" pitchFamily="34" charset="0"/>
              <a:buChar char="•"/>
            </a:pPr>
            <a:r>
              <a:rPr lang="en" sz="1800" b="1">
                <a:solidFill>
                  <a:srgbClr val="2D2D86"/>
                </a:solidFill>
                <a:highlight>
                  <a:srgbClr val="FFFFFF"/>
                </a:highlight>
                <a:uFill>
                  <a:noFill/>
                </a:uFill>
                <a:latin typeface="Lato"/>
                <a:ea typeface="Calibri"/>
                <a:cs typeface="Calibri"/>
                <a:sym typeface="Calibri"/>
                <a:hlinkClick r:id="rId6">
                  <a:extLst>
                    <a:ext uri="{A12FA001-AC4F-418D-AE19-62706E023703}">
                      <ahyp:hlinkClr xmlns:ahyp="http://schemas.microsoft.com/office/drawing/2018/hyperlinkcolor" val="tx"/>
                    </a:ext>
                  </a:extLst>
                </a:hlinkClick>
              </a:rPr>
              <a:t>Accountability Report Cards</a:t>
            </a:r>
            <a:endParaRPr sz="1800" b="1">
              <a:solidFill>
                <a:srgbClr val="2D2D86"/>
              </a:solidFill>
              <a:highlight>
                <a:srgbClr val="FFFFFF"/>
              </a:highlight>
              <a:latin typeface="Lato"/>
              <a:ea typeface="Calibri"/>
              <a:cs typeface="Calibri"/>
              <a:sym typeface="Calibri"/>
            </a:endParaRPr>
          </a:p>
          <a:p>
            <a:pPr marL="406400" lvl="0" indent="-285750" algn="l" rtl="0">
              <a:lnSpc>
                <a:spcPct val="100000"/>
              </a:lnSpc>
              <a:spcBef>
                <a:spcPts val="0"/>
              </a:spcBef>
              <a:spcAft>
                <a:spcPts val="0"/>
              </a:spcAft>
              <a:buClr>
                <a:srgbClr val="292F33"/>
              </a:buClr>
              <a:buSzPts val="1700"/>
              <a:buFont typeface="Arial" panose="020B0604020202020204" pitchFamily="34" charset="0"/>
              <a:buChar char="•"/>
            </a:pPr>
            <a:r>
              <a:rPr lang="en" sz="1800" b="1">
                <a:solidFill>
                  <a:srgbClr val="292F33"/>
                </a:solidFill>
                <a:highlight>
                  <a:srgbClr val="FFFFFF"/>
                </a:highlight>
                <a:latin typeface="Lato"/>
                <a:ea typeface="Calibri"/>
                <a:cs typeface="Calibri"/>
                <a:sym typeface="Calibri"/>
              </a:rPr>
              <a:t>Some funding determinations, such as </a:t>
            </a:r>
            <a:r>
              <a:rPr lang="en" sz="1800" b="1">
                <a:solidFill>
                  <a:srgbClr val="2D2D86"/>
                </a:solidFill>
                <a:highlight>
                  <a:srgbClr val="FFFFFF"/>
                </a:highlight>
                <a:uFill>
                  <a:noFill/>
                </a:uFill>
                <a:latin typeface="Lato"/>
                <a:ea typeface="Calibri"/>
                <a:cs typeface="Calibri"/>
                <a:sym typeface="Calibri"/>
                <a:hlinkClick r:id="rId7">
                  <a:extLst>
                    <a:ext uri="{A12FA001-AC4F-418D-AE19-62706E023703}">
                      <ahyp:hlinkClr xmlns:ahyp="http://schemas.microsoft.com/office/drawing/2018/hyperlinkcolor" val="tx"/>
                    </a:ext>
                  </a:extLst>
                </a:hlinkClick>
              </a:rPr>
              <a:t>IDEA</a:t>
            </a:r>
            <a:r>
              <a:rPr lang="en" sz="1800" b="1">
                <a:solidFill>
                  <a:srgbClr val="292F33"/>
                </a:solidFill>
                <a:highlight>
                  <a:srgbClr val="FFFFFF"/>
                </a:highlight>
                <a:latin typeface="Lato"/>
                <a:ea typeface="Calibri"/>
                <a:cs typeface="Calibri"/>
                <a:sym typeface="Calibri"/>
              </a:rPr>
              <a:t>, </a:t>
            </a:r>
            <a:r>
              <a:rPr lang="en" sz="1800" b="1">
                <a:solidFill>
                  <a:srgbClr val="2D2D86"/>
                </a:solidFill>
                <a:highlight>
                  <a:srgbClr val="FFFFFF"/>
                </a:highlight>
                <a:uFill>
                  <a:noFill/>
                </a:uFill>
                <a:latin typeface="Lato"/>
                <a:ea typeface="Calibri"/>
                <a:cs typeface="Calibri"/>
                <a:sym typeface="Calibri"/>
                <a:hlinkClick r:id="rId8">
                  <a:extLst>
                    <a:ext uri="{A12FA001-AC4F-418D-AE19-62706E023703}">
                      <ahyp:hlinkClr xmlns:ahyp="http://schemas.microsoft.com/office/drawing/2018/hyperlinkcolor" val="tx"/>
                    </a:ext>
                  </a:extLst>
                </a:hlinkClick>
              </a:rPr>
              <a:t>high poverty aid</a:t>
            </a:r>
            <a:r>
              <a:rPr lang="en" sz="1800" b="1">
                <a:solidFill>
                  <a:srgbClr val="292F33"/>
                </a:solidFill>
                <a:highlight>
                  <a:srgbClr val="FFFFFF"/>
                </a:highlight>
                <a:latin typeface="Lato"/>
                <a:ea typeface="Calibri"/>
                <a:cs typeface="Calibri"/>
                <a:sym typeface="Calibri"/>
              </a:rPr>
              <a:t>, </a:t>
            </a:r>
            <a:r>
              <a:rPr lang="en" sz="1800" b="1">
                <a:solidFill>
                  <a:srgbClr val="2D2D86"/>
                </a:solidFill>
                <a:highlight>
                  <a:srgbClr val="FFFFFF"/>
                </a:highlight>
                <a:uFill>
                  <a:noFill/>
                </a:uFill>
                <a:latin typeface="Lato"/>
                <a:ea typeface="Calibri"/>
                <a:cs typeface="Calibri"/>
                <a:sym typeface="Calibri"/>
                <a:hlinkClick r:id="rId9">
                  <a:extLst>
                    <a:ext uri="{A12FA001-AC4F-418D-AE19-62706E023703}">
                      <ahyp:hlinkClr xmlns:ahyp="http://schemas.microsoft.com/office/drawing/2018/hyperlinkcolor" val="tx"/>
                    </a:ext>
                  </a:extLst>
                </a:hlinkClick>
              </a:rPr>
              <a:t>maintenance of effort (MOE)</a:t>
            </a:r>
            <a:r>
              <a:rPr lang="en" sz="1800" b="1">
                <a:solidFill>
                  <a:srgbClr val="292F33"/>
                </a:solidFill>
                <a:highlight>
                  <a:srgbClr val="FFFFFF"/>
                </a:highlight>
                <a:latin typeface="Lato"/>
                <a:ea typeface="Calibri"/>
                <a:cs typeface="Calibri"/>
                <a:sym typeface="Calibri"/>
              </a:rPr>
              <a:t>, and others.*</a:t>
            </a:r>
            <a:endParaRPr sz="1800" b="1">
              <a:solidFill>
                <a:schemeClr val="dk1"/>
              </a:solidFill>
              <a:highlight>
                <a:schemeClr val="lt1"/>
              </a:highlight>
              <a:latin typeface="Lato"/>
              <a:ea typeface="Calibri"/>
              <a:cs typeface="Calibri"/>
              <a:sym typeface="Calibri"/>
            </a:endParaRPr>
          </a:p>
          <a:p>
            <a:pPr marL="120650" algn="r">
              <a:buClr>
                <a:srgbClr val="292F33"/>
              </a:buClr>
              <a:buSzPts val="1700"/>
            </a:pPr>
            <a:r>
              <a:rPr lang="en" sz="1200" b="1">
                <a:solidFill>
                  <a:srgbClr val="292F33"/>
                </a:solidFill>
                <a:highlight>
                  <a:srgbClr val="FFFFFF"/>
                </a:highlight>
                <a:latin typeface="Lato"/>
                <a:ea typeface="Lato"/>
                <a:cs typeface="Calibri"/>
              </a:rPr>
              <a:t>*applicable to public schools only</a:t>
            </a:r>
            <a:endParaRPr sz="1700">
              <a:solidFill>
                <a:schemeClr val="dk1"/>
              </a:solidFill>
              <a:highlight>
                <a:srgbClr val="FFFFFF"/>
              </a:highlight>
              <a:latin typeface="Lato"/>
              <a:ea typeface="Lato"/>
              <a:cs typeface="Lato"/>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effectLst/>
                <a:uLnTx/>
                <a:uFillTx/>
                <a:latin typeface="Lato Black"/>
                <a:sym typeface="Lato"/>
              </a:rPr>
              <a:t>Step 3: WISEdash For Districts</a:t>
            </a:r>
          </a:p>
        </p:txBody>
      </p:sp>
      <p:sp>
        <p:nvSpPr>
          <p:cNvPr id="4" name="TextBox 3">
            <a:extLst>
              <a:ext uri="{FF2B5EF4-FFF2-40B4-BE49-F238E27FC236}">
                <a16:creationId xmlns:a16="http://schemas.microsoft.com/office/drawing/2014/main" id="{A74D61D4-0786-F826-A126-E68E968399EE}"/>
              </a:ext>
            </a:extLst>
          </p:cNvPr>
          <p:cNvSpPr txBox="1"/>
          <p:nvPr/>
        </p:nvSpPr>
        <p:spPr>
          <a:xfrm>
            <a:off x="461246" y="1594131"/>
            <a:ext cx="8245783" cy="1631216"/>
          </a:xfrm>
          <a:prstGeom prst="rect">
            <a:avLst/>
          </a:prstGeom>
          <a:noFill/>
        </p:spPr>
        <p:txBody>
          <a:bodyPr wrap="square" rtlCol="0">
            <a:spAutoFit/>
          </a:bodyPr>
          <a:lstStyle/>
          <a:p>
            <a:pPr algn="ctr"/>
            <a:r>
              <a:rPr lang="en-US" sz="3200">
                <a:latin typeface="Lato Black" panose="020F0A02020204030203" pitchFamily="34" charset="0"/>
                <a:hlinkClick r:id="rId4"/>
              </a:rPr>
              <a:t>WISEdash for Districts – </a:t>
            </a:r>
          </a:p>
          <a:p>
            <a:pPr algn="ctr"/>
            <a:r>
              <a:rPr lang="en-US" sz="3200">
                <a:latin typeface="Lato Black" panose="020F0A02020204030203" pitchFamily="34" charset="0"/>
                <a:hlinkClick r:id="rId4"/>
              </a:rPr>
              <a:t>Training and User Guide pages</a:t>
            </a:r>
            <a:endParaRPr lang="en-US" sz="3200">
              <a:latin typeface="Lato Black" panose="020F0A02020204030203" pitchFamily="34" charset="0"/>
            </a:endParaRPr>
          </a:p>
          <a:p>
            <a:pPr algn="ctr"/>
            <a:endParaRPr lang="en-US" sz="1800" i="1">
              <a:latin typeface="Lato Black" panose="020F0A02020204030203" pitchFamily="34" charset="0"/>
            </a:endParaRPr>
          </a:p>
          <a:p>
            <a:pPr algn="ctr"/>
            <a:r>
              <a:rPr lang="en-US" sz="1800" i="1">
                <a:latin typeface="Lato Black" panose="020F0A02020204030203" pitchFamily="34" charset="0"/>
              </a:rPr>
              <a:t>https://dpi.wi.gov/wisedash/districts/user-guide</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7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WISEdash for Districts: </a:t>
            </a:r>
            <a:b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Source of Snapshot Data</a:t>
            </a:r>
          </a:p>
        </p:txBody>
      </p:sp>
      <p:sp>
        <p:nvSpPr>
          <p:cNvPr id="424" name="Google Shape;424;p74"/>
          <p:cNvSpPr txBox="1">
            <a:spLocks noGrp="1"/>
          </p:cNvSpPr>
          <p:nvPr>
            <p:ph type="body" idx="2"/>
          </p:nvPr>
        </p:nvSpPr>
        <p:spPr>
          <a:xfrm>
            <a:off x="469338" y="1092425"/>
            <a:ext cx="8237692" cy="2772350"/>
          </a:xfrm>
          <a:prstGeom prst="rect">
            <a:avLst/>
          </a:prstGeom>
          <a:noFill/>
          <a:ln>
            <a:noFill/>
          </a:ln>
        </p:spPr>
        <p:txBody>
          <a:bodyPr spcFirstLastPara="1" wrap="square" lIns="91425" tIns="45700" rIns="91425" bIns="45700" anchor="t" anchorCtr="0">
            <a:noAutofit/>
          </a:bodyPr>
          <a:lstStyle/>
          <a:p>
            <a:pPr marL="401955" marR="0" lvl="0" indent="-283210" algn="l" rtl="0">
              <a:lnSpc>
                <a:spcPct val="100000"/>
              </a:lnSpc>
              <a:spcBef>
                <a:spcPts val="0"/>
              </a:spcBef>
              <a:spcAft>
                <a:spcPts val="0"/>
              </a:spcAft>
              <a:buFont typeface="Arial" panose="020B0604020202020204" pitchFamily="34" charset="0"/>
              <a:buChar char="•"/>
            </a:pPr>
            <a:r>
              <a:rPr lang="en"/>
              <a:t>Snapshots are taken of data in the WISEdash “data warehouse”.</a:t>
            </a:r>
            <a:endParaRPr lang="en-US"/>
          </a:p>
          <a:p>
            <a:pPr marL="401955" marR="0" lvl="0" indent="-283210" algn="l" rtl="0">
              <a:lnSpc>
                <a:spcPct val="100000"/>
              </a:lnSpc>
              <a:spcBef>
                <a:spcPts val="0"/>
              </a:spcBef>
              <a:spcAft>
                <a:spcPts val="0"/>
              </a:spcAft>
              <a:buFont typeface="Arial" panose="020B0604020202020204" pitchFamily="34" charset="0"/>
              <a:buChar char="•"/>
            </a:pPr>
            <a:endParaRPr/>
          </a:p>
          <a:p>
            <a:pPr marL="401955" indent="-283210">
              <a:lnSpc>
                <a:spcPct val="100000"/>
              </a:lnSpc>
              <a:buFont typeface="Arial" panose="020B0604020202020204" pitchFamily="34" charset="0"/>
              <a:buChar char="•"/>
            </a:pPr>
            <a:r>
              <a:rPr lang="en"/>
              <a:t>Use </a:t>
            </a:r>
            <a:r>
              <a:rPr lang="en" err="1"/>
              <a:t>WISEdash</a:t>
            </a:r>
            <a:r>
              <a:rPr lang="en"/>
              <a:t> to review your reporting data before a snapshot. </a:t>
            </a:r>
          </a:p>
          <a:p>
            <a:pPr marL="402336" marR="0" lvl="0" indent="-283464" algn="l" rtl="0">
              <a:lnSpc>
                <a:spcPct val="100000"/>
              </a:lnSpc>
              <a:spcBef>
                <a:spcPts val="0"/>
              </a:spcBef>
              <a:spcAft>
                <a:spcPts val="0"/>
              </a:spcAft>
              <a:buFont typeface="Arial" panose="020B0604020202020204" pitchFamily="34" charset="0"/>
              <a:buChar char="•"/>
            </a:pPr>
            <a:r>
              <a:rPr lang="en" sz="1800" b="1"/>
              <a:t>Additional charts and graphs</a:t>
            </a:r>
            <a:endParaRPr sz="1800" b="1"/>
          </a:p>
          <a:p>
            <a:pPr marL="502920" marR="0" lvl="1" indent="-283210" algn="l" rtl="0">
              <a:lnSpc>
                <a:spcPct val="100000"/>
              </a:lnSpc>
              <a:spcBef>
                <a:spcPts val="0"/>
              </a:spcBef>
              <a:spcAft>
                <a:spcPts val="0"/>
              </a:spcAft>
              <a:buSzPct val="100000"/>
              <a:buFont typeface="Courier New" panose="02070309020205020404" pitchFamily="49" charset="0"/>
              <a:buChar char="o"/>
            </a:pPr>
            <a:r>
              <a:rPr lang="en" sz="1800" b="1"/>
              <a:t>Available to public schools only</a:t>
            </a:r>
          </a:p>
          <a:p>
            <a:pPr marL="76200" indent="0">
              <a:lnSpc>
                <a:spcPct val="100000"/>
              </a:lnSpc>
              <a:buNone/>
            </a:pPr>
            <a:endParaRPr b="1"/>
          </a:p>
          <a:p>
            <a:pPr marL="0" indent="-127000">
              <a:lnSpc>
                <a:spcPct val="100000"/>
              </a:lnSpc>
              <a:buSzPts val="1800"/>
              <a:buNone/>
            </a:pPr>
            <a:r>
              <a:rPr lang="en-US" b="1">
                <a:solidFill>
                  <a:srgbClr val="A00B0B"/>
                </a:solidFill>
              </a:rPr>
              <a:t>Reminder!</a:t>
            </a:r>
            <a:r>
              <a:rPr lang="en-US">
                <a:solidFill>
                  <a:srgbClr val="A00B0B"/>
                </a:solidFill>
              </a:rPr>
              <a:t> </a:t>
            </a:r>
          </a:p>
          <a:p>
            <a:pPr marL="401955" indent="-285750">
              <a:lnSpc>
                <a:spcPct val="100000"/>
              </a:lnSpc>
              <a:buSzPts val="1800"/>
              <a:buFont typeface="Arial" panose="020B0604020202020204" pitchFamily="34" charset="0"/>
              <a:buChar char="•"/>
            </a:pPr>
            <a:r>
              <a:rPr lang="en-US"/>
              <a:t>Data is updated </a:t>
            </a:r>
            <a:r>
              <a:rPr lang="en-US" i="1"/>
              <a:t>NIGHTLY</a:t>
            </a:r>
            <a:r>
              <a:rPr lang="en-US"/>
              <a:t> </a:t>
            </a:r>
          </a:p>
          <a:p>
            <a:pPr marL="502920" lvl="1" indent="-283210">
              <a:lnSpc>
                <a:spcPct val="100000"/>
              </a:lnSpc>
              <a:buSzPts val="1800"/>
              <a:buFont typeface="Courier New" panose="02070309020205020404" pitchFamily="49" charset="0"/>
              <a:buChar char="o"/>
            </a:pPr>
            <a:r>
              <a:rPr lang="en-US" sz="1800" b="1"/>
              <a:t>from </a:t>
            </a:r>
            <a:r>
              <a:rPr lang="en-US" sz="1800" b="1" err="1"/>
              <a:t>WISEdata</a:t>
            </a:r>
            <a:r>
              <a:rPr lang="en-US" sz="1800" b="1"/>
              <a:t> Portal to </a:t>
            </a:r>
            <a:r>
              <a:rPr lang="en-US" sz="1800" b="1" err="1"/>
              <a:t>WISEdash</a:t>
            </a:r>
            <a:r>
              <a:rPr lang="en-US" sz="1800" b="1"/>
              <a:t> for Districts.</a:t>
            </a:r>
          </a:p>
          <a:p>
            <a:pPr marL="0" indent="-127000">
              <a:lnSpc>
                <a:spcPct val="100000"/>
              </a:lnSpc>
              <a:buSzPts val="1800"/>
              <a:buNone/>
            </a:pPr>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WISEdash for Districts:</a:t>
            </a:r>
            <a:b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Available Snapshot Dashboards</a:t>
            </a:r>
          </a:p>
        </p:txBody>
      </p:sp>
      <p:sp>
        <p:nvSpPr>
          <p:cNvPr id="431" name="Google Shape;431;p75"/>
          <p:cNvSpPr txBox="1">
            <a:spLocks noGrp="1"/>
          </p:cNvSpPr>
          <p:nvPr>
            <p:ph type="body" idx="2"/>
          </p:nvPr>
        </p:nvSpPr>
        <p:spPr>
          <a:xfrm>
            <a:off x="469338" y="1084333"/>
            <a:ext cx="8221508" cy="744467"/>
          </a:xfrm>
          <a:prstGeom prst="rect">
            <a:avLst/>
          </a:prstGeom>
          <a:solidFill>
            <a:srgbClr val="FFFFFF"/>
          </a:solidFill>
          <a:ln>
            <a:noFill/>
          </a:ln>
        </p:spPr>
        <p:txBody>
          <a:bodyPr spcFirstLastPara="1" wrap="square" lIns="91425" tIns="45700" rIns="91425" bIns="45700" anchor="t" anchorCtr="0">
            <a:noAutofit/>
          </a:bodyPr>
          <a:lstStyle/>
          <a:p>
            <a:pPr marL="402336"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a:hlinkClick r:id="rId4"/>
              </a:rPr>
              <a:t>WISEdash for Districts Training - How-To: Locate the Snapshot Data </a:t>
            </a:r>
            <a:r>
              <a:rPr lang="en-US" sz="1800" i="1">
                <a:hlinkClick r:id="rId4"/>
              </a:rPr>
              <a:t>https://dpi.wi.gov/wisedash/districts/user-guide/locate-snapshot</a:t>
            </a:r>
            <a:endParaRPr sz="1800" b="0" i="1"/>
          </a:p>
        </p:txBody>
      </p:sp>
      <p:sp>
        <p:nvSpPr>
          <p:cNvPr id="3" name="TextBox 2">
            <a:extLst>
              <a:ext uri="{FF2B5EF4-FFF2-40B4-BE49-F238E27FC236}">
                <a16:creationId xmlns:a16="http://schemas.microsoft.com/office/drawing/2014/main" id="{407457B1-B2D9-27E9-207D-6E7A5B8419E6}"/>
              </a:ext>
            </a:extLst>
          </p:cNvPr>
          <p:cNvSpPr txBox="1"/>
          <p:nvPr/>
        </p:nvSpPr>
        <p:spPr>
          <a:xfrm>
            <a:off x="619136" y="1828800"/>
            <a:ext cx="2686556" cy="1754326"/>
          </a:xfrm>
          <a:prstGeom prst="rect">
            <a:avLst/>
          </a:prstGeom>
          <a:noFill/>
        </p:spPr>
        <p:txBody>
          <a:bodyPr wrap="square">
            <a:spAutoFit/>
          </a:bodyPr>
          <a:lstStyle/>
          <a:p>
            <a:pPr marL="502920" lvl="1" indent="-285750" algn="l" rtl="0">
              <a:spcAft>
                <a:spcPts val="0"/>
              </a:spcAft>
              <a:buSzPct val="100000"/>
              <a:buFont typeface="Courier New" panose="02070309020205020404" pitchFamily="49" charset="0"/>
              <a:buChar char="o"/>
            </a:pPr>
            <a:r>
              <a:rPr lang="en-US" sz="1800">
                <a:latin typeface="Lato" panose="020F0502020204030203" pitchFamily="34" charset="0"/>
              </a:rPr>
              <a:t>Third Friday of September (TFS)        Count Date</a:t>
            </a:r>
          </a:p>
          <a:p>
            <a:pPr marL="502920" lvl="1" indent="-285750" algn="l" rtl="0">
              <a:spcAft>
                <a:spcPts val="0"/>
              </a:spcAft>
              <a:buSzPct val="100000"/>
              <a:buFont typeface="Courier New" panose="02070309020205020404" pitchFamily="49" charset="0"/>
              <a:buChar char="o"/>
            </a:pPr>
            <a:r>
              <a:rPr lang="en-US" sz="1800">
                <a:latin typeface="Lato" panose="020F0502020204030203" pitchFamily="34" charset="0"/>
              </a:rPr>
              <a:t> Oct 1 Child Count</a:t>
            </a:r>
          </a:p>
          <a:p>
            <a:pPr marL="502920" lvl="1" indent="-285750" algn="l" rtl="0">
              <a:spcAft>
                <a:spcPts val="0"/>
              </a:spcAft>
              <a:buSzPct val="100000"/>
              <a:buFont typeface="Courier New" panose="02070309020205020404" pitchFamily="49" charset="0"/>
              <a:buChar char="o"/>
            </a:pPr>
            <a:r>
              <a:rPr lang="en-US" sz="1800">
                <a:latin typeface="Lato" panose="020F0502020204030203" pitchFamily="34" charset="0"/>
              </a:rPr>
              <a:t> Attendance </a:t>
            </a:r>
          </a:p>
          <a:p>
            <a:pPr marL="502920" lvl="1" indent="-285750" algn="l" rtl="0">
              <a:spcAft>
                <a:spcPts val="0"/>
              </a:spcAft>
              <a:buSzPct val="100000"/>
              <a:buFont typeface="Courier New" panose="02070309020205020404" pitchFamily="49" charset="0"/>
              <a:buChar char="o"/>
            </a:pPr>
            <a:r>
              <a:rPr lang="en-US" sz="1800">
                <a:latin typeface="Lato" panose="020F0502020204030203" pitchFamily="34" charset="0"/>
              </a:rPr>
              <a:t> Discipline</a:t>
            </a:r>
          </a:p>
        </p:txBody>
      </p:sp>
      <p:sp>
        <p:nvSpPr>
          <p:cNvPr id="5" name="TextBox 4">
            <a:extLst>
              <a:ext uri="{FF2B5EF4-FFF2-40B4-BE49-F238E27FC236}">
                <a16:creationId xmlns:a16="http://schemas.microsoft.com/office/drawing/2014/main" id="{6C2AB83B-275B-2A79-EEC4-365F28C852C7}"/>
              </a:ext>
            </a:extLst>
          </p:cNvPr>
          <p:cNvSpPr txBox="1"/>
          <p:nvPr/>
        </p:nvSpPr>
        <p:spPr>
          <a:xfrm>
            <a:off x="3137642" y="1812616"/>
            <a:ext cx="2852536" cy="2308324"/>
          </a:xfrm>
          <a:prstGeom prst="rect">
            <a:avLst/>
          </a:prstGeom>
          <a:noFill/>
        </p:spPr>
        <p:txBody>
          <a:bodyPr wrap="square">
            <a:spAutoFit/>
          </a:bodyPr>
          <a:lstStyle/>
          <a:p>
            <a:pPr marL="502920" lvl="1" indent="-285750" algn="l" rtl="0">
              <a:spcAft>
                <a:spcPts val="0"/>
              </a:spcAft>
              <a:buSzPct val="100000"/>
              <a:buFont typeface="Courier New" panose="02070309020205020404" pitchFamily="49" charset="0"/>
              <a:buChar char="o"/>
            </a:pPr>
            <a:r>
              <a:rPr lang="en-US" sz="1800">
                <a:latin typeface="Lato" panose="020F0502020204030203" pitchFamily="34" charset="0"/>
              </a:rPr>
              <a:t>YE (Year-End) Completion</a:t>
            </a:r>
          </a:p>
          <a:p>
            <a:pPr marL="502920" lvl="1" indent="-285750" algn="l" rtl="0">
              <a:spcAft>
                <a:spcPts val="0"/>
              </a:spcAft>
              <a:buSzPct val="100000"/>
              <a:buFont typeface="Courier New" panose="02070309020205020404" pitchFamily="49" charset="0"/>
              <a:buChar char="o"/>
            </a:pPr>
            <a:r>
              <a:rPr lang="en-US" sz="1800">
                <a:latin typeface="Lato" panose="020F0502020204030203" pitchFamily="34" charset="0"/>
              </a:rPr>
              <a:t> Career Education and Coursework</a:t>
            </a:r>
          </a:p>
          <a:p>
            <a:pPr marL="502920" lvl="1" indent="-285750" algn="l" rtl="0">
              <a:spcAft>
                <a:spcPts val="0"/>
              </a:spcAft>
              <a:buSzPct val="100000"/>
              <a:buFont typeface="Courier New" panose="02070309020205020404" pitchFamily="49" charset="0"/>
              <a:buChar char="o"/>
            </a:pPr>
            <a:r>
              <a:rPr lang="en-US" sz="1800">
                <a:latin typeface="Lato" panose="020F0502020204030203" pitchFamily="34" charset="0"/>
              </a:rPr>
              <a:t> Perkins</a:t>
            </a:r>
          </a:p>
          <a:p>
            <a:pPr marL="502920" lvl="1" indent="-285750" algn="l" rtl="0">
              <a:spcAft>
                <a:spcPts val="0"/>
              </a:spcAft>
              <a:buSzPct val="100000"/>
              <a:buFont typeface="Courier New" panose="02070309020205020404" pitchFamily="49" charset="0"/>
              <a:buChar char="o"/>
            </a:pPr>
            <a:r>
              <a:rPr lang="en-US" sz="1800" b="1">
                <a:latin typeface="Lato" panose="020F0502020204030203" pitchFamily="34" charset="0"/>
              </a:rPr>
              <a:t> Spring Demographics Snapshot </a:t>
            </a:r>
          </a:p>
        </p:txBody>
      </p:sp>
      <p:sp>
        <p:nvSpPr>
          <p:cNvPr id="432" name="Google Shape;432;p75"/>
          <p:cNvSpPr txBox="1"/>
          <p:nvPr/>
        </p:nvSpPr>
        <p:spPr>
          <a:xfrm>
            <a:off x="6066112" y="1830386"/>
            <a:ext cx="2548800" cy="212705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i="1">
                <a:solidFill>
                  <a:srgbClr val="A00B0B"/>
                </a:solidFill>
                <a:latin typeface="Lato" panose="020F0502020204030203" pitchFamily="34" charset="0"/>
              </a:rPr>
              <a:t>Tip!</a:t>
            </a:r>
            <a:r>
              <a:rPr lang="en" sz="1800" i="1">
                <a:solidFill>
                  <a:srgbClr val="A00B0B"/>
                </a:solidFill>
                <a:latin typeface="Lato" panose="020F0502020204030203" pitchFamily="34" charset="0"/>
              </a:rPr>
              <a:t> </a:t>
            </a:r>
          </a:p>
          <a:p>
            <a:pPr marL="0" lvl="0" indent="0" algn="ctr" rtl="0">
              <a:spcBef>
                <a:spcPts val="0"/>
              </a:spcBef>
              <a:spcAft>
                <a:spcPts val="0"/>
              </a:spcAft>
              <a:buNone/>
            </a:pPr>
            <a:r>
              <a:rPr lang="en" sz="1800" b="1">
                <a:latin typeface="Lato" panose="020F0502020204030203" pitchFamily="34" charset="0"/>
              </a:rPr>
              <a:t>Be sure to scroll all the way to the bottom of these dashboards so you know all of the types of charts available to you for data review.</a:t>
            </a:r>
            <a:endParaRPr sz="1800" b="1">
              <a:latin typeface="Lato" panose="020F0502020204030203" pitchFamily="34" charset="0"/>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WISEdash Snapshot Dashboards: </a:t>
            </a:r>
            <a:b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Dynamic Crosstabs</a:t>
            </a:r>
          </a:p>
        </p:txBody>
      </p:sp>
      <p:sp>
        <p:nvSpPr>
          <p:cNvPr id="448" name="Google Shape;448;p77"/>
          <p:cNvSpPr txBox="1">
            <a:spLocks noGrp="1"/>
          </p:cNvSpPr>
          <p:nvPr>
            <p:ph type="body" idx="2"/>
          </p:nvPr>
        </p:nvSpPr>
        <p:spPr>
          <a:xfrm>
            <a:off x="477430" y="1092424"/>
            <a:ext cx="4330240" cy="2735109"/>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a:t>Many of the snapshot dashboards utilize crosstab metrics that function much like pivot tables in Excel. Drag and drop the Data Fields to either the Rows or Columns area to create a detailed chart.</a:t>
            </a:r>
            <a:endParaRPr/>
          </a:p>
          <a:p>
            <a:pPr marL="164592" lvl="0" indent="0" algn="l" rtl="0">
              <a:lnSpc>
                <a:spcPct val="100000"/>
              </a:lnSpc>
              <a:spcBef>
                <a:spcPts val="0"/>
              </a:spcBef>
              <a:spcAft>
                <a:spcPts val="0"/>
              </a:spcAft>
              <a:buNone/>
            </a:pPr>
            <a:endParaRPr/>
          </a:p>
          <a:p>
            <a:pPr marL="402336" indent="-285750">
              <a:lnSpc>
                <a:spcPct val="100000"/>
              </a:lnSpc>
            </a:pPr>
            <a:r>
              <a:rPr lang="en"/>
              <a:t>Common demographics: </a:t>
            </a:r>
            <a:endParaRPr/>
          </a:p>
          <a:p>
            <a:pPr marL="502920" lvl="1" indent="-285750" algn="l" rtl="0">
              <a:lnSpc>
                <a:spcPct val="100000"/>
              </a:lnSpc>
              <a:spcBef>
                <a:spcPts val="0"/>
              </a:spcBef>
              <a:spcAft>
                <a:spcPts val="0"/>
              </a:spcAft>
              <a:buSzPts val="1800"/>
              <a:buFont typeface="Courier New" panose="02070309020205020404" pitchFamily="49" charset="0"/>
              <a:buChar char="o"/>
            </a:pPr>
            <a:r>
              <a:rPr lang="en" sz="1800" b="1"/>
              <a:t>Race, Disability, Econ or ELL status</a:t>
            </a:r>
            <a:endParaRPr sz="1800" b="1"/>
          </a:p>
          <a:p>
            <a:pPr marL="0" lvl="0" indent="0" algn="l" rtl="0">
              <a:lnSpc>
                <a:spcPct val="100000"/>
              </a:lnSpc>
              <a:spcBef>
                <a:spcPts val="1000"/>
              </a:spcBef>
              <a:spcAft>
                <a:spcPts val="0"/>
              </a:spcAft>
              <a:buClr>
                <a:schemeClr val="dk1"/>
              </a:buClr>
              <a:buSzPts val="1100"/>
              <a:buFont typeface="Arial"/>
              <a:buNone/>
            </a:pPr>
            <a:endParaRPr/>
          </a:p>
        </p:txBody>
      </p:sp>
      <p:pic>
        <p:nvPicPr>
          <p:cNvPr id="4" name="Picture 3" descr="Screenshot of the 2023-24 Spring Demographic Dynamic Crosstabs (snapshot dashboard), Current View dashboard in WISEdash for Districts. The filter, &quot;Grade,&quot; has been placed in the Rows position to create a dynamic crosstab displaying total number of students in each grade.">
            <a:extLst>
              <a:ext uri="{FF2B5EF4-FFF2-40B4-BE49-F238E27FC236}">
                <a16:creationId xmlns:a16="http://schemas.microsoft.com/office/drawing/2014/main" id="{D198D2E5-3F8A-99C1-A53C-07AF9F3AD6CC}"/>
              </a:ext>
            </a:extLst>
          </p:cNvPr>
          <p:cNvPicPr>
            <a:picLocks noChangeAspect="1"/>
          </p:cNvPicPr>
          <p:nvPr/>
        </p:nvPicPr>
        <p:blipFill>
          <a:blip r:embed="rId4"/>
          <a:stretch>
            <a:fillRect/>
          </a:stretch>
        </p:blipFill>
        <p:spPr>
          <a:xfrm>
            <a:off x="5358177" y="979488"/>
            <a:ext cx="1971097" cy="4010162"/>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WISEdash Snapshot Dashboards:</a:t>
            </a:r>
            <a:b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Year over Year</a:t>
            </a:r>
          </a:p>
        </p:txBody>
      </p:sp>
      <p:sp>
        <p:nvSpPr>
          <p:cNvPr id="455" name="Google Shape;455;p78"/>
          <p:cNvSpPr txBox="1">
            <a:spLocks noGrp="1"/>
          </p:cNvSpPr>
          <p:nvPr>
            <p:ph type="body" idx="2"/>
          </p:nvPr>
        </p:nvSpPr>
        <p:spPr>
          <a:xfrm>
            <a:off x="453153" y="1084333"/>
            <a:ext cx="2878559" cy="156985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The primary use of the Snapshot dashboards is to compare current data to prior snapshot data. </a:t>
            </a:r>
          </a:p>
          <a:p>
            <a:pPr marL="0" lvl="0" indent="0" algn="l" rtl="0">
              <a:lnSpc>
                <a:spcPct val="115000"/>
              </a:lnSpc>
              <a:spcBef>
                <a:spcPts val="0"/>
              </a:spcBef>
              <a:spcAft>
                <a:spcPts val="0"/>
              </a:spcAft>
              <a:buNone/>
            </a:pPr>
            <a:endParaRPr lang="en-US"/>
          </a:p>
          <a:p>
            <a:pPr marL="457200" marR="0" lvl="0" indent="0" algn="l" rtl="0">
              <a:lnSpc>
                <a:spcPct val="100000"/>
              </a:lnSpc>
              <a:spcBef>
                <a:spcPts val="0"/>
              </a:spcBef>
              <a:spcAft>
                <a:spcPts val="0"/>
              </a:spcAft>
              <a:buNone/>
            </a:pPr>
            <a:endParaRPr lang="en-US"/>
          </a:p>
        </p:txBody>
      </p:sp>
      <p:pic>
        <p:nvPicPr>
          <p:cNvPr id="6" name="Picture 5" descr="Screenshot of the 2023-24 Spring Demographic Dynamic Crosstabs (snapshot dashboard), Current View dashboard in WISEdash for Districts. The current view has a green background.&#10;&#10;The filter, &quot;Econ,&quot; has been placed in the Columns position to create a dynamic crosstab displaying total number of students with each option: Economically Disadvantaged or Not Economically Disadvantaged.">
            <a:extLst>
              <a:ext uri="{FF2B5EF4-FFF2-40B4-BE49-F238E27FC236}">
                <a16:creationId xmlns:a16="http://schemas.microsoft.com/office/drawing/2014/main" id="{685D7AF6-87E3-FDC0-3FD8-418C4BE9CB9F}"/>
              </a:ext>
            </a:extLst>
          </p:cNvPr>
          <p:cNvPicPr>
            <a:picLocks noChangeAspect="1"/>
          </p:cNvPicPr>
          <p:nvPr/>
        </p:nvPicPr>
        <p:blipFill>
          <a:blip r:embed="rId4"/>
          <a:stretch>
            <a:fillRect/>
          </a:stretch>
        </p:blipFill>
        <p:spPr>
          <a:xfrm>
            <a:off x="3301551" y="1008665"/>
            <a:ext cx="2702794" cy="2216000"/>
          </a:xfrm>
          <a:prstGeom prst="rect">
            <a:avLst/>
          </a:prstGeom>
          <a:ln w="3175">
            <a:solidFill>
              <a:schemeClr val="tx1">
                <a:lumMod val="50000"/>
                <a:lumOff val="50000"/>
              </a:schemeClr>
            </a:solidFill>
          </a:ln>
        </p:spPr>
      </p:pic>
      <p:pic>
        <p:nvPicPr>
          <p:cNvPr id="9" name="Picture 8" descr="Screenshot of the 2023-24 Spring Demographic Dynamic Crosstabs (snapshot dashboard), Snapshot View dashboard in WISEdash for Districts. The Snapshot view has a light purple background.&#10;&#10;The filter, &quot;Econ,&quot; has been placed in the Columns position to create a dynamic crosstab displaying total number of students with each option: Economically Disadvantaged or Not Economically Disadvantaged.">
            <a:extLst>
              <a:ext uri="{FF2B5EF4-FFF2-40B4-BE49-F238E27FC236}">
                <a16:creationId xmlns:a16="http://schemas.microsoft.com/office/drawing/2014/main" id="{78832559-3965-14D3-AAAE-8C335E7E7977}"/>
              </a:ext>
            </a:extLst>
          </p:cNvPr>
          <p:cNvPicPr>
            <a:picLocks noChangeAspect="1"/>
          </p:cNvPicPr>
          <p:nvPr/>
        </p:nvPicPr>
        <p:blipFill>
          <a:blip r:embed="rId5"/>
          <a:stretch>
            <a:fillRect/>
          </a:stretch>
        </p:blipFill>
        <p:spPr>
          <a:xfrm>
            <a:off x="6090071" y="1008664"/>
            <a:ext cx="2937826" cy="2216001"/>
          </a:xfrm>
          <a:prstGeom prst="rect">
            <a:avLst/>
          </a:prstGeom>
          <a:ln w="3175">
            <a:solidFill>
              <a:schemeClr val="tx1">
                <a:lumMod val="50000"/>
                <a:lumOff val="50000"/>
              </a:schemeClr>
            </a:solidFill>
          </a:ln>
        </p:spPr>
      </p:pic>
      <p:sp>
        <p:nvSpPr>
          <p:cNvPr id="5" name="TextBox 4">
            <a:extLst>
              <a:ext uri="{FF2B5EF4-FFF2-40B4-BE49-F238E27FC236}">
                <a16:creationId xmlns:a16="http://schemas.microsoft.com/office/drawing/2014/main" id="{8EA530EF-B449-A069-C744-A9E821C78219}"/>
              </a:ext>
            </a:extLst>
          </p:cNvPr>
          <p:cNvSpPr txBox="1"/>
          <p:nvPr/>
        </p:nvSpPr>
        <p:spPr>
          <a:xfrm>
            <a:off x="453819" y="2877898"/>
            <a:ext cx="4830946" cy="1017523"/>
          </a:xfrm>
          <a:prstGeom prst="rect">
            <a:avLst/>
          </a:prstGeom>
          <a:noFill/>
        </p:spPr>
        <p:txBody>
          <a:bodyPr wrap="square">
            <a:spAutoFit/>
          </a:bodyPr>
          <a:lstStyle/>
          <a:p>
            <a:pPr marL="0" lvl="0" indent="0" algn="l" rtl="0">
              <a:lnSpc>
                <a:spcPct val="115000"/>
              </a:lnSpc>
              <a:spcBef>
                <a:spcPts val="0"/>
              </a:spcBef>
              <a:spcAft>
                <a:spcPts val="0"/>
              </a:spcAft>
              <a:buNone/>
            </a:pPr>
            <a:r>
              <a:rPr lang="en-US" sz="1800" b="1">
                <a:latin typeface="Lato" panose="020F0502020204030203" pitchFamily="34" charset="0"/>
              </a:rPr>
              <a:t>The Green charts and </a:t>
            </a:r>
          </a:p>
          <a:p>
            <a:pPr marL="0" lvl="0" indent="0" algn="l" rtl="0">
              <a:lnSpc>
                <a:spcPct val="115000"/>
              </a:lnSpc>
              <a:spcBef>
                <a:spcPts val="0"/>
              </a:spcBef>
              <a:spcAft>
                <a:spcPts val="0"/>
              </a:spcAft>
              <a:buNone/>
            </a:pPr>
            <a:r>
              <a:rPr lang="en-US" sz="1800" b="1">
                <a:latin typeface="Lato" panose="020F0502020204030203" pitchFamily="34" charset="0"/>
              </a:rPr>
              <a:t>selected filters represent the </a:t>
            </a:r>
            <a:r>
              <a:rPr lang="en-US" sz="1800" b="1">
                <a:solidFill>
                  <a:srgbClr val="009939"/>
                </a:solidFill>
                <a:latin typeface="Lato" panose="020F0502020204030203" pitchFamily="34" charset="0"/>
              </a:rPr>
              <a:t>Current View </a:t>
            </a:r>
            <a:r>
              <a:rPr lang="en-US" sz="1800" b="1">
                <a:latin typeface="Lato" panose="020F0502020204030203" pitchFamily="34" charset="0"/>
              </a:rPr>
              <a:t>for the selected year.</a:t>
            </a:r>
          </a:p>
        </p:txBody>
      </p:sp>
      <p:sp>
        <p:nvSpPr>
          <p:cNvPr id="7" name="TextBox 6">
            <a:extLst>
              <a:ext uri="{FF2B5EF4-FFF2-40B4-BE49-F238E27FC236}">
                <a16:creationId xmlns:a16="http://schemas.microsoft.com/office/drawing/2014/main" id="{25560A22-C113-0E4A-68E0-049FF194041D}"/>
              </a:ext>
            </a:extLst>
          </p:cNvPr>
          <p:cNvSpPr txBox="1"/>
          <p:nvPr/>
        </p:nvSpPr>
        <p:spPr>
          <a:xfrm>
            <a:off x="5627802" y="3148998"/>
            <a:ext cx="3400095" cy="923330"/>
          </a:xfrm>
          <a:prstGeom prst="rect">
            <a:avLst/>
          </a:prstGeom>
          <a:noFill/>
        </p:spPr>
        <p:txBody>
          <a:bodyPr wrap="square">
            <a:spAutoFit/>
          </a:bodyPr>
          <a:lstStyle/>
          <a:p>
            <a:pPr algn="r"/>
            <a:r>
              <a:rPr lang="en-US" sz="1800" b="1">
                <a:latin typeface="Lato" panose="020F0502020204030203" pitchFamily="34" charset="0"/>
              </a:rPr>
              <a:t>Purple charts and selected filters represent the </a:t>
            </a:r>
            <a:r>
              <a:rPr lang="en-US" sz="1800" b="1">
                <a:solidFill>
                  <a:srgbClr val="333399"/>
                </a:solidFill>
                <a:latin typeface="Lato" panose="020F0502020204030203" pitchFamily="34" charset="0"/>
              </a:rPr>
              <a:t>Snapshot View </a:t>
            </a:r>
            <a:r>
              <a:rPr lang="en-US" sz="1800" b="1">
                <a:latin typeface="Lato" panose="020F0502020204030203" pitchFamily="34" charset="0"/>
              </a:rPr>
              <a:t>for the selected year.</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Spring Demographics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3)</a:t>
            </a:r>
          </a:p>
        </p:txBody>
      </p:sp>
      <p:sp>
        <p:nvSpPr>
          <p:cNvPr id="215" name="Google Shape;215;p27"/>
          <p:cNvSpPr txBox="1"/>
          <p:nvPr/>
        </p:nvSpPr>
        <p:spPr>
          <a:xfrm>
            <a:off x="457199" y="1085963"/>
            <a:ext cx="8229601" cy="2585283"/>
          </a:xfrm>
          <a:prstGeom prst="rect">
            <a:avLst/>
          </a:prstGeom>
          <a:noFill/>
          <a:ln>
            <a:noFill/>
          </a:ln>
        </p:spPr>
        <p:txBody>
          <a:bodyPr spcFirstLastPara="1" wrap="square" lIns="91425" tIns="45700" rIns="91425" bIns="45700" anchor="t" anchorCtr="0">
            <a:spAutoFit/>
          </a:bodyPr>
          <a:lstStyle/>
          <a:p>
            <a:pPr marL="402336" marR="0" lvl="0" indent="-285750" algn="l" rtl="0">
              <a:spcBef>
                <a:spcPts val="0"/>
              </a:spcBef>
              <a:spcAft>
                <a:spcPts val="0"/>
              </a:spcAft>
              <a:buClr>
                <a:schemeClr val="dk1"/>
              </a:buClr>
              <a:buSzPts val="1600"/>
              <a:buFont typeface="Arial"/>
              <a:buChar char="•"/>
            </a:pPr>
            <a:r>
              <a:rPr lang="en-US" sz="1800" b="1">
                <a:solidFill>
                  <a:schemeClr val="dk1"/>
                </a:solidFill>
                <a:latin typeface="Lato" panose="020F0502020204030203" pitchFamily="34" charset="0"/>
                <a:ea typeface="Lato"/>
                <a:cs typeface="Lato"/>
                <a:sym typeface="Lato"/>
              </a:rPr>
              <a:t>Use filters to disaggregate the data into more manageable size (grade, school, race) to review against SIS reports</a:t>
            </a:r>
            <a:endParaRPr sz="1800" b="1">
              <a:latin typeface="Lato" panose="020F0502020204030203" pitchFamily="34" charset="0"/>
            </a:endParaRPr>
          </a:p>
          <a:p>
            <a:pPr marL="402336" marR="0" lvl="0" indent="-285750" algn="l" rtl="0">
              <a:spcBef>
                <a:spcPts val="0"/>
              </a:spcBef>
              <a:spcAft>
                <a:spcPts val="0"/>
              </a:spcAft>
              <a:buClr>
                <a:schemeClr val="dk1"/>
              </a:buClr>
              <a:buSzPts val="1600"/>
              <a:buFont typeface="Arial"/>
              <a:buChar char="•"/>
            </a:pPr>
            <a:r>
              <a:rPr lang="en-US" sz="1800" b="1">
                <a:solidFill>
                  <a:schemeClr val="dk1"/>
                </a:solidFill>
                <a:latin typeface="Lato" panose="020F0502020204030203" pitchFamily="34" charset="0"/>
                <a:ea typeface="Lato"/>
                <a:cs typeface="Lato"/>
                <a:sym typeface="Lato"/>
              </a:rPr>
              <a:t>Use filters to review totals for important demographics</a:t>
            </a:r>
            <a:endParaRPr sz="1800" b="1">
              <a:latin typeface="Lato" panose="020F0502020204030203" pitchFamily="34" charset="0"/>
            </a:endParaRPr>
          </a:p>
          <a:p>
            <a:pPr marL="502920" marR="0" lvl="1" indent="-285750" algn="l" rtl="0">
              <a:spcBef>
                <a:spcPts val="0"/>
              </a:spcBef>
              <a:spcAft>
                <a:spcPts val="0"/>
              </a:spcAft>
              <a:buClr>
                <a:schemeClr val="dk1"/>
              </a:buClr>
              <a:buSzPts val="1600"/>
              <a:buFont typeface="Courier New" panose="02070309020205020404" pitchFamily="49" charset="0"/>
              <a:buChar char="o"/>
            </a:pPr>
            <a:r>
              <a:rPr lang="en-US" sz="1800" b="1" i="0" u="none" strike="noStrike" cap="none">
                <a:solidFill>
                  <a:schemeClr val="dk1"/>
                </a:solidFill>
                <a:latin typeface="Lato" panose="020F0502020204030203" pitchFamily="34" charset="0"/>
                <a:ea typeface="Lato"/>
                <a:cs typeface="Lato"/>
                <a:sym typeface="Lato"/>
              </a:rPr>
              <a:t>Economic Disadvantaged</a:t>
            </a:r>
            <a:endParaRPr sz="1800" b="1">
              <a:latin typeface="Lato" panose="020F0502020204030203" pitchFamily="34" charset="0"/>
            </a:endParaRPr>
          </a:p>
          <a:p>
            <a:pPr marL="502920" marR="0" lvl="1" indent="-285750" algn="l" rtl="0">
              <a:spcBef>
                <a:spcPts val="0"/>
              </a:spcBef>
              <a:spcAft>
                <a:spcPts val="0"/>
              </a:spcAft>
              <a:buClr>
                <a:schemeClr val="dk1"/>
              </a:buClr>
              <a:buSzPts val="1600"/>
              <a:buFont typeface="Courier New" panose="02070309020205020404" pitchFamily="49" charset="0"/>
              <a:buChar char="o"/>
            </a:pPr>
            <a:r>
              <a:rPr lang="en-US" sz="1800" b="1" i="0" u="none" strike="noStrike" cap="none">
                <a:solidFill>
                  <a:schemeClr val="dk1"/>
                </a:solidFill>
                <a:latin typeface="Lato" panose="020F0502020204030203" pitchFamily="34" charset="0"/>
                <a:ea typeface="Lato"/>
                <a:cs typeface="Lato"/>
                <a:sym typeface="Lato"/>
              </a:rPr>
              <a:t>English Learners</a:t>
            </a:r>
            <a:endParaRPr sz="1800" b="1">
              <a:latin typeface="Lato" panose="020F0502020204030203" pitchFamily="34" charset="0"/>
            </a:endParaRPr>
          </a:p>
          <a:p>
            <a:pPr marL="502920" marR="0" lvl="1" indent="-285750" algn="l" rtl="0">
              <a:spcBef>
                <a:spcPts val="0"/>
              </a:spcBef>
              <a:spcAft>
                <a:spcPts val="0"/>
              </a:spcAft>
              <a:buClr>
                <a:schemeClr val="dk1"/>
              </a:buClr>
              <a:buSzPts val="1600"/>
              <a:buFont typeface="Courier New" panose="02070309020205020404" pitchFamily="49" charset="0"/>
              <a:buChar char="o"/>
            </a:pPr>
            <a:r>
              <a:rPr lang="en-US" sz="1800" b="1" i="0" u="none" strike="noStrike" cap="none">
                <a:solidFill>
                  <a:schemeClr val="dk1"/>
                </a:solidFill>
                <a:latin typeface="Lato" panose="020F0502020204030203" pitchFamily="34" charset="0"/>
                <a:ea typeface="Lato"/>
                <a:cs typeface="Lato"/>
                <a:sym typeface="Lato"/>
              </a:rPr>
              <a:t>Students with Disabilities</a:t>
            </a:r>
            <a:endParaRPr sz="1800" b="1" i="0" u="none" strike="noStrike" cap="none">
              <a:solidFill>
                <a:schemeClr val="dk1"/>
              </a:solidFill>
              <a:latin typeface="Lato" panose="020F0502020204030203" pitchFamily="34" charset="0"/>
              <a:ea typeface="Lato"/>
              <a:cs typeface="Lato"/>
              <a:sym typeface="Lato"/>
            </a:endParaRPr>
          </a:p>
          <a:p>
            <a:pPr marL="502920" marR="0" lvl="1" indent="-285750" algn="l" rtl="0">
              <a:spcBef>
                <a:spcPts val="0"/>
              </a:spcBef>
              <a:spcAft>
                <a:spcPts val="0"/>
              </a:spcAft>
              <a:buClr>
                <a:schemeClr val="dk1"/>
              </a:buClr>
              <a:buSzPts val="1600"/>
              <a:buFont typeface="Courier New" panose="02070309020205020404" pitchFamily="49" charset="0"/>
              <a:buChar char="o"/>
            </a:pPr>
            <a:r>
              <a:rPr lang="en-US" sz="1800" b="1">
                <a:solidFill>
                  <a:schemeClr val="dk1"/>
                </a:solidFill>
                <a:latin typeface="Lato" panose="020F0502020204030203" pitchFamily="34" charset="0"/>
                <a:ea typeface="Lato"/>
                <a:cs typeface="Lato"/>
                <a:sym typeface="Lato"/>
              </a:rPr>
              <a:t>SPED Assessment</a:t>
            </a:r>
            <a:endParaRPr sz="1800" b="1">
              <a:solidFill>
                <a:schemeClr val="dk1"/>
              </a:solidFill>
              <a:latin typeface="Lato" panose="020F0502020204030203" pitchFamily="34" charset="0"/>
              <a:ea typeface="Lato"/>
              <a:cs typeface="Lato"/>
              <a:sym typeface="Lato"/>
            </a:endParaRPr>
          </a:p>
          <a:p>
            <a:pPr marL="502920" marR="0" lvl="1" indent="-285750" algn="l" rtl="0">
              <a:spcBef>
                <a:spcPts val="0"/>
              </a:spcBef>
              <a:spcAft>
                <a:spcPts val="0"/>
              </a:spcAft>
              <a:buClr>
                <a:schemeClr val="dk1"/>
              </a:buClr>
              <a:buSzPts val="1600"/>
              <a:buFont typeface="Courier New" panose="02070309020205020404" pitchFamily="49" charset="0"/>
              <a:buChar char="o"/>
            </a:pPr>
            <a:r>
              <a:rPr lang="en-US" sz="1800" b="1" i="0" u="none" strike="noStrike" cap="none">
                <a:solidFill>
                  <a:schemeClr val="dk1"/>
                </a:solidFill>
                <a:latin typeface="Lato" panose="020F0502020204030203" pitchFamily="34" charset="0"/>
                <a:ea typeface="Lato"/>
                <a:cs typeface="Lato"/>
                <a:sym typeface="Lato"/>
              </a:rPr>
              <a:t>Homeless</a:t>
            </a:r>
            <a:endParaRPr sz="1800" b="1">
              <a:latin typeface="Lato" panose="020F0502020204030203" pitchFamily="34" charset="0"/>
            </a:endParaRPr>
          </a:p>
          <a:p>
            <a:pPr marL="693925" marR="0" lvl="1" indent="-184150" algn="l" rtl="0">
              <a:spcBef>
                <a:spcPts val="0"/>
              </a:spcBef>
              <a:spcAft>
                <a:spcPts val="0"/>
              </a:spcAft>
              <a:buClr>
                <a:schemeClr val="dk1"/>
              </a:buClr>
              <a:buSzPts val="1600"/>
              <a:buFont typeface="Arial"/>
              <a:buNone/>
            </a:pPr>
            <a:endParaRPr sz="1800" b="1" i="0" u="none" strike="noStrike" cap="none">
              <a:solidFill>
                <a:schemeClr val="dk1"/>
              </a:solidFill>
              <a:latin typeface="Lato" panose="020F0502020204030203" pitchFamily="34" charset="0"/>
              <a:ea typeface="Lato"/>
              <a:cs typeface="Lato"/>
              <a:sym typeface="Lato"/>
            </a:endParaRPr>
          </a:p>
        </p:txBody>
      </p:sp>
    </p:spTree>
    <p:custDataLst>
      <p:tags r:id="rId1"/>
    </p:custDataLst>
    <p:extLst>
      <p:ext uri="{BB962C8B-B14F-4D97-AF65-F5344CB8AC3E}">
        <p14:creationId xmlns:p14="http://schemas.microsoft.com/office/powerpoint/2010/main" val="3772966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lvl="0">
              <a:lnSpc>
                <a:spcPct val="100000"/>
              </a:lnSpc>
              <a:buSzPts val="3600"/>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Spring Demographics</a:t>
            </a:r>
            <a:r>
              <a:rPr lang="en-US" b="1" i="1">
                <a:latin typeface="Lato Black"/>
                <a:ea typeface="Lato Black"/>
                <a:cs typeface="Lato Black"/>
                <a:sym typeface="Lato Black"/>
              </a:rPr>
              <a:t> </a:t>
            </a:r>
            <a:r>
              <a:rPr lang="en-US" sz="1600" b="1" i="1">
                <a:latin typeface="Lato Black"/>
                <a:ea typeface="Lato Black"/>
                <a:cs typeface="Lato Black"/>
                <a:sym typeface="Lato Black"/>
              </a:rPr>
              <a:t>(2 of 3)</a:t>
            </a:r>
            <a:endParaRPr kumimoji="0" lang="en-US" sz="1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215" name="Google Shape;215;p27"/>
          <p:cNvSpPr txBox="1"/>
          <p:nvPr/>
        </p:nvSpPr>
        <p:spPr>
          <a:xfrm>
            <a:off x="471340" y="1048256"/>
            <a:ext cx="8220173" cy="1754286"/>
          </a:xfrm>
          <a:prstGeom prst="rect">
            <a:avLst/>
          </a:prstGeom>
          <a:noFill/>
          <a:ln>
            <a:noFill/>
          </a:ln>
        </p:spPr>
        <p:txBody>
          <a:bodyPr spcFirstLastPara="1" wrap="square" lIns="91425" tIns="45700" rIns="91425" bIns="45700" anchor="t" anchorCtr="0">
            <a:spAutoFit/>
          </a:bodyPr>
          <a:lstStyle/>
          <a:p>
            <a:pPr marL="402336" marR="0" lvl="0" indent="-285750" algn="l" rtl="0">
              <a:spcBef>
                <a:spcPts val="0"/>
              </a:spcBef>
              <a:spcAft>
                <a:spcPts val="0"/>
              </a:spcAft>
              <a:buClr>
                <a:schemeClr val="dk1"/>
              </a:buClr>
              <a:buSzPts val="1600"/>
              <a:buFont typeface="Arial"/>
              <a:buChar char="•"/>
            </a:pPr>
            <a:r>
              <a:rPr lang="en-US" sz="1800" b="1">
                <a:solidFill>
                  <a:schemeClr val="dk1"/>
                </a:solidFill>
                <a:latin typeface="Lato" panose="020F0502020204030203" pitchFamily="34" charset="0"/>
                <a:ea typeface="Lato"/>
                <a:cs typeface="Lato"/>
                <a:sym typeface="Lato"/>
              </a:rPr>
              <a:t>If the totals are incorrect, view the student list to see the discrepancy. Once determined,</a:t>
            </a:r>
            <a:endParaRPr sz="1800" b="1">
              <a:latin typeface="Lato" panose="020F0502020204030203" pitchFamily="34" charset="0"/>
            </a:endParaRPr>
          </a:p>
          <a:p>
            <a:pPr marL="502920" marR="0" lvl="1" indent="-285750" algn="l" rtl="0">
              <a:spcBef>
                <a:spcPts val="0"/>
              </a:spcBef>
              <a:spcAft>
                <a:spcPts val="0"/>
              </a:spcAft>
              <a:buClr>
                <a:schemeClr val="dk1"/>
              </a:buClr>
              <a:buSzPts val="1600"/>
              <a:buFont typeface="Courier New" panose="02070309020205020404" pitchFamily="49" charset="0"/>
              <a:buChar char="o"/>
            </a:pPr>
            <a:r>
              <a:rPr lang="en-US" sz="1800" b="1" i="0" u="none" strike="noStrike" cap="none">
                <a:solidFill>
                  <a:schemeClr val="dk1"/>
                </a:solidFill>
                <a:latin typeface="Lato" panose="020F0502020204030203" pitchFamily="34" charset="0"/>
                <a:ea typeface="Lato"/>
                <a:cs typeface="Lato"/>
                <a:sym typeface="Lato"/>
              </a:rPr>
              <a:t>Review the student(s) in WISEdata to see if a validation message is impacting data</a:t>
            </a:r>
            <a:endParaRPr sz="1800" b="1">
              <a:latin typeface="Lato" panose="020F0502020204030203" pitchFamily="34" charset="0"/>
            </a:endParaRPr>
          </a:p>
          <a:p>
            <a:pPr marL="502920" marR="0" lvl="1" indent="-285750" algn="l" rtl="0">
              <a:spcBef>
                <a:spcPts val="0"/>
              </a:spcBef>
              <a:spcAft>
                <a:spcPts val="0"/>
              </a:spcAft>
              <a:buClr>
                <a:schemeClr val="dk1"/>
              </a:buClr>
              <a:buSzPts val="1600"/>
              <a:buFont typeface="Courier New" panose="02070309020205020404" pitchFamily="49" charset="0"/>
              <a:buChar char="o"/>
            </a:pPr>
            <a:r>
              <a:rPr lang="en-US" sz="1800" b="1" i="0" u="none" strike="noStrike" cap="none">
                <a:solidFill>
                  <a:schemeClr val="dk1"/>
                </a:solidFill>
                <a:latin typeface="Lato" panose="020F0502020204030203" pitchFamily="34" charset="0"/>
                <a:ea typeface="Lato"/>
                <a:cs typeface="Lato"/>
                <a:sym typeface="Lato"/>
              </a:rPr>
              <a:t>Review the student(s) in your SIS to see if the demographics are reported and sending correctly</a:t>
            </a:r>
            <a:endParaRPr sz="1800" b="1">
              <a:latin typeface="Lato" panose="020F0502020204030203" pitchFamily="34" charset="0"/>
            </a:endParaRPr>
          </a:p>
        </p:txBody>
      </p:sp>
    </p:spTree>
    <p:custDataLst>
      <p:tags r:id="rId1"/>
    </p:custDataLst>
    <p:extLst>
      <p:ext uri="{BB962C8B-B14F-4D97-AF65-F5344CB8AC3E}">
        <p14:creationId xmlns:p14="http://schemas.microsoft.com/office/powerpoint/2010/main" val="3923120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lvl="0">
              <a:lnSpc>
                <a:spcPct val="100000"/>
              </a:lnSpc>
              <a:buSzPts val="3600"/>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Spring Demographics </a:t>
            </a:r>
            <a:r>
              <a:rPr lang="en-US" sz="1600" b="1" i="1">
                <a:latin typeface="Lato Black"/>
                <a:ea typeface="Lato Black"/>
                <a:cs typeface="Lato Black"/>
                <a:sym typeface="Lato Black"/>
              </a:rPr>
              <a:t>(3 of 3)</a:t>
            </a:r>
            <a:endParaRPr kumimoji="0" lang="en-US" sz="1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223" name="Google Shape;223;p28"/>
          <p:cNvSpPr txBox="1"/>
          <p:nvPr/>
        </p:nvSpPr>
        <p:spPr>
          <a:xfrm>
            <a:off x="468042" y="1069824"/>
            <a:ext cx="3478800"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latin typeface="Lato"/>
                <a:ea typeface="Lato"/>
                <a:cs typeface="Lato"/>
                <a:sym typeface="Lato"/>
              </a:rPr>
              <a:t>SPED Assessment </a:t>
            </a:r>
            <a:r>
              <a:rPr lang="en-US" sz="1800">
                <a:latin typeface="Lato"/>
                <a:ea typeface="Lato"/>
                <a:cs typeface="Lato"/>
                <a:sym typeface="Lato"/>
              </a:rPr>
              <a:t>- student had an IEP at any point during the assessment window (Dec-Jun)</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US" sz="1800" b="1">
                <a:latin typeface="Lato"/>
                <a:ea typeface="Lato"/>
                <a:cs typeface="Lato"/>
                <a:sym typeface="Lato"/>
              </a:rPr>
              <a:t>SPED </a:t>
            </a:r>
            <a:r>
              <a:rPr lang="en-US" sz="1800">
                <a:latin typeface="Lato"/>
                <a:ea typeface="Lato"/>
                <a:cs typeface="Lato"/>
                <a:sym typeface="Lato"/>
              </a:rPr>
              <a:t>- student’s current IEP status</a:t>
            </a:r>
            <a:endParaRPr sz="1800">
              <a:latin typeface="Lato"/>
              <a:ea typeface="Lato"/>
              <a:cs typeface="Lato"/>
              <a:sym typeface="Lato"/>
            </a:endParaRPr>
          </a:p>
        </p:txBody>
      </p:sp>
      <p:pic>
        <p:nvPicPr>
          <p:cNvPr id="222" name="Google Shape;222;p28" descr="Screenshot of the 2023-24 Spring Demographic Dynamic Crosstabs (snapshot dashboard), Current View dashboard in WISEdash for Districts. The current view has a green background.&#10;&#10;The filters, &quot;SPED Assessment&quot; and &quot;&quot;SPED&quot; have been placed in the Rows position to create a dynamic crosstab displaying total number of students with disabilities and students without disabilities"/>
          <p:cNvPicPr preferRelativeResize="0"/>
          <p:nvPr/>
        </p:nvPicPr>
        <p:blipFill rotWithShape="1">
          <a:blip r:embed="rId4">
            <a:alphaModFix/>
          </a:blip>
          <a:srcRect/>
          <a:stretch/>
        </p:blipFill>
        <p:spPr>
          <a:xfrm>
            <a:off x="4328164" y="1069824"/>
            <a:ext cx="4492336" cy="3684550"/>
          </a:xfrm>
          <a:prstGeom prst="rect">
            <a:avLst/>
          </a:prstGeom>
          <a:noFill/>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89481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View Student List</a:t>
            </a:r>
          </a:p>
        </p:txBody>
      </p:sp>
      <p:sp>
        <p:nvSpPr>
          <p:cNvPr id="185" name="Google Shape;185;p24"/>
          <p:cNvSpPr txBox="1"/>
          <p:nvPr/>
        </p:nvSpPr>
        <p:spPr>
          <a:xfrm>
            <a:off x="484443" y="1092993"/>
            <a:ext cx="400183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Lato"/>
                <a:ea typeface="Lato"/>
                <a:cs typeface="Lato"/>
                <a:sym typeface="Lato"/>
              </a:rPr>
              <a:t>If you want to see the students listed within a filter topic, click the underlined topic total for a list of students within that filter selection</a:t>
            </a:r>
            <a:endParaRPr sz="1600" b="1"/>
          </a:p>
        </p:txBody>
      </p:sp>
      <p:pic>
        <p:nvPicPr>
          <p:cNvPr id="2" name="Picture 1" descr="Screenshot of the 2023-24 Spring Demographic Dynamic Crosstabs (snapshot dashboard), Current View dashboard in WISEdash for Districts. &#10;&#10;If you want to see the students listed within a filter topic, click the underlined topic total for a list of students within that filter selection&#10;">
            <a:extLst>
              <a:ext uri="{FF2B5EF4-FFF2-40B4-BE49-F238E27FC236}">
                <a16:creationId xmlns:a16="http://schemas.microsoft.com/office/drawing/2014/main" id="{420B5B15-2B03-4737-AAB9-5C968654F570}"/>
              </a:ext>
            </a:extLst>
          </p:cNvPr>
          <p:cNvPicPr>
            <a:picLocks noChangeAspect="1"/>
          </p:cNvPicPr>
          <p:nvPr/>
        </p:nvPicPr>
        <p:blipFill>
          <a:blip r:embed="rId4"/>
          <a:stretch>
            <a:fillRect/>
          </a:stretch>
        </p:blipFill>
        <p:spPr>
          <a:xfrm>
            <a:off x="4572000" y="1092993"/>
            <a:ext cx="3295650" cy="1943100"/>
          </a:xfrm>
          <a:prstGeom prst="rect">
            <a:avLst/>
          </a:prstGeom>
          <a:ln w="3175">
            <a:solidFill>
              <a:schemeClr val="tx1">
                <a:lumMod val="50000"/>
                <a:lumOff val="50000"/>
              </a:schemeClr>
            </a:solidFill>
          </a:ln>
        </p:spPr>
      </p:pic>
      <p:pic>
        <p:nvPicPr>
          <p:cNvPr id="3" name="Picture 2" descr="Clicking the underlined topic total for a list of students within a filter selection on a dynamic crosstab will display that same data as a table. &#10;">
            <a:extLst>
              <a:ext uri="{FF2B5EF4-FFF2-40B4-BE49-F238E27FC236}">
                <a16:creationId xmlns:a16="http://schemas.microsoft.com/office/drawing/2014/main" id="{FF86A600-F5F2-0897-0B3B-C563C1BE759F}"/>
              </a:ext>
            </a:extLst>
          </p:cNvPr>
          <p:cNvPicPr>
            <a:picLocks noChangeAspect="1"/>
          </p:cNvPicPr>
          <p:nvPr/>
        </p:nvPicPr>
        <p:blipFill>
          <a:blip r:embed="rId5"/>
          <a:stretch>
            <a:fillRect/>
          </a:stretch>
        </p:blipFill>
        <p:spPr>
          <a:xfrm>
            <a:off x="0" y="3553035"/>
            <a:ext cx="9144000" cy="994943"/>
          </a:xfrm>
          <a:prstGeom prst="rect">
            <a:avLst/>
          </a:prstGeom>
          <a:ln w="3175">
            <a:solidFill>
              <a:schemeClr val="tx1">
                <a:lumMod val="50000"/>
                <a:lumOff val="50000"/>
              </a:schemeClr>
            </a:solidFill>
          </a:ln>
        </p:spPr>
      </p:pic>
      <p:cxnSp>
        <p:nvCxnSpPr>
          <p:cNvPr id="188" name="Google Shape;188;p24">
            <a:extLst>
              <a:ext uri="{C183D7F6-B498-43B3-948B-1728B52AA6E4}">
                <adec:decorative xmlns:adec="http://schemas.microsoft.com/office/drawing/2017/decorative" val="1"/>
              </a:ext>
            </a:extLst>
          </p:cNvPr>
          <p:cNvCxnSpPr/>
          <p:nvPr/>
        </p:nvCxnSpPr>
        <p:spPr>
          <a:xfrm>
            <a:off x="7146468" y="2571750"/>
            <a:ext cx="0" cy="1227252"/>
          </a:xfrm>
          <a:prstGeom prst="straightConnector1">
            <a:avLst/>
          </a:prstGeom>
          <a:noFill/>
          <a:ln w="57150" cap="flat" cmpd="sng">
            <a:solidFill>
              <a:srgbClr val="A00B0B"/>
            </a:solidFill>
            <a:prstDash val="solid"/>
            <a:round/>
            <a:headEnd type="none" w="sm" len="sm"/>
            <a:tailEnd type="stealth" w="med" len="med"/>
          </a:ln>
        </p:spPr>
      </p:cxnSp>
    </p:spTree>
    <p:custDataLst>
      <p:tags r:id="rId1"/>
    </p:custDataLst>
    <p:extLst>
      <p:ext uri="{BB962C8B-B14F-4D97-AF65-F5344CB8AC3E}">
        <p14:creationId xmlns:p14="http://schemas.microsoft.com/office/powerpoint/2010/main" val="266572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Download Student List</a:t>
            </a:r>
          </a:p>
        </p:txBody>
      </p:sp>
      <p:sp>
        <p:nvSpPr>
          <p:cNvPr id="198" name="Google Shape;198;p25"/>
          <p:cNvSpPr txBox="1"/>
          <p:nvPr/>
        </p:nvSpPr>
        <p:spPr>
          <a:xfrm>
            <a:off x="466586" y="1115250"/>
            <a:ext cx="4644844"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Lato"/>
                <a:ea typeface="Lato"/>
                <a:cs typeface="Lato"/>
                <a:sym typeface="Lato"/>
              </a:rPr>
              <a:t>If you want to download the student list, click the Send button in the upper right corner of the graphic and download your preferred file type</a:t>
            </a:r>
            <a:endParaRPr sz="1600" b="1"/>
          </a:p>
        </p:txBody>
      </p:sp>
      <p:pic>
        <p:nvPicPr>
          <p:cNvPr id="196" name="Google Shape;196;p25" descr="The &quot;Send&quot; button on WISEdash for Districts provides users with a number of options: Download as an .xls (Excel) file, Download a .pdf (Report) file, or Download a ,csv (Data) file. "/>
          <p:cNvPicPr preferRelativeResize="0"/>
          <p:nvPr/>
        </p:nvPicPr>
        <p:blipFill rotWithShape="1">
          <a:blip r:embed="rId4">
            <a:alphaModFix/>
          </a:blip>
          <a:srcRect/>
          <a:stretch/>
        </p:blipFill>
        <p:spPr>
          <a:xfrm>
            <a:off x="5503877" y="1115250"/>
            <a:ext cx="2707110" cy="2088342"/>
          </a:xfrm>
          <a:prstGeom prst="rect">
            <a:avLst/>
          </a:prstGeom>
          <a:noFill/>
          <a:ln w="3175">
            <a:solidFill>
              <a:schemeClr val="tx1">
                <a:lumMod val="50000"/>
                <a:lumOff val="50000"/>
              </a:schemeClr>
            </a:solidFill>
          </a:ln>
        </p:spPr>
      </p:pic>
      <p:cxnSp>
        <p:nvCxnSpPr>
          <p:cNvPr id="197" name="Google Shape;197;p25">
            <a:extLst>
              <a:ext uri="{C183D7F6-B498-43B3-948B-1728B52AA6E4}">
                <adec:decorative xmlns:adec="http://schemas.microsoft.com/office/drawing/2017/decorative" val="1"/>
              </a:ext>
            </a:extLst>
          </p:cNvPr>
          <p:cNvCxnSpPr/>
          <p:nvPr/>
        </p:nvCxnSpPr>
        <p:spPr>
          <a:xfrm rot="10800000">
            <a:off x="7670509" y="1715394"/>
            <a:ext cx="847200" cy="1048200"/>
          </a:xfrm>
          <a:prstGeom prst="straightConnector1">
            <a:avLst/>
          </a:prstGeom>
          <a:noFill/>
          <a:ln w="57150" cap="flat" cmpd="sng">
            <a:solidFill>
              <a:srgbClr val="A00B0B"/>
            </a:solidFill>
            <a:prstDash val="solid"/>
            <a:round/>
            <a:headEnd type="none" w="sm" len="sm"/>
            <a:tailEnd type="stealth" w="med" len="med"/>
          </a:ln>
        </p:spPr>
      </p:cxnSp>
      <p:pic>
        <p:nvPicPr>
          <p:cNvPr id="2" name="Picture 1" descr="Clicking the &quot;Send&quot; button from the upper right-hand corner of the screen of the table data will display all of the table data in the format you select. ">
            <a:extLst>
              <a:ext uri="{FF2B5EF4-FFF2-40B4-BE49-F238E27FC236}">
                <a16:creationId xmlns:a16="http://schemas.microsoft.com/office/drawing/2014/main" id="{73B37E23-5F23-2383-F372-9EAC2816E031}"/>
              </a:ext>
            </a:extLst>
          </p:cNvPr>
          <p:cNvPicPr>
            <a:picLocks noChangeAspect="1"/>
          </p:cNvPicPr>
          <p:nvPr/>
        </p:nvPicPr>
        <p:blipFill>
          <a:blip r:embed="rId5"/>
          <a:stretch>
            <a:fillRect/>
          </a:stretch>
        </p:blipFill>
        <p:spPr>
          <a:xfrm>
            <a:off x="0" y="3747365"/>
            <a:ext cx="9144000" cy="994943"/>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66734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Data Flow for Snapshot</a:t>
            </a:r>
          </a:p>
        </p:txBody>
      </p:sp>
      <p:sp>
        <p:nvSpPr>
          <p:cNvPr id="248" name="Google Shape;248;p48"/>
          <p:cNvSpPr txBox="1">
            <a:spLocks noGrp="1"/>
          </p:cNvSpPr>
          <p:nvPr>
            <p:ph type="body" idx="2"/>
          </p:nvPr>
        </p:nvSpPr>
        <p:spPr>
          <a:xfrm>
            <a:off x="457200" y="1081923"/>
            <a:ext cx="8243455" cy="2686105"/>
          </a:xfrm>
          <a:prstGeom prst="rect">
            <a:avLst/>
          </a:prstGeom>
          <a:solidFill>
            <a:srgbClr val="FFFFFF"/>
          </a:solidFill>
          <a:ln>
            <a:noFill/>
          </a:ln>
        </p:spPr>
        <p:txBody>
          <a:bodyPr spcFirstLastPara="1" wrap="square" lIns="91425" tIns="45700" rIns="91425" bIns="45700" anchor="t" anchorCtr="0">
            <a:noAutofit/>
          </a:bodyPr>
          <a:lstStyle/>
          <a:p>
            <a:pPr marL="0" indent="0">
              <a:lnSpc>
                <a:spcPct val="115000"/>
              </a:lnSpc>
              <a:buNone/>
            </a:pPr>
            <a:r>
              <a:rPr lang="en"/>
              <a:t>Data is: </a:t>
            </a:r>
            <a:endParaRPr/>
          </a:p>
          <a:p>
            <a:pPr marL="406400" indent="-285750">
              <a:lnSpc>
                <a:spcPct val="100000"/>
              </a:lnSpc>
            </a:pPr>
            <a:r>
              <a:rPr lang="en"/>
              <a:t>entered into your vendor tool (SIS, Special Ed tool, etc.)</a:t>
            </a:r>
            <a:endParaRPr/>
          </a:p>
          <a:p>
            <a:pPr marL="406400" indent="-285750">
              <a:lnSpc>
                <a:spcPct val="100000"/>
              </a:lnSpc>
              <a:buSzPts val="1700"/>
            </a:pPr>
            <a:r>
              <a:rPr lang="en"/>
              <a:t>pushed to WISEdata and run through data quality checks (validations)</a:t>
            </a:r>
            <a:endParaRPr/>
          </a:p>
          <a:p>
            <a:pPr marL="406400" indent="-285750">
              <a:lnSpc>
                <a:spcPct val="100000"/>
              </a:lnSpc>
              <a:buClr>
                <a:srgbClr val="000000"/>
              </a:buClr>
              <a:buSzPts val="1700"/>
            </a:pPr>
            <a:r>
              <a:rPr lang="en">
                <a:solidFill>
                  <a:srgbClr val="000000"/>
                </a:solidFill>
              </a:rPr>
              <a:t>validated in the system on the day and time of the snapshot, loaded to WISEdash, and “snapped” for reporting purposes</a:t>
            </a:r>
            <a:endParaRPr>
              <a:solidFill>
                <a:srgbClr val="000000"/>
              </a:solidFill>
            </a:endParaRPr>
          </a:p>
          <a:p>
            <a:pPr marL="0" marR="0" lvl="0" indent="0" algn="l" rtl="0">
              <a:lnSpc>
                <a:spcPct val="100000"/>
              </a:lnSpc>
              <a:spcBef>
                <a:spcPts val="0"/>
              </a:spcBef>
              <a:spcAft>
                <a:spcPts val="0"/>
              </a:spcAft>
              <a:buNone/>
            </a:pPr>
            <a:endParaRPr/>
          </a:p>
          <a:p>
            <a:pPr marL="0" indent="0">
              <a:lnSpc>
                <a:spcPct val="100000"/>
              </a:lnSpc>
              <a:spcAft>
                <a:spcPts val="439"/>
              </a:spcAft>
              <a:buNone/>
            </a:pPr>
            <a:r>
              <a:rPr lang="en"/>
              <a:t>Users can use WISEdata Portal validation results to go back to their vendor tool to make corrections and push the corrected data to WISEdata through May 21st.</a:t>
            </a:r>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Important to Note</a:t>
            </a:r>
          </a:p>
        </p:txBody>
      </p:sp>
      <p:sp>
        <p:nvSpPr>
          <p:cNvPr id="205" name="Google Shape;205;p26"/>
          <p:cNvSpPr txBox="1"/>
          <p:nvPr/>
        </p:nvSpPr>
        <p:spPr>
          <a:xfrm>
            <a:off x="490817" y="1054022"/>
            <a:ext cx="4592700" cy="20707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Lato" panose="020F0502020204030203" pitchFamily="34" charset="0"/>
                <a:ea typeface="Calibri"/>
                <a:cs typeface="Calibri"/>
                <a:sym typeface="Calibri"/>
              </a:rPr>
              <a:t>Accountable vs Attending</a:t>
            </a:r>
            <a:endParaRPr sz="1600">
              <a:latin typeface="Lato" panose="020F0502020204030203" pitchFamily="34" charset="0"/>
            </a:endParaRPr>
          </a:p>
          <a:p>
            <a:pPr marL="285750" marR="0" lvl="0" indent="-285750" algn="l" rtl="0">
              <a:spcBef>
                <a:spcPts val="0"/>
              </a:spcBef>
              <a:spcAft>
                <a:spcPts val="0"/>
              </a:spcAft>
              <a:buClr>
                <a:schemeClr val="dk1"/>
              </a:buClr>
              <a:buSzPts val="1607"/>
              <a:buFont typeface="Arial"/>
              <a:buChar char="•"/>
            </a:pPr>
            <a:r>
              <a:rPr lang="en-US" sz="1600" b="1">
                <a:solidFill>
                  <a:schemeClr val="dk1"/>
                </a:solidFill>
                <a:latin typeface="Lato" panose="020F0502020204030203" pitchFamily="34" charset="0"/>
                <a:ea typeface="Calibri"/>
                <a:cs typeface="Calibri"/>
                <a:sym typeface="Calibri"/>
              </a:rPr>
              <a:t>Accountable</a:t>
            </a:r>
            <a:r>
              <a:rPr lang="en-US" sz="1600">
                <a:solidFill>
                  <a:schemeClr val="dk1"/>
                </a:solidFill>
                <a:latin typeface="Lato" panose="020F0502020204030203" pitchFamily="34" charset="0"/>
                <a:ea typeface="Calibri"/>
                <a:cs typeface="Calibri"/>
                <a:sym typeface="Calibri"/>
              </a:rPr>
              <a:t> (default) – the student may or may not attend your district but you are responsible for the accountability of the student</a:t>
            </a:r>
            <a:endParaRPr sz="1600">
              <a:latin typeface="Lato" panose="020F0502020204030203" pitchFamily="34" charset="0"/>
            </a:endParaRPr>
          </a:p>
          <a:p>
            <a:pPr marL="285750" marR="0" lvl="0" indent="-285750" algn="l" rtl="0">
              <a:spcBef>
                <a:spcPts val="0"/>
              </a:spcBef>
              <a:spcAft>
                <a:spcPts val="0"/>
              </a:spcAft>
              <a:buClr>
                <a:schemeClr val="dk1"/>
              </a:buClr>
              <a:buSzPts val="1607"/>
              <a:buFont typeface="Arial"/>
              <a:buChar char="•"/>
            </a:pPr>
            <a:r>
              <a:rPr lang="en-US" sz="1600" b="1">
                <a:solidFill>
                  <a:schemeClr val="dk1"/>
                </a:solidFill>
                <a:latin typeface="Lato" panose="020F0502020204030203" pitchFamily="34" charset="0"/>
                <a:ea typeface="Calibri"/>
                <a:cs typeface="Calibri"/>
                <a:sym typeface="Calibri"/>
              </a:rPr>
              <a:t>Attending –</a:t>
            </a:r>
            <a:r>
              <a:rPr lang="en-US" sz="1600">
                <a:solidFill>
                  <a:schemeClr val="dk1"/>
                </a:solidFill>
                <a:latin typeface="Lato" panose="020F0502020204030203" pitchFamily="34" charset="0"/>
                <a:ea typeface="Calibri"/>
                <a:cs typeface="Calibri"/>
                <a:sym typeface="Calibri"/>
              </a:rPr>
              <a:t> the student attends your district but you may or may not be accountable for them</a:t>
            </a:r>
            <a:endParaRPr sz="1600">
              <a:latin typeface="Lato" panose="020F0502020204030203" pitchFamily="34" charset="0"/>
            </a:endParaRPr>
          </a:p>
        </p:txBody>
      </p:sp>
      <p:pic>
        <p:nvPicPr>
          <p:cNvPr id="206" name="Google Shape;206;p26" descr="On WISEdash for Districts, there is a filter named &quot;Stu-Sch Assoc&quot;: student school association. Options for this filter are &quot;Attending&quot; or &quot;Accountable.&quot;"/>
          <p:cNvPicPr preferRelativeResize="0"/>
          <p:nvPr/>
        </p:nvPicPr>
        <p:blipFill rotWithShape="1">
          <a:blip r:embed="rId4">
            <a:alphaModFix/>
          </a:blip>
          <a:srcRect/>
          <a:stretch/>
        </p:blipFill>
        <p:spPr>
          <a:xfrm>
            <a:off x="490817" y="3124805"/>
            <a:ext cx="2852458" cy="1317468"/>
          </a:xfrm>
          <a:prstGeom prst="rect">
            <a:avLst/>
          </a:prstGeom>
          <a:noFill/>
          <a:ln w="3175">
            <a:solidFill>
              <a:schemeClr val="tx1">
                <a:lumMod val="50000"/>
                <a:lumOff val="50000"/>
              </a:schemeClr>
            </a:solidFill>
          </a:ln>
        </p:spPr>
      </p:pic>
      <p:sp>
        <p:nvSpPr>
          <p:cNvPr id="207" name="Google Shape;207;p26"/>
          <p:cNvSpPr txBox="1"/>
          <p:nvPr/>
        </p:nvSpPr>
        <p:spPr>
          <a:xfrm>
            <a:off x="5267325" y="1689593"/>
            <a:ext cx="3385858" cy="13288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err="1">
                <a:solidFill>
                  <a:schemeClr val="dk1"/>
                </a:solidFill>
                <a:latin typeface="Lato" panose="020F0502020204030203" pitchFamily="34" charset="0"/>
                <a:ea typeface="Calibri"/>
                <a:cs typeface="Calibri"/>
                <a:sym typeface="Calibri"/>
              </a:rPr>
              <a:t>Acctbl</a:t>
            </a:r>
            <a:r>
              <a:rPr lang="en-US" sz="1600">
                <a:solidFill>
                  <a:schemeClr val="dk1"/>
                </a:solidFill>
                <a:latin typeface="Lato" panose="020F0502020204030203" pitchFamily="34" charset="0"/>
                <a:ea typeface="Calibri"/>
                <a:cs typeface="Calibri"/>
                <a:sym typeface="Calibri"/>
              </a:rPr>
              <a:t> School vs </a:t>
            </a:r>
            <a:r>
              <a:rPr lang="en-US" sz="1600" err="1">
                <a:solidFill>
                  <a:schemeClr val="dk1"/>
                </a:solidFill>
                <a:latin typeface="Lato" panose="020F0502020204030203" pitchFamily="34" charset="0"/>
                <a:ea typeface="Calibri"/>
                <a:cs typeface="Calibri"/>
                <a:sym typeface="Calibri"/>
              </a:rPr>
              <a:t>Acctbl</a:t>
            </a:r>
            <a:r>
              <a:rPr lang="en-US" sz="1600">
                <a:solidFill>
                  <a:schemeClr val="dk1"/>
                </a:solidFill>
                <a:latin typeface="Lato" panose="020F0502020204030203" pitchFamily="34" charset="0"/>
                <a:ea typeface="Calibri"/>
                <a:cs typeface="Calibri"/>
                <a:sym typeface="Calibri"/>
              </a:rPr>
              <a:t> Sch</a:t>
            </a:r>
            <a:endParaRPr sz="1600">
              <a:latin typeface="Lato" panose="020F0502020204030203" pitchFamily="34" charset="0"/>
            </a:endParaRPr>
          </a:p>
          <a:p>
            <a:pPr marL="285750" marR="0" lvl="0" indent="-285750" algn="l" rtl="0">
              <a:spcBef>
                <a:spcPts val="0"/>
              </a:spcBef>
              <a:spcAft>
                <a:spcPts val="0"/>
              </a:spcAft>
              <a:buClr>
                <a:schemeClr val="dk1"/>
              </a:buClr>
              <a:buSzPts val="1607"/>
              <a:buFont typeface="Arial"/>
              <a:buChar char="•"/>
            </a:pPr>
            <a:r>
              <a:rPr lang="en-US" sz="1600" b="1" err="1">
                <a:solidFill>
                  <a:schemeClr val="dk1"/>
                </a:solidFill>
                <a:latin typeface="Lato" panose="020F0502020204030203" pitchFamily="34" charset="0"/>
                <a:ea typeface="Calibri"/>
                <a:cs typeface="Calibri"/>
                <a:sym typeface="Calibri"/>
              </a:rPr>
              <a:t>Acctbl</a:t>
            </a:r>
            <a:r>
              <a:rPr lang="en-US" sz="1600" b="1">
                <a:solidFill>
                  <a:schemeClr val="dk1"/>
                </a:solidFill>
                <a:latin typeface="Lato" panose="020F0502020204030203" pitchFamily="34" charset="0"/>
                <a:ea typeface="Calibri"/>
                <a:cs typeface="Calibri"/>
                <a:sym typeface="Calibri"/>
              </a:rPr>
              <a:t> School –</a:t>
            </a:r>
            <a:r>
              <a:rPr lang="en-US" sz="1600">
                <a:solidFill>
                  <a:schemeClr val="dk1"/>
                </a:solidFill>
                <a:latin typeface="Lato" panose="020F0502020204030203" pitchFamily="34" charset="0"/>
                <a:ea typeface="Calibri"/>
                <a:cs typeface="Calibri"/>
                <a:sym typeface="Calibri"/>
              </a:rPr>
              <a:t> longer title of school name</a:t>
            </a:r>
            <a:endParaRPr sz="1600">
              <a:latin typeface="Lato" panose="020F0502020204030203" pitchFamily="34" charset="0"/>
            </a:endParaRPr>
          </a:p>
          <a:p>
            <a:pPr marL="285750" marR="0" lvl="0" indent="-285750" algn="l" rtl="0">
              <a:spcBef>
                <a:spcPts val="0"/>
              </a:spcBef>
              <a:spcAft>
                <a:spcPts val="0"/>
              </a:spcAft>
              <a:buClr>
                <a:schemeClr val="dk1"/>
              </a:buClr>
              <a:buSzPts val="1607"/>
              <a:buFont typeface="Arial"/>
              <a:buChar char="•"/>
            </a:pPr>
            <a:r>
              <a:rPr lang="en-US" sz="1600" b="1" err="1">
                <a:solidFill>
                  <a:schemeClr val="dk1"/>
                </a:solidFill>
                <a:latin typeface="Lato" panose="020F0502020204030203" pitchFamily="34" charset="0"/>
                <a:ea typeface="Calibri"/>
                <a:cs typeface="Calibri"/>
                <a:sym typeface="Calibri"/>
              </a:rPr>
              <a:t>Acctbl</a:t>
            </a:r>
            <a:r>
              <a:rPr lang="en-US" sz="1600" b="1">
                <a:solidFill>
                  <a:schemeClr val="dk1"/>
                </a:solidFill>
                <a:latin typeface="Lato" panose="020F0502020204030203" pitchFamily="34" charset="0"/>
                <a:ea typeface="Calibri"/>
                <a:cs typeface="Calibri"/>
                <a:sym typeface="Calibri"/>
              </a:rPr>
              <a:t> Sch –</a:t>
            </a:r>
            <a:r>
              <a:rPr lang="en-US" sz="1600">
                <a:solidFill>
                  <a:schemeClr val="dk1"/>
                </a:solidFill>
                <a:latin typeface="Lato" panose="020F0502020204030203" pitchFamily="34" charset="0"/>
                <a:ea typeface="Calibri"/>
                <a:cs typeface="Calibri"/>
                <a:sym typeface="Calibri"/>
              </a:rPr>
              <a:t> shorter title of school name</a:t>
            </a:r>
            <a:endParaRPr sz="1600">
              <a:latin typeface="Lato" panose="020F0502020204030203" pitchFamily="34" charset="0"/>
            </a:endParaRPr>
          </a:p>
        </p:txBody>
      </p:sp>
      <p:pic>
        <p:nvPicPr>
          <p:cNvPr id="208" name="Google Shape;208;p26" descr="There are two filters on a WISEdash for Districts Snapshot dashboard (a dynamic crosstabs dashboard). They are effectively the same filter but appear differently. They both display data of the Accountable school. the filter &quot;Acctbl School&quot; will display the longer/full name of the school and the filter &quot;Acctbl Sch&quot; will display a shortened spelling of the school name. "/>
          <p:cNvPicPr preferRelativeResize="0"/>
          <p:nvPr/>
        </p:nvPicPr>
        <p:blipFill rotWithShape="1">
          <a:blip r:embed="rId5">
            <a:alphaModFix/>
          </a:blip>
          <a:srcRect/>
          <a:stretch/>
        </p:blipFill>
        <p:spPr>
          <a:xfrm>
            <a:off x="3602210" y="3124805"/>
            <a:ext cx="5050973" cy="1317468"/>
          </a:xfrm>
          <a:prstGeom prst="rect">
            <a:avLst/>
          </a:prstGeom>
          <a:noFill/>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311410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a:lnSpc>
                <a:spcPct val="100000"/>
              </a:lnSpc>
              <a:buSzPts val="1800"/>
              <a:defRPr/>
            </a:pPr>
            <a:r>
              <a:rPr lang="en-US">
                <a:latin typeface="Lato Black"/>
              </a:rPr>
              <a:t>Review Econ Status</a:t>
            </a:r>
            <a:endParaRPr kumimoji="0" lang="en-US" sz="3600" b="1"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2" name="TextBox 1">
            <a:extLst>
              <a:ext uri="{FF2B5EF4-FFF2-40B4-BE49-F238E27FC236}">
                <a16:creationId xmlns:a16="http://schemas.microsoft.com/office/drawing/2014/main" id="{2F66C871-1E78-1E87-C117-84E8D500B282}"/>
              </a:ext>
            </a:extLst>
          </p:cNvPr>
          <p:cNvSpPr txBox="1"/>
          <p:nvPr/>
        </p:nvSpPr>
        <p:spPr>
          <a:xfrm>
            <a:off x="533399" y="1010023"/>
            <a:ext cx="80671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800" b="1">
                <a:latin typeface="Lato" panose="020F0502020204030203" pitchFamily="34" charset="0"/>
              </a:rPr>
              <a:t>Topics &gt; Enrollment &gt; All Subgroups Dashboard</a:t>
            </a:r>
          </a:p>
        </p:txBody>
      </p:sp>
      <p:pic>
        <p:nvPicPr>
          <p:cNvPr id="4" name="Picture 3" descr="A screenshot of the WISEdash Enrollment All Subgroups Topics Dashboard​.  ">
            <a:extLst>
              <a:ext uri="{FF2B5EF4-FFF2-40B4-BE49-F238E27FC236}">
                <a16:creationId xmlns:a16="http://schemas.microsoft.com/office/drawing/2014/main" id="{4C94EFA7-735F-F763-CAF6-F6BA7292E444}"/>
              </a:ext>
            </a:extLst>
          </p:cNvPr>
          <p:cNvPicPr>
            <a:picLocks noChangeAspect="1"/>
          </p:cNvPicPr>
          <p:nvPr/>
        </p:nvPicPr>
        <p:blipFill>
          <a:blip r:embed="rId4"/>
          <a:stretch>
            <a:fillRect/>
          </a:stretch>
        </p:blipFill>
        <p:spPr>
          <a:xfrm>
            <a:off x="2398294" y="1467041"/>
            <a:ext cx="4337385" cy="3422601"/>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577472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8882A6-EAFE-46B0-02CD-3FC331B40785}"/>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Review Digital Equity Data</a:t>
            </a:r>
          </a:p>
        </p:txBody>
      </p:sp>
      <p:sp>
        <p:nvSpPr>
          <p:cNvPr id="6" name="TextBox 5">
            <a:extLst>
              <a:ext uri="{FF2B5EF4-FFF2-40B4-BE49-F238E27FC236}">
                <a16:creationId xmlns:a16="http://schemas.microsoft.com/office/drawing/2014/main" id="{EDDE030A-21FE-F609-66B8-420767AEDADC}"/>
              </a:ext>
            </a:extLst>
          </p:cNvPr>
          <p:cNvSpPr txBox="1"/>
          <p:nvPr/>
        </p:nvSpPr>
        <p:spPr>
          <a:xfrm>
            <a:off x="533902" y="1005137"/>
            <a:ext cx="80671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latin typeface="Lato" panose="020F0502020204030203" pitchFamily="34" charset="0"/>
              </a:rPr>
              <a:t>Topics &gt; Digital Equity Dashboard</a:t>
            </a:r>
          </a:p>
        </p:txBody>
      </p:sp>
      <p:pic>
        <p:nvPicPr>
          <p:cNvPr id="3" name="Picture 2" descr="A screenshot of The Digital Equity dashboard on WISEdash for Districts. There are two Data Quality Indicators (DQI): Student Responses and Student Non-Responders. They are both informational DQIs.">
            <a:extLst>
              <a:ext uri="{FF2B5EF4-FFF2-40B4-BE49-F238E27FC236}">
                <a16:creationId xmlns:a16="http://schemas.microsoft.com/office/drawing/2014/main" id="{89E621FC-B4DB-55D2-BE36-DE5112E63928}"/>
              </a:ext>
            </a:extLst>
          </p:cNvPr>
          <p:cNvPicPr>
            <a:picLocks noChangeAspect="1"/>
          </p:cNvPicPr>
          <p:nvPr/>
        </p:nvPicPr>
        <p:blipFill>
          <a:blip r:embed="rId3"/>
          <a:stretch>
            <a:fillRect/>
          </a:stretch>
        </p:blipFill>
        <p:spPr>
          <a:xfrm>
            <a:off x="300038" y="1797326"/>
            <a:ext cx="8543925" cy="2095500"/>
          </a:xfrm>
          <a:prstGeom prst="rect">
            <a:avLst/>
          </a:prstGeom>
        </p:spPr>
      </p:pic>
    </p:spTree>
    <p:custDataLst>
      <p:tags r:id="rId1"/>
    </p:custDataLst>
    <p:extLst>
      <p:ext uri="{BB962C8B-B14F-4D97-AF65-F5344CB8AC3E}">
        <p14:creationId xmlns:p14="http://schemas.microsoft.com/office/powerpoint/2010/main" val="1220519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a:lnSpc>
                <a:spcPct val="100000"/>
              </a:lnSpc>
              <a:buSzPts val="2400"/>
              <a:defRPr/>
            </a:pPr>
            <a:r>
              <a:rPr lang="en-US" b="1">
                <a:latin typeface="Lato Black"/>
              </a:rPr>
              <a:t>WISE Events Calendar</a:t>
            </a:r>
            <a:endParaRPr lang="en-US"/>
          </a:p>
        </p:txBody>
      </p:sp>
      <p:sp>
        <p:nvSpPr>
          <p:cNvPr id="513" name="Google Shape;513;p86"/>
          <p:cNvSpPr txBox="1">
            <a:spLocks noGrp="1"/>
          </p:cNvSpPr>
          <p:nvPr>
            <p:ph type="body" idx="2"/>
          </p:nvPr>
        </p:nvSpPr>
        <p:spPr>
          <a:xfrm>
            <a:off x="480767" y="1108609"/>
            <a:ext cx="4091232" cy="2273862"/>
          </a:xfrm>
          <a:prstGeom prst="rect">
            <a:avLst/>
          </a:prstGeom>
        </p:spPr>
        <p:txBody>
          <a:bodyPr spcFirstLastPara="1" wrap="square" lIns="91425" tIns="91425" rIns="91425" bIns="91425" anchor="t" anchorCtr="0">
            <a:noAutofit/>
          </a:bodyPr>
          <a:lstStyle/>
          <a:p>
            <a:pPr marL="402336" indent="-285750">
              <a:lnSpc>
                <a:spcPct val="100000"/>
              </a:lnSpc>
            </a:pPr>
            <a:r>
              <a:rPr lang="en" sz="1800"/>
              <a:t>A quick link to the snapshot calendar on the DPI website. </a:t>
            </a:r>
          </a:p>
          <a:p>
            <a:pPr marL="402336" indent="-285750">
              <a:lnSpc>
                <a:spcPct val="100000"/>
              </a:lnSpc>
            </a:pPr>
            <a:endParaRPr lang="en" sz="1800"/>
          </a:p>
          <a:p>
            <a:pPr marL="402336" indent="-285750">
              <a:lnSpc>
                <a:spcPct val="100000"/>
              </a:lnSpc>
            </a:pPr>
            <a:r>
              <a:rPr lang="en"/>
              <a:t>Allows for </a:t>
            </a:r>
            <a:r>
              <a:rPr lang="en" sz="1800"/>
              <a:t>quick check-ins on upcoming important dates for annual snapshots.</a:t>
            </a:r>
            <a:endParaRPr sz="1800"/>
          </a:p>
        </p:txBody>
      </p:sp>
      <p:pic>
        <p:nvPicPr>
          <p:cNvPr id="4" name="Picture 3" descr="A screenshot of the May 2024 WISE Events Calendar. highlighting that May 21st, 2024 at 9:00am is the date and time of the WISEdata Spring Snapshot. ">
            <a:extLst>
              <a:ext uri="{FF2B5EF4-FFF2-40B4-BE49-F238E27FC236}">
                <a16:creationId xmlns:a16="http://schemas.microsoft.com/office/drawing/2014/main" id="{F8C34904-A087-147E-2675-47B2A47D9D49}"/>
              </a:ext>
            </a:extLst>
          </p:cNvPr>
          <p:cNvPicPr>
            <a:picLocks noChangeAspect="1"/>
          </p:cNvPicPr>
          <p:nvPr/>
        </p:nvPicPr>
        <p:blipFill>
          <a:blip r:embed="rId4"/>
          <a:stretch>
            <a:fillRect/>
          </a:stretch>
        </p:blipFill>
        <p:spPr>
          <a:xfrm>
            <a:off x="4098620" y="1004888"/>
            <a:ext cx="4700098" cy="3349134"/>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9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a:lnSpc>
                <a:spcPct val="100000"/>
              </a:lnSpc>
              <a:buSzPts val="2400"/>
              <a:defRPr/>
            </a:pPr>
            <a:r>
              <a:rPr lang="en-US" b="1">
                <a:latin typeface="Lato Black"/>
              </a:rPr>
              <a:t>Step 4: Final</a:t>
            </a:r>
            <a:r>
              <a:rPr kumimoji="0" lang="en-US" sz="3600" b="1" u="none" strike="noStrike" kern="0" cap="none" spc="0" normalizeH="0" baseline="0" noProof="0">
                <a:ln>
                  <a:noFill/>
                </a:ln>
                <a:effectLst/>
                <a:uLnTx/>
                <a:uFillTx/>
                <a:latin typeface="Lato Black"/>
                <a:sym typeface="Lato"/>
              </a:rPr>
              <a:t> Tasks</a:t>
            </a:r>
            <a:r>
              <a:rPr lang="en-US" b="1">
                <a:latin typeface="Lato Black"/>
              </a:rPr>
              <a:t> -</a:t>
            </a:r>
            <a:r>
              <a:rPr kumimoji="0" lang="en-US" sz="3600" b="1" u="none" strike="noStrike" kern="0" cap="none" spc="0" normalizeH="0" baseline="0" noProof="0">
                <a:ln>
                  <a:noFill/>
                </a:ln>
                <a:effectLst/>
                <a:uLnTx/>
                <a:uFillTx/>
                <a:latin typeface="Lato Black"/>
                <a:sym typeface="Lato"/>
              </a:rPr>
              <a:t> Snapshot Help Docs</a:t>
            </a:r>
          </a:p>
        </p:txBody>
      </p:sp>
      <p:sp>
        <p:nvSpPr>
          <p:cNvPr id="2" name="TextBox 1">
            <a:extLst>
              <a:ext uri="{FF2B5EF4-FFF2-40B4-BE49-F238E27FC236}">
                <a16:creationId xmlns:a16="http://schemas.microsoft.com/office/drawing/2014/main" id="{7F8ED59C-34FD-85DE-8A76-924DF0303BF1}"/>
              </a:ext>
            </a:extLst>
          </p:cNvPr>
          <p:cNvSpPr txBox="1"/>
          <p:nvPr/>
        </p:nvSpPr>
        <p:spPr>
          <a:xfrm>
            <a:off x="477431" y="1092425"/>
            <a:ext cx="8189140" cy="2862322"/>
          </a:xfrm>
          <a:prstGeom prst="rect">
            <a:avLst/>
          </a:prstGeom>
          <a:noFill/>
        </p:spPr>
        <p:txBody>
          <a:bodyPr wrap="square" lIns="91440" tIns="45720" rIns="91440" bIns="45720" anchor="t">
            <a:spAutoFit/>
          </a:bodyPr>
          <a:lstStyle/>
          <a:p>
            <a:pPr marL="402336" indent="-285750">
              <a:buFont typeface="Arial" panose="020B0604020202020204" pitchFamily="34" charset="0"/>
              <a:buChar char="•"/>
            </a:pPr>
            <a:r>
              <a:rPr lang="en-US" sz="1800" b="1">
                <a:latin typeface="Lato"/>
                <a:ea typeface="Lato"/>
                <a:cs typeface="Lato"/>
                <a:sym typeface="Lato"/>
                <a:hlinkClick r:id="rId4"/>
              </a:rPr>
              <a:t>WISEdata Annual Tasks Checklist webpage</a:t>
            </a:r>
            <a:r>
              <a:rPr lang="en-US" sz="1800" b="1">
                <a:latin typeface="Lato"/>
                <a:ea typeface="Lato"/>
                <a:cs typeface="Lato"/>
                <a:sym typeface="Lato"/>
              </a:rPr>
              <a:t>: </a:t>
            </a:r>
            <a:r>
              <a:rPr lang="en-US" sz="1800" b="1">
                <a:solidFill>
                  <a:schemeClr val="dk1"/>
                </a:solidFill>
                <a:latin typeface="Lato"/>
                <a:ea typeface="Lato"/>
                <a:cs typeface="Lato"/>
                <a:sym typeface="Lato"/>
              </a:rPr>
              <a:t>An organized checklist of items that need to be completed for WISEdata reporting.</a:t>
            </a:r>
            <a:r>
              <a:rPr lang="en-US" sz="1800" b="1">
                <a:latin typeface="Lato"/>
                <a:ea typeface="Lato"/>
                <a:cs typeface="Lato"/>
                <a:sym typeface="Lato"/>
              </a:rPr>
              <a:t> </a:t>
            </a:r>
          </a:p>
          <a:p>
            <a:pPr marL="402336" indent="-285750">
              <a:buFont typeface="Arial" panose="020B0604020202020204" pitchFamily="34" charset="0"/>
              <a:buChar char="•"/>
            </a:pPr>
            <a:endParaRPr lang="en-US" sz="1800" b="1">
              <a:latin typeface="Lato"/>
              <a:ea typeface="Lato"/>
              <a:cs typeface="Lato"/>
              <a:sym typeface="Lato"/>
            </a:endParaRPr>
          </a:p>
          <a:p>
            <a:pPr marL="402336" lvl="0" indent="-285750" rtl="0">
              <a:spcBef>
                <a:spcPts val="0"/>
              </a:spcBef>
              <a:spcAft>
                <a:spcPts val="0"/>
              </a:spcAft>
              <a:buFont typeface="Arial" panose="020B0604020202020204" pitchFamily="34" charset="0"/>
              <a:buChar char="•"/>
            </a:pPr>
            <a:r>
              <a:rPr lang="en" sz="1800" b="1" u="sng">
                <a:solidFill>
                  <a:schemeClr val="hlink"/>
                </a:solidFill>
                <a:latin typeface="Lato"/>
                <a:ea typeface="Lato"/>
                <a:cs typeface="Lato"/>
                <a:hlinkClick r:id="rId5">
                  <a:extLst>
                    <a:ext uri="{A12FA001-AC4F-418D-AE19-62706E023703}">
                      <ahyp:hlinkClr xmlns:ahyp="http://schemas.microsoft.com/office/drawing/2018/hyperlinkcolor" val="tx"/>
                    </a:ext>
                  </a:extLst>
                </a:hlinkClick>
              </a:rPr>
              <a:t>Knowledge Base Articles (KBAs)</a:t>
            </a:r>
            <a:r>
              <a:rPr lang="en" sz="1800" b="1">
                <a:solidFill>
                  <a:schemeClr val="tx1"/>
                </a:solidFill>
                <a:latin typeface="Lato"/>
                <a:ea typeface="Lato"/>
                <a:cs typeface="Lato"/>
              </a:rPr>
              <a:t>: </a:t>
            </a:r>
            <a:r>
              <a:rPr lang="en" sz="1800" b="1">
                <a:solidFill>
                  <a:schemeClr val="dk1"/>
                </a:solidFill>
                <a:latin typeface="Lato"/>
                <a:ea typeface="Lato"/>
                <a:cs typeface="Lato"/>
                <a:sym typeface="Lato"/>
              </a:rPr>
              <a:t>Useful articles on validations and other related topic</a:t>
            </a:r>
          </a:p>
          <a:p>
            <a:pPr marL="402336" lvl="0" indent="-285750" rtl="0">
              <a:spcBef>
                <a:spcPts val="0"/>
              </a:spcBef>
              <a:spcAft>
                <a:spcPts val="0"/>
              </a:spcAft>
              <a:buFont typeface="Arial" panose="020B0604020202020204" pitchFamily="34" charset="0"/>
              <a:buChar char="•"/>
            </a:pPr>
            <a:endParaRPr lang="en-US" sz="1800" b="1">
              <a:solidFill>
                <a:schemeClr val="dk1"/>
              </a:solidFill>
              <a:latin typeface="Lato"/>
              <a:ea typeface="Lato"/>
              <a:cs typeface="Lato"/>
            </a:endParaRPr>
          </a:p>
          <a:p>
            <a:pPr marL="402336" lvl="0" indent="-285750" rtl="0">
              <a:spcBef>
                <a:spcPts val="0"/>
              </a:spcBef>
              <a:spcAft>
                <a:spcPts val="0"/>
              </a:spcAft>
              <a:buFont typeface="Arial" panose="020B0604020202020204" pitchFamily="34" charset="0"/>
              <a:buChar char="•"/>
            </a:pPr>
            <a:r>
              <a:rPr lang="en" sz="1800" b="1" u="sng">
                <a:solidFill>
                  <a:srgbClr val="1155CC"/>
                </a:solidFill>
                <a:latin typeface="Lato"/>
                <a:ea typeface="Lato"/>
                <a:cs typeface="Lato"/>
                <a:hlinkClick r:id="rId6">
                  <a:extLst>
                    <a:ext uri="{A12FA001-AC4F-418D-AE19-62706E023703}">
                      <ahyp:hlinkClr xmlns:ahyp="http://schemas.microsoft.com/office/drawing/2018/hyperlinkcolor" val="tx"/>
                    </a:ext>
                  </a:extLst>
                </a:hlinkClick>
              </a:rPr>
              <a:t>Mini Tutorials</a:t>
            </a:r>
            <a:r>
              <a:rPr lang="en" sz="1800" b="1">
                <a:solidFill>
                  <a:schemeClr val="tx1"/>
                </a:solidFill>
                <a:latin typeface="Lato"/>
                <a:ea typeface="Lato"/>
                <a:cs typeface="Lato"/>
              </a:rPr>
              <a:t>: Cover a variety of topics you may have questions on</a:t>
            </a:r>
          </a:p>
          <a:p>
            <a:pPr marL="402336" lvl="0" indent="-285750" rtl="0">
              <a:spcBef>
                <a:spcPts val="0"/>
              </a:spcBef>
              <a:spcAft>
                <a:spcPts val="0"/>
              </a:spcAft>
              <a:buFont typeface="Arial" panose="020B0604020202020204" pitchFamily="34" charset="0"/>
              <a:buChar char="•"/>
            </a:pPr>
            <a:endParaRPr lang="en-US" sz="1800" b="1">
              <a:solidFill>
                <a:schemeClr val="tx1"/>
              </a:solidFill>
              <a:latin typeface="Lato"/>
              <a:ea typeface="Lato"/>
              <a:cs typeface="Lato"/>
            </a:endParaRPr>
          </a:p>
          <a:p>
            <a:pPr marL="402336" lvl="0" indent="-285750" rtl="0">
              <a:spcBef>
                <a:spcPts val="0"/>
              </a:spcBef>
              <a:spcAft>
                <a:spcPts val="0"/>
              </a:spcAft>
              <a:buFont typeface="Arial" panose="020B0604020202020204" pitchFamily="34" charset="0"/>
              <a:buChar char="•"/>
            </a:pPr>
            <a:r>
              <a:rPr lang="en-US" sz="1800" b="1" u="sng">
                <a:solidFill>
                  <a:srgbClr val="0563C1"/>
                </a:solidFill>
                <a:latin typeface="Lato"/>
                <a:ea typeface="Lato"/>
                <a:cs typeface="Lato"/>
                <a:hlinkClick r:id="rId7"/>
              </a:rPr>
              <a:t>Snapshot Preparation Guidance webpage</a:t>
            </a:r>
            <a:r>
              <a:rPr lang="en-US" sz="1800" b="1">
                <a:solidFill>
                  <a:schemeClr val="tx1"/>
                </a:solidFill>
                <a:latin typeface="Lato"/>
                <a:ea typeface="Lato"/>
                <a:cs typeface="Lato"/>
              </a:rPr>
              <a:t>: Provides in-depth guidance on snapshot information</a:t>
            </a:r>
            <a:endParaRPr lang="en-US" sz="1800" b="1">
              <a:solidFill>
                <a:schemeClr val="tx1"/>
              </a:solidFill>
              <a:latin typeface="Lato"/>
              <a:ea typeface="Lato"/>
              <a:cs typeface="Lato"/>
              <a:sym typeface="Lato"/>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9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Final Tasks: Getting Help</a:t>
            </a:r>
          </a:p>
        </p:txBody>
      </p:sp>
      <p:sp>
        <p:nvSpPr>
          <p:cNvPr id="2" name="TextBox 1">
            <a:extLst>
              <a:ext uri="{FF2B5EF4-FFF2-40B4-BE49-F238E27FC236}">
                <a16:creationId xmlns:a16="http://schemas.microsoft.com/office/drawing/2014/main" id="{584F1739-C9AD-E1A8-FF75-7993127D025B}"/>
              </a:ext>
            </a:extLst>
          </p:cNvPr>
          <p:cNvSpPr txBox="1"/>
          <p:nvPr/>
        </p:nvSpPr>
        <p:spPr>
          <a:xfrm>
            <a:off x="457200" y="1109309"/>
            <a:ext cx="82296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00050" indent="-285750">
              <a:buFont typeface="Arial" panose="020B0604020202020204" pitchFamily="34" charset="0"/>
              <a:buChar char="•"/>
            </a:pPr>
            <a:r>
              <a:rPr lang="en" sz="1800" b="1">
                <a:latin typeface="Lato"/>
                <a:ea typeface="Lato"/>
                <a:cs typeface="Lato"/>
              </a:rPr>
              <a:t>Notifications from the DPI Customer Services Team</a:t>
            </a:r>
            <a:endParaRPr lang="en-US" sz="1800" b="1">
              <a:latin typeface="Lato"/>
              <a:ea typeface="Lato"/>
              <a:cs typeface="Lato"/>
            </a:endParaRPr>
          </a:p>
          <a:p>
            <a:pPr marL="502920" lvl="1" indent="-283464">
              <a:buFont typeface="Courier New" panose="02070309020205020404" pitchFamily="49" charset="0"/>
              <a:buChar char="o"/>
            </a:pPr>
            <a:r>
              <a:rPr lang="en" sz="1800" b="1">
                <a:latin typeface="Lato"/>
                <a:ea typeface="Lato"/>
                <a:cs typeface="Lato"/>
              </a:rPr>
              <a:t>3 weeks before snapshot DPI will begin data quality checks and may find specific issues to reach out to you on.</a:t>
            </a:r>
            <a:endParaRPr lang="en-US" sz="1800" b="1">
              <a:latin typeface="Lato"/>
              <a:ea typeface="Lato"/>
              <a:cs typeface="Lato"/>
            </a:endParaRPr>
          </a:p>
          <a:p>
            <a:pPr marL="502920" lvl="1" indent="-283464">
              <a:buFont typeface="Courier New" panose="02070309020205020404" pitchFamily="49" charset="0"/>
              <a:buChar char="o"/>
            </a:pPr>
            <a:r>
              <a:rPr lang="en" sz="1800" b="1">
                <a:latin typeface="Lato"/>
                <a:ea typeface="Lato"/>
                <a:cs typeface="Lato"/>
              </a:rPr>
              <a:t>Review </a:t>
            </a:r>
            <a:r>
              <a:rPr lang="en" sz="1800" b="1" u="sng">
                <a:solidFill>
                  <a:schemeClr val="hlink"/>
                </a:solidFill>
                <a:latin typeface="Lato"/>
                <a:ea typeface="Lato"/>
                <a:cs typeface="Lato"/>
              </a:rPr>
              <a:t>Data Quality alerts</a:t>
            </a:r>
            <a:r>
              <a:rPr lang="en" sz="1800" b="1">
                <a:latin typeface="Lato"/>
                <a:ea typeface="Lato"/>
                <a:cs typeface="Lato"/>
              </a:rPr>
              <a:t> in WISEdata Portal  </a:t>
            </a:r>
            <a:endParaRPr lang="en-US" sz="1800" b="1">
              <a:latin typeface="Lato"/>
              <a:ea typeface="Lato"/>
              <a:cs typeface="Lato"/>
            </a:endParaRPr>
          </a:p>
          <a:p>
            <a:pPr marL="457200"/>
            <a:endParaRPr lang="en-US" sz="1800" b="1">
              <a:latin typeface="Lato"/>
              <a:ea typeface="Lato"/>
              <a:cs typeface="Lato"/>
            </a:endParaRPr>
          </a:p>
          <a:p>
            <a:pPr marL="400050" indent="-285750">
              <a:buFont typeface="Arial" panose="020B0604020202020204" pitchFamily="34" charset="0"/>
              <a:buChar char="•"/>
            </a:pPr>
            <a:r>
              <a:rPr lang="en" sz="1800" b="1">
                <a:latin typeface="Lato"/>
                <a:ea typeface="Lato"/>
                <a:cs typeface="Lato"/>
              </a:rPr>
              <a:t>Help Tickets </a:t>
            </a:r>
            <a:endParaRPr lang="en-US" sz="1800" b="1">
              <a:latin typeface="Lato"/>
              <a:ea typeface="Lato"/>
              <a:cs typeface="Lato"/>
            </a:endParaRPr>
          </a:p>
          <a:p>
            <a:pPr marL="502920" lvl="1" indent="-283464">
              <a:buFont typeface="Courier New" panose="02070309020205020404" pitchFamily="49" charset="0"/>
              <a:buChar char="o"/>
            </a:pPr>
            <a:r>
              <a:rPr lang="en" sz="1800" b="1" u="sng">
                <a:solidFill>
                  <a:srgbClr val="1155CC"/>
                </a:solidFill>
                <a:latin typeface="Lato"/>
                <a:ea typeface="Lato"/>
                <a:cs typeface="Lato"/>
                <a:hlinkClick r:id="rId4">
                  <a:extLst>
                    <a:ext uri="{A12FA001-AC4F-418D-AE19-62706E023703}">
                      <ahyp:hlinkClr xmlns:ahyp="http://schemas.microsoft.com/office/drawing/2018/hyperlinkcolor" val="tx"/>
                    </a:ext>
                  </a:extLst>
                </a:hlinkClick>
              </a:rPr>
              <a:t>Create a Help Ticket</a:t>
            </a:r>
            <a:r>
              <a:rPr lang="en" sz="1800" b="1">
                <a:latin typeface="Lato"/>
                <a:ea typeface="Lato"/>
                <a:cs typeface="Lato"/>
              </a:rPr>
              <a:t>, so the DPI Customer Services Team can help you resolve issues, including those that may be vendor related. </a:t>
            </a:r>
            <a:endParaRPr lang="en-US" sz="1800" b="1"/>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Post-Snapshot: Data Errata Letters</a:t>
            </a:r>
          </a:p>
        </p:txBody>
      </p:sp>
      <p:sp>
        <p:nvSpPr>
          <p:cNvPr id="550" name="Google Shape;550;p92"/>
          <p:cNvSpPr txBox="1"/>
          <p:nvPr/>
        </p:nvSpPr>
        <p:spPr>
          <a:xfrm>
            <a:off x="469338" y="1115809"/>
            <a:ext cx="8229600" cy="3112500"/>
          </a:xfrm>
          <a:prstGeom prst="rect">
            <a:avLst/>
          </a:prstGeom>
          <a:noFill/>
          <a:ln>
            <a:noFill/>
          </a:ln>
        </p:spPr>
        <p:txBody>
          <a:bodyPr spcFirstLastPara="1" wrap="square" lIns="91425" tIns="45700" rIns="91425" bIns="45700" anchor="t" anchorCtr="0">
            <a:noAutofit/>
          </a:bodyPr>
          <a:lstStyle/>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Once the snapshot is taken the data in the WISEdash database </a:t>
            </a:r>
            <a:r>
              <a:rPr lang="en" sz="1800" b="1" i="1">
                <a:solidFill>
                  <a:srgbClr val="000000"/>
                </a:solidFill>
                <a:latin typeface="Lato"/>
                <a:ea typeface="Lato"/>
                <a:cs typeface="Lato"/>
                <a:sym typeface="Lato"/>
              </a:rPr>
              <a:t>cannot be changed</a:t>
            </a:r>
            <a:r>
              <a:rPr lang="en" sz="1800" b="1">
                <a:solidFill>
                  <a:srgbClr val="000000"/>
                </a:solidFill>
                <a:latin typeface="Lato"/>
                <a:ea typeface="Lato"/>
                <a:cs typeface="Lato"/>
                <a:sym typeface="Lato"/>
              </a:rPr>
              <a:t>.</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Data errors after snapshot are addressed </a:t>
            </a:r>
            <a:r>
              <a:rPr lang="en" sz="1800" b="1">
                <a:latin typeface="Lato"/>
                <a:ea typeface="Lato"/>
                <a:cs typeface="Lato"/>
                <a:sym typeface="Lato"/>
              </a:rPr>
              <a:t>with</a:t>
            </a:r>
            <a:r>
              <a:rPr lang="en" sz="1800" b="1">
                <a:solidFill>
                  <a:srgbClr val="000000"/>
                </a:solidFill>
                <a:latin typeface="Lato"/>
                <a:ea typeface="Lato"/>
                <a:cs typeface="Lato"/>
                <a:sym typeface="Lato"/>
              </a:rPr>
              <a:t> a Data Errata Letter submitted via the WISEadmin Portal.</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Remember: no PII! </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WISEdash Public Portal now provides higher visibility for data errata</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The most common issues are </a:t>
            </a:r>
            <a:r>
              <a:rPr lang="en" sz="1800" b="1">
                <a:latin typeface="Lato"/>
                <a:ea typeface="Lato"/>
                <a:cs typeface="Lato"/>
                <a:sym typeface="Lato"/>
              </a:rPr>
              <a:t>demographics</a:t>
            </a:r>
            <a:r>
              <a:rPr lang="en" sz="1800" b="1">
                <a:solidFill>
                  <a:srgbClr val="000000"/>
                </a:solidFill>
                <a:latin typeface="Lato"/>
                <a:ea typeface="Lato"/>
                <a:cs typeface="Lato"/>
                <a:sym typeface="Lato"/>
              </a:rPr>
              <a:t> (SPED, ELL, Econ Disadv, etc</a:t>
            </a:r>
            <a:r>
              <a:rPr lang="en" sz="1800" b="1">
                <a:latin typeface="Lato"/>
                <a:ea typeface="Lato"/>
                <a:cs typeface="Lato"/>
                <a:sym typeface="Lato"/>
              </a:rPr>
              <a:t>.)</a:t>
            </a:r>
            <a:r>
              <a:rPr lang="en" sz="1800" b="1">
                <a:solidFill>
                  <a:srgbClr val="000000"/>
                </a:solidFill>
                <a:latin typeface="Lato"/>
                <a:ea typeface="Lato"/>
                <a:cs typeface="Lato"/>
                <a:sym typeface="Lato"/>
              </a:rPr>
              <a:t>.  </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More info: </a:t>
            </a:r>
            <a:r>
              <a:rPr lang="en" sz="1800" b="1" u="sng">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https://dpi.wi.gov/cst/data-collections/data-errata</a:t>
            </a:r>
            <a:r>
              <a:rPr lang="en" sz="1800" b="1">
                <a:solidFill>
                  <a:srgbClr val="000000"/>
                </a:solidFill>
                <a:latin typeface="Lato"/>
                <a:ea typeface="Lato"/>
                <a:cs typeface="Lato"/>
                <a:sym typeface="Lato"/>
              </a:rPr>
              <a:t> </a:t>
            </a:r>
            <a:endParaRPr sz="1800" b="1">
              <a:solidFill>
                <a:srgbClr val="000000"/>
              </a:solidFill>
              <a:latin typeface="Lato"/>
              <a:ea typeface="Lato"/>
              <a:cs typeface="Lato"/>
              <a:sym typeface="Lato"/>
            </a:endParaRPr>
          </a:p>
          <a:p>
            <a:pPr marL="164592" lvl="0" indent="0" algn="l" rtl="0">
              <a:spcBef>
                <a:spcPts val="0"/>
              </a:spcBef>
              <a:spcAft>
                <a:spcPts val="0"/>
              </a:spcAft>
              <a:buNone/>
            </a:pPr>
            <a:endParaRPr sz="1800" b="1">
              <a:solidFill>
                <a:srgbClr val="000000"/>
              </a:solidFill>
              <a:latin typeface="Lato"/>
              <a:ea typeface="Lato"/>
              <a:cs typeface="Lato"/>
              <a:sym typeface="Lato"/>
            </a:endParaRPr>
          </a:p>
          <a:p>
            <a:pPr marL="342900" lvl="0" indent="-110" algn="l" rtl="0">
              <a:spcBef>
                <a:spcPts val="0"/>
              </a:spcBef>
              <a:spcAft>
                <a:spcPts val="0"/>
              </a:spcAft>
              <a:buNone/>
            </a:pPr>
            <a:endParaRPr sz="700" b="1">
              <a:solidFill>
                <a:srgbClr val="000000"/>
              </a:solidFill>
              <a:latin typeface="Lato"/>
              <a:ea typeface="Lato"/>
              <a:cs typeface="Lato"/>
              <a:sym typeface="Lato"/>
            </a:endParaRPr>
          </a:p>
          <a:p>
            <a:pPr marL="342900" lvl="0" indent="-11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endParaRPr sz="2400" b="1">
              <a:solidFill>
                <a:srgbClr val="000000"/>
              </a:solidFill>
              <a:latin typeface="Lato"/>
              <a:ea typeface="Lato"/>
              <a:cs typeface="Lato"/>
              <a:sym typeface="Lato"/>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Year End Tasks </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(1 of 2)</a:t>
            </a:r>
          </a:p>
        </p:txBody>
      </p:sp>
      <p:sp>
        <p:nvSpPr>
          <p:cNvPr id="3" name="Text Placeholder 2">
            <a:extLst>
              <a:ext uri="{FF2B5EF4-FFF2-40B4-BE49-F238E27FC236}">
                <a16:creationId xmlns:a16="http://schemas.microsoft.com/office/drawing/2014/main" id="{93050218-F88F-8C2F-E341-8C14DAEFA267}"/>
              </a:ext>
            </a:extLst>
          </p:cNvPr>
          <p:cNvSpPr>
            <a:spLocks noGrp="1"/>
          </p:cNvSpPr>
          <p:nvPr>
            <p:ph type="body" idx="2"/>
          </p:nvPr>
        </p:nvSpPr>
        <p:spPr>
          <a:xfrm>
            <a:off x="527398" y="1096402"/>
            <a:ext cx="4100646" cy="2950696"/>
          </a:xfrm>
        </p:spPr>
        <p:txBody>
          <a:bodyPr>
            <a:noAutofit/>
          </a:bodyPr>
          <a:lstStyle/>
          <a:p>
            <a:pPr marL="402336" indent="-283464">
              <a:buSzPct val="100000"/>
            </a:pPr>
            <a:r>
              <a:rPr lang="en-US" sz="1600"/>
              <a:t>Exit student enrollments</a:t>
            </a:r>
          </a:p>
          <a:p>
            <a:pPr marL="502920" lvl="1" indent="-285750">
              <a:spcBef>
                <a:spcPts val="0"/>
              </a:spcBef>
              <a:buSzPct val="100000"/>
              <a:buFont typeface="Courier New" panose="02070309020205020404" pitchFamily="49" charset="0"/>
              <a:buChar char="o"/>
            </a:pPr>
            <a:r>
              <a:rPr lang="en-US" sz="1600">
                <a:hlinkClick r:id="rId4"/>
              </a:rPr>
              <a:t>Exit Date</a:t>
            </a:r>
            <a:r>
              <a:rPr lang="en-US" sz="1600"/>
              <a:t> and </a:t>
            </a:r>
          </a:p>
          <a:p>
            <a:pPr marL="502920" lvl="1" indent="-285750">
              <a:spcBef>
                <a:spcPts val="0"/>
              </a:spcBef>
              <a:buSzPct val="100000"/>
              <a:buFont typeface="Courier New" panose="02070309020205020404" pitchFamily="49" charset="0"/>
              <a:buChar char="o"/>
            </a:pPr>
            <a:r>
              <a:rPr lang="en-US" sz="1600">
                <a:hlinkClick r:id="rId5"/>
              </a:rPr>
              <a:t>Exit Type</a:t>
            </a:r>
          </a:p>
          <a:p>
            <a:pPr marL="502920" lvl="1" indent="-285750">
              <a:spcBef>
                <a:spcPts val="0"/>
              </a:spcBef>
              <a:buSzPct val="100000"/>
              <a:buFont typeface="Courier New" panose="02070309020205020404" pitchFamily="49" charset="0"/>
              <a:buChar char="o"/>
            </a:pPr>
            <a:r>
              <a:rPr lang="en-US" sz="1600">
                <a:hlinkClick r:id="rId6"/>
              </a:rPr>
              <a:t>Term Completion Indicator</a:t>
            </a:r>
            <a:endParaRPr lang="en-US" sz="1600">
              <a:hlinkClick r:id="rId5"/>
            </a:endParaRPr>
          </a:p>
          <a:p>
            <a:pPr marL="402336" indent="-283464">
              <a:spcBef>
                <a:spcPts val="438"/>
              </a:spcBef>
              <a:buSzPct val="100000"/>
            </a:pPr>
            <a:r>
              <a:rPr lang="en-US" sz="1600"/>
              <a:t>High School Completers</a:t>
            </a:r>
          </a:p>
          <a:p>
            <a:pPr marL="502920" lvl="1" indent="-285750">
              <a:spcBef>
                <a:spcPts val="0"/>
              </a:spcBef>
              <a:buSzPct val="100000"/>
              <a:buFont typeface="Courier New" panose="02070309020205020404" pitchFamily="49" charset="0"/>
              <a:buChar char="o"/>
            </a:pPr>
            <a:r>
              <a:rPr lang="en-US" sz="1600">
                <a:hlinkClick r:id="rId5"/>
              </a:rPr>
              <a:t>HSC exit type</a:t>
            </a:r>
            <a:r>
              <a:rPr lang="en-US" sz="1600"/>
              <a:t> and </a:t>
            </a:r>
          </a:p>
          <a:p>
            <a:pPr marL="502920" lvl="1" indent="-285750">
              <a:spcBef>
                <a:spcPts val="0"/>
              </a:spcBef>
              <a:buSzPct val="100000"/>
              <a:buFont typeface="Courier New" panose="02070309020205020404" pitchFamily="49" charset="0"/>
              <a:buChar char="o"/>
            </a:pPr>
            <a:r>
              <a:rPr lang="en-US" sz="1600">
                <a:hlinkClick r:id="rId7"/>
              </a:rPr>
              <a:t>Academic Record (diploma)</a:t>
            </a:r>
            <a:endParaRPr lang="en-US" sz="1600"/>
          </a:p>
        </p:txBody>
      </p:sp>
      <p:sp>
        <p:nvSpPr>
          <p:cNvPr id="5" name="Text Placeholder 2">
            <a:extLst>
              <a:ext uri="{FF2B5EF4-FFF2-40B4-BE49-F238E27FC236}">
                <a16:creationId xmlns:a16="http://schemas.microsoft.com/office/drawing/2014/main" id="{9BB87EDA-0080-35CB-F2CA-E51F8C72372D}"/>
              </a:ext>
            </a:extLst>
          </p:cNvPr>
          <p:cNvSpPr txBox="1">
            <a:spLocks/>
          </p:cNvSpPr>
          <p:nvPr/>
        </p:nvSpPr>
        <p:spPr>
          <a:xfrm>
            <a:off x="4309968" y="1096402"/>
            <a:ext cx="4399446" cy="28863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50000"/>
              </a:lnSpc>
              <a:spcBef>
                <a:spcPts val="0"/>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2pPr>
            <a:lvl3pPr marL="1371600" marR="0" lvl="2"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pPr marL="402336" indent="-285750">
              <a:buSzPct val="100000"/>
            </a:pPr>
            <a:r>
              <a:rPr lang="en-US" sz="1600"/>
              <a:t>Exit program records*</a:t>
            </a:r>
            <a:endParaRPr lang="en-US" sz="1600" b="0"/>
          </a:p>
          <a:p>
            <a:pPr marL="502920" lvl="1" indent="-285750">
              <a:spcBef>
                <a:spcPts val="0"/>
              </a:spcBef>
              <a:buSzPct val="100000"/>
              <a:buFont typeface="Courier New" panose="02070309020205020404" pitchFamily="49" charset="0"/>
              <a:buChar char="o"/>
            </a:pPr>
            <a:r>
              <a:rPr lang="en-US" sz="1600">
                <a:hlinkClick r:id="rId8"/>
              </a:rPr>
              <a:t>Special Education record (sSEPA)</a:t>
            </a:r>
            <a:r>
              <a:rPr lang="en-US" sz="1600"/>
              <a:t> exit date must match student's enrollment exit date</a:t>
            </a:r>
            <a:endParaRPr lang="en-US" sz="1600" b="0"/>
          </a:p>
          <a:p>
            <a:pPr marL="502920" lvl="1" indent="-285750">
              <a:spcBef>
                <a:spcPts val="0"/>
              </a:spcBef>
              <a:buSzPct val="100000"/>
              <a:buFont typeface="Courier New" panose="02070309020205020404" pitchFamily="49" charset="0"/>
              <a:buChar char="o"/>
            </a:pPr>
            <a:r>
              <a:rPr lang="en-US" sz="1600">
                <a:hlinkClick r:id="rId9"/>
              </a:rPr>
              <a:t>Reason Exited SPED</a:t>
            </a:r>
            <a:r>
              <a:rPr lang="en-US" sz="1600"/>
              <a:t> must match student's enrollment exit</a:t>
            </a:r>
            <a:endParaRPr lang="en-US" sz="1600" b="0"/>
          </a:p>
          <a:p>
            <a:endParaRPr lang="en-US" sz="1600"/>
          </a:p>
        </p:txBody>
      </p:sp>
      <p:sp>
        <p:nvSpPr>
          <p:cNvPr id="2" name="TextBox 1">
            <a:extLst>
              <a:ext uri="{FF2B5EF4-FFF2-40B4-BE49-F238E27FC236}">
                <a16:creationId xmlns:a16="http://schemas.microsoft.com/office/drawing/2014/main" id="{E2CCCA8F-07AE-2461-57B1-B2BCC47A6EA2}"/>
              </a:ext>
            </a:extLst>
          </p:cNvPr>
          <p:cNvSpPr txBox="1"/>
          <p:nvPr/>
        </p:nvSpPr>
        <p:spPr>
          <a:xfrm>
            <a:off x="4309968" y="3409318"/>
            <a:ext cx="383293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a:latin typeface="Lato"/>
              </a:rPr>
              <a:t>*applicable to public schools only</a:t>
            </a:r>
          </a:p>
        </p:txBody>
      </p:sp>
    </p:spTree>
    <p:custDataLst>
      <p:tags r:id="rId1"/>
    </p:custDataLst>
    <p:extLst>
      <p:ext uri="{BB962C8B-B14F-4D97-AF65-F5344CB8AC3E}">
        <p14:creationId xmlns:p14="http://schemas.microsoft.com/office/powerpoint/2010/main" val="2109813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lvl="0">
              <a:lnSpc>
                <a:spcPct val="100000"/>
              </a:lnSpc>
              <a:buSzPts val="2400"/>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Year </a:t>
            </a:r>
            <a:r>
              <a:rPr lang="en-US" b="1">
                <a:latin typeface="Lato Black" panose="020F0A02020204030203" pitchFamily="34" charset="0"/>
              </a:rPr>
              <a:t>End Tasks </a:t>
            </a:r>
            <a:r>
              <a:rPr lang="en-US" sz="1600" b="1" i="1">
                <a:latin typeface="Lato Black" panose="020F0A02020204030203" pitchFamily="34" charset="0"/>
              </a:rPr>
              <a:t>(2 of 2)</a:t>
            </a:r>
            <a:endPar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3" name="Text Placeholder 2">
            <a:extLst>
              <a:ext uri="{FF2B5EF4-FFF2-40B4-BE49-F238E27FC236}">
                <a16:creationId xmlns:a16="http://schemas.microsoft.com/office/drawing/2014/main" id="{93050218-F88F-8C2F-E341-8C14DAEFA267}"/>
              </a:ext>
            </a:extLst>
          </p:cNvPr>
          <p:cNvSpPr>
            <a:spLocks noGrp="1"/>
          </p:cNvSpPr>
          <p:nvPr>
            <p:ph type="body" idx="2"/>
          </p:nvPr>
        </p:nvSpPr>
        <p:spPr>
          <a:xfrm>
            <a:off x="172540" y="1095041"/>
            <a:ext cx="4399446" cy="2950696"/>
          </a:xfrm>
          <a:ln>
            <a:noFill/>
          </a:ln>
        </p:spPr>
        <p:txBody>
          <a:bodyPr>
            <a:noAutofit/>
          </a:bodyPr>
          <a:lstStyle/>
          <a:p>
            <a:pPr marL="402336" indent="-285750">
              <a:buSzPct val="100000"/>
            </a:pPr>
            <a:r>
              <a:rPr lang="en-US" sz="1600"/>
              <a:t>Exit program records, continued</a:t>
            </a:r>
            <a:endParaRPr lang="en-US" sz="1600" b="0"/>
          </a:p>
          <a:p>
            <a:pPr marL="502920" lvl="1" indent="-285750">
              <a:spcBef>
                <a:spcPts val="0"/>
              </a:spcBef>
              <a:buSzPct val="100000"/>
              <a:buFont typeface="Courier New" panose="02070309020205020404" pitchFamily="49" charset="0"/>
              <a:buChar char="o"/>
            </a:pPr>
            <a:r>
              <a:rPr lang="en-US" sz="1600">
                <a:hlinkClick r:id="rId4"/>
              </a:rPr>
              <a:t>Language Instruction (</a:t>
            </a:r>
            <a:r>
              <a:rPr lang="en-US" sz="1600" err="1">
                <a:hlinkClick r:id="rId4"/>
              </a:rPr>
              <a:t>sLIPA</a:t>
            </a:r>
            <a:r>
              <a:rPr lang="en-US" sz="1600">
                <a:hlinkClick r:id="rId4"/>
              </a:rPr>
              <a:t>)</a:t>
            </a:r>
            <a:r>
              <a:rPr lang="en-US" sz="1600"/>
              <a:t>*</a:t>
            </a:r>
            <a:endParaRPr lang="en-US"/>
          </a:p>
          <a:p>
            <a:pPr marL="502920" lvl="1" indent="-285750">
              <a:spcBef>
                <a:spcPts val="0"/>
              </a:spcBef>
              <a:buSzPct val="100000"/>
              <a:buFont typeface="Courier New" panose="02070309020205020404" pitchFamily="49" charset="0"/>
              <a:buChar char="o"/>
            </a:pPr>
            <a:r>
              <a:rPr lang="en-US" sz="1600">
                <a:hlinkClick r:id="rId5"/>
              </a:rPr>
              <a:t>Food Service Eligibility</a:t>
            </a:r>
            <a:endParaRPr lang="en-US" sz="1600"/>
          </a:p>
          <a:p>
            <a:pPr marL="502920" lvl="1" indent="-285750">
              <a:spcBef>
                <a:spcPts val="0"/>
              </a:spcBef>
              <a:buSzPct val="100000"/>
              <a:buFont typeface="Courier New" panose="02070309020205020404" pitchFamily="49" charset="0"/>
              <a:buChar char="o"/>
            </a:pPr>
            <a:r>
              <a:rPr lang="en-US" sz="1600">
                <a:hlinkClick r:id="rId6"/>
              </a:rPr>
              <a:t>Homeless Status</a:t>
            </a:r>
            <a:r>
              <a:rPr lang="en-US" sz="1600"/>
              <a:t>*</a:t>
            </a:r>
          </a:p>
        </p:txBody>
      </p:sp>
      <p:sp>
        <p:nvSpPr>
          <p:cNvPr id="4" name="Text Placeholder 2">
            <a:extLst>
              <a:ext uri="{FF2B5EF4-FFF2-40B4-BE49-F238E27FC236}">
                <a16:creationId xmlns:a16="http://schemas.microsoft.com/office/drawing/2014/main" id="{DF8B00E5-79CB-4C0E-832E-5F7D2CB6FF60}"/>
              </a:ext>
            </a:extLst>
          </p:cNvPr>
          <p:cNvSpPr txBox="1">
            <a:spLocks/>
          </p:cNvSpPr>
          <p:nvPr/>
        </p:nvSpPr>
        <p:spPr>
          <a:xfrm>
            <a:off x="4573919" y="1032093"/>
            <a:ext cx="4399446" cy="29506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50000"/>
              </a:lnSpc>
              <a:spcBef>
                <a:spcPts val="0"/>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2pPr>
            <a:lvl3pPr marL="1371600" marR="0" lvl="2"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pPr marL="402336" indent="-285750">
              <a:buSzPct val="100000"/>
            </a:pPr>
            <a:r>
              <a:rPr lang="en-US" sz="1600">
                <a:hlinkClick r:id="rId7"/>
              </a:rPr>
              <a:t>Roster</a:t>
            </a:r>
            <a:r>
              <a:rPr lang="en-US" sz="1600"/>
              <a:t>*</a:t>
            </a:r>
            <a:endParaRPr lang="en-US" sz="1600" b="0" err="1"/>
          </a:p>
          <a:p>
            <a:pPr marL="502920" lvl="1" indent="-285750">
              <a:spcBef>
                <a:spcPts val="0"/>
              </a:spcBef>
              <a:buFont typeface="Courier New" panose="02070309020205020404" pitchFamily="49" charset="0"/>
              <a:buChar char="o"/>
            </a:pPr>
            <a:r>
              <a:rPr lang="en-US" sz="1600"/>
              <a:t>Every course needs an </a:t>
            </a:r>
            <a:r>
              <a:rPr lang="en-US" sz="1600">
                <a:hlinkClick r:id="rId8"/>
              </a:rPr>
              <a:t>Attempt Status Descriptor</a:t>
            </a:r>
            <a:r>
              <a:rPr lang="en-US" sz="1600"/>
              <a:t> = Sufficient</a:t>
            </a:r>
            <a:endParaRPr lang="en-US" sz="1600" b="0"/>
          </a:p>
          <a:p>
            <a:pPr marL="502920" lvl="1" indent="-285750">
              <a:spcBef>
                <a:spcPts val="0"/>
              </a:spcBef>
              <a:buFont typeface="Courier New" panose="02070309020205020404" pitchFamily="49" charset="0"/>
              <a:buChar char="o"/>
            </a:pPr>
            <a:r>
              <a:rPr lang="en-US" sz="1600"/>
              <a:t>Career Education (CTE &amp; CRR)*</a:t>
            </a:r>
            <a:endParaRPr lang="en-US" sz="1600" b="0"/>
          </a:p>
          <a:p>
            <a:pPr marL="502920" lvl="2" indent="-285750">
              <a:spcBef>
                <a:spcPts val="0"/>
              </a:spcBef>
              <a:buFont typeface="Courier New" panose="02070309020205020404" pitchFamily="49" charset="0"/>
              <a:buChar char="o"/>
            </a:pPr>
            <a:r>
              <a:rPr lang="en-US" sz="1600">
                <a:hlinkClick r:id="rId9"/>
              </a:rPr>
              <a:t>Performance Based Conversion Type</a:t>
            </a:r>
            <a:endParaRPr lang="en-US" sz="1600" b="0"/>
          </a:p>
          <a:p>
            <a:pPr marL="457200" lvl="1" indent="0">
              <a:spcBef>
                <a:spcPts val="438"/>
              </a:spcBef>
              <a:buNone/>
            </a:pPr>
            <a:endParaRPr lang="en-US" sz="1600"/>
          </a:p>
          <a:p>
            <a:endParaRPr lang="en-US" sz="1600"/>
          </a:p>
        </p:txBody>
      </p:sp>
      <p:sp>
        <p:nvSpPr>
          <p:cNvPr id="5" name="TextBox 4">
            <a:extLst>
              <a:ext uri="{FF2B5EF4-FFF2-40B4-BE49-F238E27FC236}">
                <a16:creationId xmlns:a16="http://schemas.microsoft.com/office/drawing/2014/main" id="{C01A176D-CAB6-6795-88D0-DFA85A2EC548}"/>
              </a:ext>
            </a:extLst>
          </p:cNvPr>
          <p:cNvSpPr txBox="1"/>
          <p:nvPr/>
        </p:nvSpPr>
        <p:spPr>
          <a:xfrm>
            <a:off x="4570082" y="3002877"/>
            <a:ext cx="367014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a:latin typeface="Lato"/>
              </a:rPr>
              <a:t>*applicable to public schools only</a:t>
            </a:r>
          </a:p>
        </p:txBody>
      </p:sp>
    </p:spTree>
    <p:custDataLst>
      <p:tags r:id="rId1"/>
    </p:custDataLst>
    <p:extLst>
      <p:ext uri="{BB962C8B-B14F-4D97-AF65-F5344CB8AC3E}">
        <p14:creationId xmlns:p14="http://schemas.microsoft.com/office/powerpoint/2010/main" val="3473841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More Helpful Resources</a:t>
            </a:r>
          </a:p>
        </p:txBody>
      </p:sp>
      <p:sp>
        <p:nvSpPr>
          <p:cNvPr id="562" name="Google Shape;562;p94"/>
          <p:cNvSpPr txBox="1"/>
          <p:nvPr/>
        </p:nvSpPr>
        <p:spPr>
          <a:xfrm>
            <a:off x="457200" y="922338"/>
            <a:ext cx="8229600" cy="3819440"/>
          </a:xfrm>
          <a:prstGeom prst="rect">
            <a:avLst/>
          </a:prstGeom>
          <a:solidFill>
            <a:srgbClr val="FFFFFF"/>
          </a:solidFill>
          <a:ln>
            <a:noFill/>
          </a:ln>
        </p:spPr>
        <p:txBody>
          <a:bodyPr spcFirstLastPara="1" wrap="square" lIns="91425" tIns="91425" rIns="91425" bIns="91425" anchor="t" anchorCtr="0">
            <a:noAutofit/>
          </a:bodyPr>
          <a:lstStyle/>
          <a:p>
            <a:pPr marL="402336" indent="-285750">
              <a:lnSpc>
                <a:spcPct val="150000"/>
              </a:lnSpc>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4">
                  <a:extLst>
                    <a:ext uri="{A12FA001-AC4F-418D-AE19-62706E023703}">
                      <ahyp:hlinkClr xmlns:ahyp="http://schemas.microsoft.com/office/drawing/2018/hyperlinkcolor" val="tx"/>
                    </a:ext>
                  </a:extLst>
                </a:hlinkClick>
              </a:rPr>
              <a:t>WISEdata Flyer</a:t>
            </a:r>
            <a:r>
              <a:rPr lang="en" sz="1800" b="1">
                <a:solidFill>
                  <a:schemeClr val="dk1"/>
                </a:solidFill>
                <a:latin typeface="Lato"/>
                <a:ea typeface="Lato"/>
                <a:cs typeface="Lato"/>
                <a:sym typeface="Lato"/>
              </a:rPr>
              <a:t>:  </a:t>
            </a:r>
            <a:r>
              <a:rPr lang="en" sz="1800" b="1">
                <a:solidFill>
                  <a:srgbClr val="222222"/>
                </a:solidFill>
                <a:latin typeface="Lato"/>
                <a:ea typeface="Lato"/>
                <a:cs typeface="Lato"/>
                <a:sym typeface="Lato"/>
              </a:rPr>
              <a:t>High level overview describing how WISEdata has improved our data collection process, data quality, and system integration.</a:t>
            </a:r>
            <a:endParaRPr sz="1800" b="1">
              <a:solidFill>
                <a:srgbClr val="222222"/>
              </a:solidFill>
              <a:latin typeface="Lato"/>
              <a:ea typeface="Lato"/>
              <a:cs typeface="Lato"/>
              <a:sym typeface="Lato"/>
            </a:endParaRPr>
          </a:p>
          <a:p>
            <a:pPr marL="402336"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5">
                  <a:extLst>
                    <a:ext uri="{A12FA001-AC4F-418D-AE19-62706E023703}">
                      <ahyp:hlinkClr xmlns:ahyp="http://schemas.microsoft.com/office/drawing/2018/hyperlinkcolor" val="tx"/>
                    </a:ext>
                  </a:extLst>
                </a:hlinkClick>
              </a:rPr>
              <a:t>Info for Schools</a:t>
            </a:r>
            <a:r>
              <a:rPr lang="en" sz="1800" b="1">
                <a:solidFill>
                  <a:schemeClr val="dk1"/>
                </a:solidFill>
                <a:latin typeface="Lato"/>
                <a:ea typeface="Lato"/>
                <a:cs typeface="Lato"/>
                <a:sym typeface="Lato"/>
              </a:rPr>
              <a:t>: Basics of getting started with WISEdata</a:t>
            </a:r>
            <a:endParaRPr sz="1800" b="1">
              <a:solidFill>
                <a:schemeClr val="dk1"/>
              </a:solidFill>
              <a:latin typeface="Lato"/>
              <a:ea typeface="Lato"/>
              <a:cs typeface="Lato"/>
              <a:sym typeface="Lato"/>
            </a:endParaRPr>
          </a:p>
          <a:p>
            <a:pPr marL="402336"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6">
                  <a:extLst>
                    <a:ext uri="{A12FA001-AC4F-418D-AE19-62706E023703}">
                      <ahyp:hlinkClr xmlns:ahyp="http://schemas.microsoft.com/office/drawing/2018/hyperlinkcolor" val="tx"/>
                    </a:ext>
                  </a:extLst>
                </a:hlinkClick>
              </a:rPr>
              <a:t>WISEdata Help</a:t>
            </a:r>
            <a:r>
              <a:rPr lang="en" sz="1800" b="1">
                <a:solidFill>
                  <a:schemeClr val="dk1"/>
                </a:solidFill>
                <a:latin typeface="Lato"/>
                <a:ea typeface="Lato"/>
                <a:cs typeface="Lato"/>
                <a:sym typeface="Lato"/>
              </a:rPr>
              <a:t>: Links to WISE help pages and useful resources</a:t>
            </a:r>
            <a:endParaRPr sz="1800" b="1">
              <a:solidFill>
                <a:schemeClr val="dk1"/>
              </a:solidFill>
              <a:latin typeface="Lato"/>
              <a:ea typeface="Lato"/>
              <a:cs typeface="Lato"/>
              <a:sym typeface="Lato"/>
            </a:endParaRPr>
          </a:p>
          <a:p>
            <a:pPr marL="402336"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7">
                  <a:extLst>
                    <a:ext uri="{A12FA001-AC4F-418D-AE19-62706E023703}">
                      <ahyp:hlinkClr xmlns:ahyp="http://schemas.microsoft.com/office/drawing/2018/hyperlinkcolor" val="tx"/>
                    </a:ext>
                  </a:extLst>
                </a:hlinkClick>
              </a:rPr>
              <a:t>Data Elements</a:t>
            </a:r>
            <a:r>
              <a:rPr lang="en" sz="1800" b="1">
                <a:solidFill>
                  <a:schemeClr val="dk1"/>
                </a:solidFill>
                <a:latin typeface="Lato"/>
                <a:ea typeface="Lato"/>
                <a:cs typeface="Lato"/>
                <a:sym typeface="Lato"/>
              </a:rPr>
              <a:t>: List of links to all WISEdata data elements and their descriptions, uses, and codes</a:t>
            </a:r>
            <a:endParaRPr sz="1800" b="1">
              <a:solidFill>
                <a:schemeClr val="dk1"/>
              </a:solidFill>
              <a:latin typeface="Lato"/>
              <a:ea typeface="Lato"/>
              <a:cs typeface="Lato"/>
              <a:sym typeface="Lato"/>
            </a:endParaRPr>
          </a:p>
          <a:p>
            <a:pPr marL="402336" indent="-285750">
              <a:lnSpc>
                <a:spcPct val="150000"/>
              </a:lnSpc>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rPr>
              <a:t>N</a:t>
            </a:r>
            <a:r>
              <a:rPr lang="en-US" sz="1800" b="1" u="sng">
                <a:solidFill>
                  <a:schemeClr val="hlink"/>
                </a:solidFill>
                <a:latin typeface="Lato"/>
                <a:ea typeface="Lato"/>
                <a:cs typeface="Lato"/>
                <a:sym typeface="Lato"/>
              </a:rPr>
              <a:t>EW </a:t>
            </a:r>
            <a:r>
              <a:rPr lang="en" sz="1800" b="1" u="sng">
                <a:solidFill>
                  <a:schemeClr val="hlink"/>
                </a:solidFill>
                <a:latin typeface="Lato"/>
                <a:ea typeface="Lato"/>
                <a:cs typeface="Lato"/>
                <a:sym typeface="Lato"/>
              </a:rPr>
              <a:t>Microsoft Teams WISE Community</a:t>
            </a:r>
            <a:r>
              <a:rPr lang="en" sz="1800" b="1">
                <a:solidFill>
                  <a:schemeClr val="dk1"/>
                </a:solidFill>
                <a:latin typeface="Lato"/>
                <a:ea typeface="Lato"/>
                <a:cs typeface="Lato"/>
                <a:sym typeface="Lato"/>
              </a:rPr>
              <a:t>: WISEdata community to view and post questions and comments to fellow users.</a:t>
            </a:r>
          </a:p>
          <a:p>
            <a:pPr marL="502920" lvl="3" indent="-285750">
              <a:lnSpc>
                <a:spcPct val="150000"/>
              </a:lnSpc>
              <a:buClr>
                <a:schemeClr val="dk1"/>
              </a:buClr>
              <a:buSzPct val="100000"/>
              <a:buFont typeface="Courier New" panose="02070309020205020404" pitchFamily="49" charset="0"/>
              <a:buChar char="o"/>
            </a:pPr>
            <a:r>
              <a:rPr lang="en" sz="1800" b="1" i="1">
                <a:solidFill>
                  <a:schemeClr val="dk1"/>
                </a:solidFill>
                <a:latin typeface="Lato"/>
                <a:ea typeface="Lato"/>
                <a:cs typeface="Lato"/>
                <a:sym typeface="Lato"/>
              </a:rPr>
              <a:t>Please submit a Help Ticket if you would like to join </a:t>
            </a:r>
            <a:r>
              <a:rPr lang="en-US" sz="1800" b="1" i="1">
                <a:solidFill>
                  <a:schemeClr val="dk1"/>
                </a:solidFill>
                <a:latin typeface="Lato"/>
                <a:ea typeface="Lato"/>
                <a:cs typeface="Lato"/>
                <a:sym typeface="Lato"/>
              </a:rPr>
              <a:t>WISE Community</a:t>
            </a:r>
            <a:endParaRPr sz="1800" b="1" i="1">
              <a:solidFill>
                <a:schemeClr val="dk1"/>
              </a:solidFill>
              <a:latin typeface="Lato"/>
              <a:ea typeface="Lato"/>
              <a:cs typeface="Lato"/>
              <a:sym typeface="Lato"/>
            </a:endParaRPr>
          </a:p>
          <a:p>
            <a:pPr marL="0" lvl="0" indent="0" algn="ctr" rtl="0">
              <a:lnSpc>
                <a:spcPct val="115000"/>
              </a:lnSpc>
              <a:spcBef>
                <a:spcPts val="0"/>
              </a:spcBef>
              <a:spcAft>
                <a:spcPts val="0"/>
              </a:spcAft>
              <a:buNone/>
            </a:pPr>
            <a:endParaRPr sz="2200">
              <a:solidFill>
                <a:srgbClr val="000000"/>
              </a:solidFill>
              <a:latin typeface="Lato"/>
              <a:ea typeface="Lato"/>
              <a:cs typeface="Lato"/>
              <a:sym typeface="Lato"/>
            </a:endParaRPr>
          </a:p>
          <a:p>
            <a:pPr marL="342900" lvl="0" indent="-190500" algn="l" rtl="0">
              <a:lnSpc>
                <a:spcPct val="150000"/>
              </a:lnSpc>
              <a:spcBef>
                <a:spcPts val="0"/>
              </a:spcBef>
              <a:spcAft>
                <a:spcPts val="439"/>
              </a:spcAft>
              <a:buNone/>
            </a:pPr>
            <a:endParaRPr sz="1800" b="1">
              <a:solidFill>
                <a:srgbClr val="000000"/>
              </a:solidFill>
              <a:latin typeface="Lato"/>
              <a:ea typeface="Lato"/>
              <a:cs typeface="Lato"/>
              <a:sym typeface="Lato"/>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Data Flow Diagram</a:t>
            </a:r>
          </a:p>
        </p:txBody>
      </p:sp>
      <p:grpSp>
        <p:nvGrpSpPr>
          <p:cNvPr id="12" name="Group 11" descr="This infographic displays the data flow that occurs from the LEA to the DPI applications (WISEdata Portal, WISEdash), and is eventually published as an Accountability Report Card.">
            <a:extLst>
              <a:ext uri="{FF2B5EF4-FFF2-40B4-BE49-F238E27FC236}">
                <a16:creationId xmlns:a16="http://schemas.microsoft.com/office/drawing/2014/main" id="{61141296-0F5E-BF47-22B2-5B8E50DD3EC6}"/>
              </a:ext>
            </a:extLst>
          </p:cNvPr>
          <p:cNvGrpSpPr/>
          <p:nvPr/>
        </p:nvGrpSpPr>
        <p:grpSpPr>
          <a:xfrm>
            <a:off x="0" y="922338"/>
            <a:ext cx="9144000" cy="1581150"/>
            <a:chOff x="0" y="1092444"/>
            <a:chExt cx="9144000" cy="1581150"/>
          </a:xfrm>
        </p:grpSpPr>
        <p:pic>
          <p:nvPicPr>
            <p:cNvPr id="2" name="Picture 1" descr="An infographic showing data flow from LEA/School/District to Student Information System (SIS), to WISEdata Portal, to WISEdash for Districts, to Report Cards.">
              <a:extLst>
                <a:ext uri="{FF2B5EF4-FFF2-40B4-BE49-F238E27FC236}">
                  <a16:creationId xmlns:a16="http://schemas.microsoft.com/office/drawing/2014/main" id="{92BBC549-21E5-002B-7D30-1B0DE10CD409}"/>
                </a:ext>
              </a:extLst>
            </p:cNvPr>
            <p:cNvPicPr>
              <a:picLocks noChangeAspect="1"/>
            </p:cNvPicPr>
            <p:nvPr/>
          </p:nvPicPr>
          <p:blipFill>
            <a:blip r:embed="rId4"/>
            <a:stretch>
              <a:fillRect/>
            </a:stretch>
          </p:blipFill>
          <p:spPr>
            <a:xfrm>
              <a:off x="0" y="1092444"/>
              <a:ext cx="9144000" cy="1581150"/>
            </a:xfrm>
            <a:prstGeom prst="rect">
              <a:avLst/>
            </a:prstGeom>
          </p:spPr>
        </p:pic>
        <p:pic>
          <p:nvPicPr>
            <p:cNvPr id="3" name="Picture 2">
              <a:extLst>
                <a:ext uri="{FF2B5EF4-FFF2-40B4-BE49-F238E27FC236}">
                  <a16:creationId xmlns:a16="http://schemas.microsoft.com/office/drawing/2014/main" id="{C805CF5D-99AA-B0B0-B940-890640CB820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31710" y="1238250"/>
              <a:ext cx="1114425" cy="571500"/>
            </a:xfrm>
            <a:prstGeom prst="ellipse">
              <a:avLst/>
            </a:prstGeom>
            <a:ln>
              <a:noFill/>
            </a:ln>
            <a:effectLst>
              <a:softEdge rad="112500"/>
            </a:effectLst>
          </p:spPr>
        </p:pic>
        <p:sp>
          <p:nvSpPr>
            <p:cNvPr id="11" name="TextBox 10">
              <a:extLst>
                <a:ext uri="{FF2B5EF4-FFF2-40B4-BE49-F238E27FC236}">
                  <a16:creationId xmlns:a16="http://schemas.microsoft.com/office/drawing/2014/main" id="{212248FA-B431-AC35-A43F-6CDA1579AC15}"/>
                </a:ext>
              </a:extLst>
            </p:cNvPr>
            <p:cNvSpPr txBox="1"/>
            <p:nvPr/>
          </p:nvSpPr>
          <p:spPr>
            <a:xfrm>
              <a:off x="5754727" y="1785346"/>
              <a:ext cx="1207905" cy="692497"/>
            </a:xfrm>
            <a:prstGeom prst="rect">
              <a:avLst/>
            </a:prstGeom>
            <a:solidFill>
              <a:srgbClr val="6CCFB0"/>
            </a:solidFill>
          </p:spPr>
          <p:txBody>
            <a:bodyPr wrap="square" lIns="91440" tIns="45720" rIns="91440" bIns="45720" rtlCol="0" anchor="t">
              <a:spAutoFit/>
            </a:bodyPr>
            <a:lstStyle/>
            <a:p>
              <a:r>
                <a:rPr lang="en-US" sz="1300" b="1">
                  <a:latin typeface="Lato"/>
                  <a:ea typeface="Lato"/>
                  <a:cs typeface="Lato"/>
                </a:rPr>
                <a:t>Data Warehouse/</a:t>
              </a:r>
              <a:r>
                <a:rPr lang="en-US" sz="1300" b="1" err="1">
                  <a:latin typeface="Lato"/>
                  <a:ea typeface="Lato"/>
                  <a:cs typeface="Lato"/>
                </a:rPr>
                <a:t>WISEdash</a:t>
              </a:r>
              <a:r>
                <a:rPr lang="en-US" sz="1300" b="1">
                  <a:latin typeface="Lato"/>
                  <a:ea typeface="Lato"/>
                  <a:cs typeface="Lato"/>
                </a:rPr>
                <a:t> </a:t>
              </a:r>
              <a:endParaRPr lang="en-US" sz="1300">
                <a:latin typeface="Lato"/>
              </a:endParaRPr>
            </a:p>
          </p:txBody>
        </p:sp>
      </p:grpSp>
      <p:sp>
        <p:nvSpPr>
          <p:cNvPr id="4" name="TextBox 3">
            <a:extLst>
              <a:ext uri="{FF2B5EF4-FFF2-40B4-BE49-F238E27FC236}">
                <a16:creationId xmlns:a16="http://schemas.microsoft.com/office/drawing/2014/main" id="{B69314D5-31AD-E8FF-63A9-66343BD8665D}"/>
              </a:ext>
            </a:extLst>
          </p:cNvPr>
          <p:cNvSpPr txBox="1"/>
          <p:nvPr/>
        </p:nvSpPr>
        <p:spPr>
          <a:xfrm>
            <a:off x="324092" y="2332546"/>
            <a:ext cx="1321777"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LEAs: </a:t>
            </a:r>
          </a:p>
          <a:p>
            <a:r>
              <a:rPr lang="en-US" sz="1200" b="1">
                <a:latin typeface="Lato"/>
                <a:ea typeface="Lato"/>
                <a:cs typeface="Lato"/>
              </a:rPr>
              <a:t>Data Entry</a:t>
            </a:r>
            <a:endParaRPr lang="en-US">
              <a:ea typeface="Lato"/>
            </a:endParaRPr>
          </a:p>
          <a:p>
            <a:br>
              <a:rPr lang="en-US"/>
            </a:br>
            <a:r>
              <a:rPr lang="en-US" sz="1200">
                <a:latin typeface="Lato"/>
              </a:rPr>
              <a:t>S</a:t>
            </a:r>
            <a:r>
              <a:rPr lang="en-US" sz="1200">
                <a:latin typeface="Lato"/>
                <a:ea typeface="Lato"/>
                <a:cs typeface="Lato"/>
              </a:rPr>
              <a:t>chool/district collects student data and enter into the local SIS.</a:t>
            </a:r>
            <a:endParaRPr lang="en-US"/>
          </a:p>
        </p:txBody>
      </p:sp>
      <p:sp>
        <p:nvSpPr>
          <p:cNvPr id="5" name="TextBox 4">
            <a:extLst>
              <a:ext uri="{FF2B5EF4-FFF2-40B4-BE49-F238E27FC236}">
                <a16:creationId xmlns:a16="http://schemas.microsoft.com/office/drawing/2014/main" id="{0FAA8FA6-DE77-BB2B-F76C-9D9D2CEAE78B}"/>
              </a:ext>
            </a:extLst>
          </p:cNvPr>
          <p:cNvSpPr txBox="1"/>
          <p:nvPr/>
        </p:nvSpPr>
        <p:spPr>
          <a:xfrm>
            <a:off x="2038592" y="2332546"/>
            <a:ext cx="142435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WISEdata Portal Submission</a:t>
            </a:r>
            <a:endParaRPr lang="en-US">
              <a:ea typeface="Lato"/>
            </a:endParaRPr>
          </a:p>
          <a:p>
            <a:br>
              <a:rPr lang="en-US"/>
            </a:br>
            <a:r>
              <a:rPr lang="en-US" sz="1200" b="1">
                <a:latin typeface="Lato"/>
                <a:ea typeface="Lato"/>
                <a:cs typeface="Lato"/>
              </a:rPr>
              <a:t>LEAs</a:t>
            </a:r>
            <a:r>
              <a:rPr lang="en-US" sz="1200">
                <a:latin typeface="Lato"/>
                <a:ea typeface="Lato"/>
                <a:cs typeface="Lato"/>
              </a:rPr>
              <a:t> push data from their SIS to the WISEdata Portal for validation.</a:t>
            </a:r>
            <a:endParaRPr lang="en-US"/>
          </a:p>
        </p:txBody>
      </p:sp>
      <p:sp>
        <p:nvSpPr>
          <p:cNvPr id="6" name="TextBox 5">
            <a:extLst>
              <a:ext uri="{FF2B5EF4-FFF2-40B4-BE49-F238E27FC236}">
                <a16:creationId xmlns:a16="http://schemas.microsoft.com/office/drawing/2014/main" id="{9D0C7254-B81C-1AC9-1097-DDD60F9D473F}"/>
              </a:ext>
            </a:extLst>
          </p:cNvPr>
          <p:cNvSpPr txBox="1"/>
          <p:nvPr/>
        </p:nvSpPr>
        <p:spPr>
          <a:xfrm>
            <a:off x="3819034" y="2332546"/>
            <a:ext cx="1490296"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Validation Review</a:t>
            </a:r>
            <a:endParaRPr lang="en-US">
              <a:ea typeface="Lato"/>
            </a:endParaRPr>
          </a:p>
          <a:p>
            <a:br>
              <a:rPr lang="en-US"/>
            </a:br>
            <a:r>
              <a:rPr lang="en-US" sz="1200" b="1">
                <a:latin typeface="Lato"/>
                <a:ea typeface="Lato"/>
                <a:cs typeface="Lato"/>
              </a:rPr>
              <a:t>LEAs</a:t>
            </a:r>
            <a:r>
              <a:rPr lang="en-US" sz="1200">
                <a:latin typeface="Lato"/>
                <a:ea typeface="Lato"/>
                <a:cs typeface="Lato"/>
              </a:rPr>
              <a:t> monitor and review the errors and warnings</a:t>
            </a:r>
            <a:r>
              <a:rPr lang="en-US" sz="1200" b="1">
                <a:latin typeface="Lato"/>
                <a:ea typeface="Lato"/>
                <a:cs typeface="Lato"/>
              </a:rPr>
              <a:t> and make any necessary corrections in their SIS. </a:t>
            </a:r>
            <a:endParaRPr lang="en-US" b="1"/>
          </a:p>
        </p:txBody>
      </p:sp>
      <p:sp>
        <p:nvSpPr>
          <p:cNvPr id="10" name="TextBox 9">
            <a:extLst>
              <a:ext uri="{FF2B5EF4-FFF2-40B4-BE49-F238E27FC236}">
                <a16:creationId xmlns:a16="http://schemas.microsoft.com/office/drawing/2014/main" id="{292E8159-4776-0A22-E310-8FD5B08837CA}"/>
              </a:ext>
            </a:extLst>
          </p:cNvPr>
          <p:cNvSpPr txBox="1"/>
          <p:nvPr/>
        </p:nvSpPr>
        <p:spPr>
          <a:xfrm>
            <a:off x="5601706" y="2332546"/>
            <a:ext cx="1662321"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Data Warehouse</a:t>
            </a:r>
          </a:p>
          <a:p>
            <a:br>
              <a:rPr lang="en-US" sz="1200"/>
            </a:br>
            <a:r>
              <a:rPr lang="en-US" sz="1200">
                <a:latin typeface="Lato"/>
                <a:ea typeface="Lato"/>
                <a:cs typeface="Lato"/>
              </a:rPr>
              <a:t>Once the data is submitted correctly, it will flow into the data warehouse, also known as </a:t>
            </a:r>
            <a:r>
              <a:rPr lang="en-US" sz="1200" b="1">
                <a:latin typeface="Lato"/>
                <a:ea typeface="Lato"/>
                <a:cs typeface="Lato"/>
              </a:rPr>
              <a:t>WISEdash for Districts</a:t>
            </a:r>
            <a:r>
              <a:rPr lang="en-US" sz="1200">
                <a:latin typeface="Lato"/>
                <a:ea typeface="Lato"/>
                <a:cs typeface="Lato"/>
              </a:rPr>
              <a:t>.</a:t>
            </a:r>
            <a:endParaRPr lang="en-US">
              <a:ea typeface="Lato"/>
            </a:endParaRPr>
          </a:p>
          <a:p>
            <a:endParaRPr lang="en-US" sz="1200">
              <a:latin typeface="Lato"/>
              <a:ea typeface="Lato"/>
              <a:cs typeface="Lato"/>
            </a:endParaRPr>
          </a:p>
          <a:p>
            <a:r>
              <a:rPr lang="en-US" sz="1200">
                <a:latin typeface="Lato"/>
                <a:ea typeface="Lato"/>
                <a:cs typeface="Lato"/>
              </a:rPr>
              <a:t> </a:t>
            </a:r>
            <a:r>
              <a:rPr lang="en-US" sz="1200" b="1">
                <a:latin typeface="Lato"/>
                <a:ea typeface="Lato"/>
                <a:cs typeface="Lato"/>
              </a:rPr>
              <a:t>WISEdash Extracts</a:t>
            </a:r>
            <a:r>
              <a:rPr lang="en-US" sz="1200">
                <a:latin typeface="Lato"/>
                <a:ea typeface="Lato"/>
                <a:cs typeface="Lato"/>
              </a:rPr>
              <a:t> are also available </a:t>
            </a:r>
            <a:endParaRPr lang="en-US">
              <a:ea typeface="Lato"/>
            </a:endParaRPr>
          </a:p>
          <a:p>
            <a:r>
              <a:rPr lang="en-US" sz="1200">
                <a:latin typeface="Lato"/>
                <a:ea typeface="Lato"/>
                <a:cs typeface="Lato"/>
              </a:rPr>
              <a:t>in WISEdata Portal </a:t>
            </a:r>
            <a:endParaRPr lang="en-US">
              <a:ea typeface="Lato"/>
            </a:endParaRPr>
          </a:p>
          <a:p>
            <a:r>
              <a:rPr lang="en-US" sz="1200">
                <a:latin typeface="Lato"/>
                <a:ea typeface="Lato"/>
                <a:cs typeface="Lato"/>
              </a:rPr>
              <a:t>for Choice schools.</a:t>
            </a:r>
            <a:endParaRPr lang="en-US"/>
          </a:p>
        </p:txBody>
      </p:sp>
      <p:sp>
        <p:nvSpPr>
          <p:cNvPr id="8" name="TextBox 7">
            <a:extLst>
              <a:ext uri="{FF2B5EF4-FFF2-40B4-BE49-F238E27FC236}">
                <a16:creationId xmlns:a16="http://schemas.microsoft.com/office/drawing/2014/main" id="{772C12BC-0595-D1E0-383E-CF42CA3FBE42}"/>
              </a:ext>
            </a:extLst>
          </p:cNvPr>
          <p:cNvSpPr txBox="1"/>
          <p:nvPr/>
        </p:nvSpPr>
        <p:spPr>
          <a:xfrm>
            <a:off x="7460515" y="2332546"/>
            <a:ext cx="13744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School and District Report Card</a:t>
            </a:r>
            <a:r>
              <a:rPr lang="en-US" sz="1200">
                <a:latin typeface="Lato"/>
                <a:ea typeface="Lato"/>
                <a:cs typeface="Lato"/>
              </a:rPr>
              <a:t> calculations are based on the data in WISEdash.</a:t>
            </a:r>
            <a:endParaRPr lang="en-US"/>
          </a:p>
        </p:txBody>
      </p:sp>
    </p:spTree>
    <p:custDataLst>
      <p:tags r:id="rId1"/>
    </p:custDataLst>
    <p:extLst>
      <p:ext uri="{BB962C8B-B14F-4D97-AF65-F5344CB8AC3E}">
        <p14:creationId xmlns:p14="http://schemas.microsoft.com/office/powerpoint/2010/main" val="2135655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8" name="Google Shape;568;p9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Help Ticket</a:t>
            </a:r>
          </a:p>
        </p:txBody>
      </p:sp>
      <p:sp>
        <p:nvSpPr>
          <p:cNvPr id="567" name="Google Shape;567;p95"/>
          <p:cNvSpPr txBox="1"/>
          <p:nvPr/>
        </p:nvSpPr>
        <p:spPr>
          <a:xfrm>
            <a:off x="469338" y="1068149"/>
            <a:ext cx="8197232" cy="2515951"/>
          </a:xfrm>
          <a:prstGeom prst="rect">
            <a:avLst/>
          </a:prstGeom>
          <a:solidFill>
            <a:srgbClr val="FFFFFF"/>
          </a:solidFill>
          <a:ln>
            <a:noFill/>
          </a:ln>
        </p:spPr>
        <p:txBody>
          <a:bodyPr spcFirstLastPara="1" wrap="square" lIns="91425" tIns="45700" rIns="91425" bIns="45700" anchor="t" anchorCtr="0">
            <a:noAutofit/>
          </a:bodyPr>
          <a:lstStyle/>
          <a:p>
            <a:pPr marL="114300" lvl="0" algn="ctr" rtl="0">
              <a:lnSpc>
                <a:spcPct val="150000"/>
              </a:lnSpc>
              <a:spcBef>
                <a:spcPts val="0"/>
              </a:spcBef>
              <a:spcAft>
                <a:spcPts val="0"/>
              </a:spcAft>
              <a:buClr>
                <a:srgbClr val="000000"/>
              </a:buClr>
              <a:buSzPts val="1800"/>
            </a:pPr>
            <a:r>
              <a:rPr lang="en" sz="2800" b="1">
                <a:solidFill>
                  <a:srgbClr val="000000"/>
                </a:solidFill>
                <a:latin typeface="Lato"/>
                <a:ea typeface="Lato"/>
                <a:cs typeface="Lato"/>
                <a:sym typeface="Lato"/>
                <a:hlinkClick r:id="rId4"/>
              </a:rPr>
              <a:t>Help Ticket</a:t>
            </a:r>
            <a:endParaRPr sz="2800" b="1">
              <a:solidFill>
                <a:srgbClr val="000000"/>
              </a:solidFill>
              <a:latin typeface="Lato"/>
              <a:ea typeface="Lato"/>
              <a:cs typeface="Lato"/>
              <a:sym typeface="Lato"/>
            </a:endParaRPr>
          </a:p>
        </p:txBody>
      </p:sp>
      <p:pic>
        <p:nvPicPr>
          <p:cNvPr id="3" name="Picture 2" descr="Screenshot of the WISE Help Ticket.">
            <a:extLst>
              <a:ext uri="{FF2B5EF4-FFF2-40B4-BE49-F238E27FC236}">
                <a16:creationId xmlns:a16="http://schemas.microsoft.com/office/drawing/2014/main" id="{D07400FB-1A61-6990-B601-B054EAD5B2E6}"/>
              </a:ext>
            </a:extLst>
          </p:cNvPr>
          <p:cNvPicPr>
            <a:picLocks noChangeAspect="1"/>
          </p:cNvPicPr>
          <p:nvPr/>
        </p:nvPicPr>
        <p:blipFill>
          <a:blip r:embed="rId5"/>
          <a:stretch>
            <a:fillRect/>
          </a:stretch>
        </p:blipFill>
        <p:spPr>
          <a:xfrm>
            <a:off x="2241430" y="1726863"/>
            <a:ext cx="4661140" cy="2159111"/>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9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Giving Feedback</a:t>
            </a:r>
          </a:p>
        </p:txBody>
      </p:sp>
      <p:sp>
        <p:nvSpPr>
          <p:cNvPr id="574" name="Google Shape;574;p96"/>
          <p:cNvSpPr txBox="1"/>
          <p:nvPr/>
        </p:nvSpPr>
        <p:spPr>
          <a:xfrm>
            <a:off x="840000" y="921600"/>
            <a:ext cx="7464000" cy="2038416"/>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a:latin typeface="Lato"/>
              <a:ea typeface="Lato"/>
              <a:cs typeface="Lato"/>
              <a:sym typeface="Lato"/>
            </a:endParaRPr>
          </a:p>
          <a:p>
            <a:pPr marL="402336" lvl="0" indent="-283464" algn="l" rtl="0">
              <a:lnSpc>
                <a:spcPct val="150000"/>
              </a:lnSpc>
              <a:spcBef>
                <a:spcPts val="0"/>
              </a:spcBef>
              <a:spcAft>
                <a:spcPts val="0"/>
              </a:spcAft>
              <a:buSzPts val="1800"/>
              <a:buFont typeface="Lato"/>
              <a:buChar char="●"/>
            </a:pPr>
            <a:r>
              <a:rPr lang="en" sz="1800" b="1">
                <a:solidFill>
                  <a:srgbClr val="000000"/>
                </a:solidFill>
                <a:latin typeface="Lato"/>
                <a:ea typeface="Lato"/>
                <a:cs typeface="Lato"/>
                <a:sym typeface="Lato"/>
              </a:rPr>
              <a:t>Within most </a:t>
            </a:r>
            <a:r>
              <a:rPr lang="en" sz="1800" b="1">
                <a:latin typeface="Lato"/>
                <a:ea typeface="Lato"/>
                <a:cs typeface="Lato"/>
                <a:sym typeface="Lato"/>
              </a:rPr>
              <a:t>DPI</a:t>
            </a:r>
            <a:r>
              <a:rPr lang="en" sz="1800" b="1">
                <a:solidFill>
                  <a:srgbClr val="000000"/>
                </a:solidFill>
                <a:latin typeface="Lato"/>
                <a:ea typeface="Lato"/>
                <a:cs typeface="Lato"/>
                <a:sym typeface="Lato"/>
              </a:rPr>
              <a:t> applications you can </a:t>
            </a:r>
            <a:endParaRPr sz="1800" b="1">
              <a:solidFill>
                <a:srgbClr val="000000"/>
              </a:solidFill>
              <a:latin typeface="Lato"/>
              <a:ea typeface="Lato"/>
              <a:cs typeface="Lato"/>
              <a:sym typeface="Lato"/>
            </a:endParaRPr>
          </a:p>
          <a:p>
            <a:pPr marL="502920" lvl="1" indent="-283464" algn="l" rtl="0">
              <a:lnSpc>
                <a:spcPct val="150000"/>
              </a:lnSpc>
              <a:spcBef>
                <a:spcPts val="0"/>
              </a:spcBef>
              <a:spcAft>
                <a:spcPts val="0"/>
              </a:spcAft>
              <a:buClr>
                <a:srgbClr val="000000"/>
              </a:buClr>
              <a:buSzPts val="1800"/>
              <a:buFont typeface="Courier New" panose="02070309020205020404" pitchFamily="49" charset="0"/>
              <a:buChar char="o"/>
            </a:pPr>
            <a:r>
              <a:rPr lang="en" sz="1800" b="1">
                <a:latin typeface="Lato"/>
                <a:ea typeface="Lato"/>
                <a:cs typeface="Lato"/>
                <a:sym typeface="Lato"/>
              </a:rPr>
              <a:t>P</a:t>
            </a:r>
            <a:r>
              <a:rPr lang="en" sz="1800" b="1">
                <a:solidFill>
                  <a:srgbClr val="000000"/>
                </a:solidFill>
                <a:latin typeface="Lato"/>
                <a:ea typeface="Lato"/>
                <a:cs typeface="Lato"/>
                <a:sym typeface="Lato"/>
              </a:rPr>
              <a:t>rovide feedback directly.</a:t>
            </a:r>
            <a:endParaRPr sz="1800" b="1">
              <a:solidFill>
                <a:srgbClr val="000000"/>
              </a:solidFill>
              <a:latin typeface="Lato"/>
              <a:ea typeface="Lato"/>
              <a:cs typeface="Lato"/>
              <a:sym typeface="Lato"/>
            </a:endParaRPr>
          </a:p>
          <a:p>
            <a:pPr marL="502920" lvl="1" indent="-283464" algn="l" rtl="0">
              <a:lnSpc>
                <a:spcPct val="150000"/>
              </a:lnSpc>
              <a:spcBef>
                <a:spcPts val="0"/>
              </a:spcBef>
              <a:spcAft>
                <a:spcPts val="0"/>
              </a:spcAft>
              <a:buClr>
                <a:srgbClr val="000000"/>
              </a:buClr>
              <a:buSzPts val="1800"/>
              <a:buFont typeface="Courier New" panose="02070309020205020404" pitchFamily="49" charset="0"/>
              <a:buChar char="o"/>
            </a:pPr>
            <a:r>
              <a:rPr lang="en" sz="1800" b="1">
                <a:latin typeface="Lato"/>
                <a:ea typeface="Lato"/>
                <a:cs typeface="Lato"/>
                <a:sym typeface="Lato"/>
              </a:rPr>
              <a:t>E</a:t>
            </a:r>
            <a:r>
              <a:rPr lang="en" sz="1800" b="1">
                <a:solidFill>
                  <a:srgbClr val="000000"/>
                </a:solidFill>
                <a:latin typeface="Lato"/>
                <a:ea typeface="Lato"/>
                <a:cs typeface="Lato"/>
                <a:sym typeface="Lato"/>
              </a:rPr>
              <a:t>nter a new suggestion.</a:t>
            </a:r>
            <a:endParaRPr sz="1800" b="1">
              <a:solidFill>
                <a:srgbClr val="000000"/>
              </a:solidFill>
              <a:latin typeface="Lato"/>
              <a:ea typeface="Lato"/>
              <a:cs typeface="Lato"/>
              <a:sym typeface="Lato"/>
            </a:endParaRPr>
          </a:p>
          <a:p>
            <a:pPr marL="502920" lvl="1" indent="-283464" algn="l" rtl="0">
              <a:lnSpc>
                <a:spcPct val="150000"/>
              </a:lnSpc>
              <a:spcBef>
                <a:spcPts val="0"/>
              </a:spcBef>
              <a:spcAft>
                <a:spcPts val="0"/>
              </a:spcAft>
              <a:buClr>
                <a:srgbClr val="000000"/>
              </a:buClr>
              <a:buSzPts val="1800"/>
              <a:buFont typeface="Courier New" panose="02070309020205020404" pitchFamily="49" charset="0"/>
              <a:buChar char="o"/>
            </a:pPr>
            <a:r>
              <a:rPr lang="en" sz="1800" b="1">
                <a:solidFill>
                  <a:srgbClr val="000000"/>
                </a:solidFill>
                <a:latin typeface="Lato"/>
                <a:ea typeface="Lato"/>
                <a:cs typeface="Lato"/>
                <a:sym typeface="Lato"/>
              </a:rPr>
              <a:t>Vote on suggestions made by other people.</a:t>
            </a:r>
            <a:endParaRPr sz="1800">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1800"/>
              </a:spcBef>
              <a:spcAft>
                <a:spcPts val="0"/>
              </a:spcAft>
              <a:buNone/>
            </a:pPr>
            <a:endParaRPr sz="1800" b="1">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a:solidFill>
                <a:srgbClr val="000000"/>
              </a:solidFill>
              <a:latin typeface="Lato"/>
              <a:ea typeface="Lato"/>
              <a:cs typeface="Lato"/>
              <a:sym typeface="Lato"/>
            </a:endParaRPr>
          </a:p>
        </p:txBody>
      </p:sp>
      <p:sp>
        <p:nvSpPr>
          <p:cNvPr id="575" name="Google Shape;575;p96"/>
          <p:cNvSpPr txBox="1"/>
          <p:nvPr/>
        </p:nvSpPr>
        <p:spPr>
          <a:xfrm>
            <a:off x="2810400" y="2962076"/>
            <a:ext cx="3523200" cy="628800"/>
          </a:xfrm>
          <a:prstGeom prst="rect">
            <a:avLst/>
          </a:prstGeom>
          <a:noFill/>
          <a:ln w="28575" cap="flat" cmpd="sng">
            <a:solidFill>
              <a:srgbClr val="0066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900" b="1" u="sng">
                <a:solidFill>
                  <a:schemeClr val="hlink"/>
                </a:solidFill>
                <a:latin typeface="Lato"/>
                <a:ea typeface="Lato"/>
                <a:cs typeface="Lato"/>
                <a:sym typeface="Lato"/>
                <a:hlinkClick r:id="rId4"/>
              </a:rPr>
              <a:t>feedback.dpi.wi.gov</a:t>
            </a:r>
            <a:endParaRPr sz="2900" b="1">
              <a:latin typeface="Lato"/>
              <a:ea typeface="Lato"/>
              <a:cs typeface="Lato"/>
              <a:sym typeface="Lato"/>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Thank You!</a:t>
            </a:r>
          </a:p>
        </p:txBody>
      </p:sp>
      <p:sp>
        <p:nvSpPr>
          <p:cNvPr id="581" name="Google Shape;581;p97"/>
          <p:cNvSpPr txBox="1"/>
          <p:nvPr/>
        </p:nvSpPr>
        <p:spPr>
          <a:xfrm>
            <a:off x="1782600" y="1693125"/>
            <a:ext cx="5578800" cy="1092900"/>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a:latin typeface="Lato"/>
              <a:ea typeface="Lato"/>
              <a:cs typeface="Lato"/>
              <a:sym typeface="Lato"/>
            </a:endParaRPr>
          </a:p>
          <a:p>
            <a:pPr marL="0" lvl="0" indent="0" algn="l" rtl="0">
              <a:spcBef>
                <a:spcPts val="0"/>
              </a:spcBef>
              <a:spcAft>
                <a:spcPts val="0"/>
              </a:spcAft>
              <a:buNone/>
            </a:pPr>
            <a:r>
              <a:rPr lang="en" sz="3600" b="1">
                <a:latin typeface="Lato"/>
                <a:ea typeface="Lato"/>
                <a:cs typeface="Lato"/>
                <a:sym typeface="Lato"/>
              </a:rPr>
              <a:t>Thanks for all that you do!</a:t>
            </a:r>
            <a:endParaRPr sz="3600">
              <a:solidFill>
                <a:srgbClr val="000000"/>
              </a:solidFill>
              <a:latin typeface="Lato"/>
              <a:ea typeface="Lato"/>
              <a:cs typeface="Lato"/>
              <a:sym typeface="Lato"/>
            </a:endParaRPr>
          </a:p>
          <a:p>
            <a:pPr marL="342789" lvl="1" indent="-12589" algn="l" rtl="0">
              <a:spcBef>
                <a:spcPts val="0"/>
              </a:spcBef>
              <a:spcAft>
                <a:spcPts val="0"/>
              </a:spcAft>
              <a:buClr>
                <a:srgbClr val="000000"/>
              </a:buClr>
              <a:buSzPts val="1800"/>
              <a:buFont typeface="Lato"/>
              <a:buNone/>
            </a:pPr>
            <a:endParaRPr sz="1800">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1800"/>
              </a:spcBef>
              <a:spcAft>
                <a:spcPts val="0"/>
              </a:spcAft>
              <a:buNone/>
            </a:pPr>
            <a:endParaRPr sz="1800" b="1">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a:solidFill>
                <a:srgbClr val="000000"/>
              </a:solidFill>
              <a:latin typeface="Lato"/>
              <a:ea typeface="Lato"/>
              <a:cs typeface="Lato"/>
              <a:sym typeface="Lato"/>
            </a:endParaRP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u="none" strike="noStrike" kern="0" cap="none" spc="0" normalizeH="0" baseline="0" noProof="0">
                <a:ln>
                  <a:noFill/>
                </a:ln>
                <a:solidFill>
                  <a:schemeClr val="lt1"/>
                </a:solidFill>
                <a:effectLst/>
                <a:uLnTx/>
                <a:uFillTx/>
                <a:latin typeface="Lato Black" panose="020F0A02020204030203" pitchFamily="34" charset="0"/>
                <a:sym typeface="Lato"/>
              </a:rPr>
              <a:t>Questions</a:t>
            </a:r>
          </a:p>
        </p:txBody>
      </p:sp>
      <p:sp>
        <p:nvSpPr>
          <p:cNvPr id="587" name="Google Shape;587;p98"/>
          <p:cNvSpPr txBox="1"/>
          <p:nvPr/>
        </p:nvSpPr>
        <p:spPr>
          <a:xfrm>
            <a:off x="1782600" y="1693125"/>
            <a:ext cx="5578800" cy="1092900"/>
          </a:xfrm>
          <a:prstGeom prst="rect">
            <a:avLst/>
          </a:prstGeom>
          <a:noFill/>
          <a:ln>
            <a:noFill/>
          </a:ln>
        </p:spPr>
        <p:txBody>
          <a:bodyPr spcFirstLastPara="1" wrap="square" lIns="91425" tIns="45700" rIns="91425" bIns="45700" anchor="t" anchorCtr="0">
            <a:noAutofit/>
          </a:bodyPr>
          <a:lstStyle/>
          <a:p>
            <a:pPr marL="342265" lvl="1" indent="-12065" algn="l" rtl="0">
              <a:spcBef>
                <a:spcPts val="0"/>
              </a:spcBef>
              <a:spcAft>
                <a:spcPts val="0"/>
              </a:spcAft>
              <a:buClr>
                <a:srgbClr val="000000"/>
              </a:buClr>
              <a:buSzPts val="1400"/>
              <a:buFont typeface="Lato"/>
              <a:buNone/>
            </a:pPr>
            <a:endParaRPr lang="en-US">
              <a:latin typeface="Lato"/>
              <a:ea typeface="Lato"/>
              <a:cs typeface="Lato"/>
            </a:endParaRPr>
          </a:p>
          <a:p>
            <a:pPr marL="0" lvl="0" indent="0" algn="ctr" rtl="0">
              <a:spcBef>
                <a:spcPts val="0"/>
              </a:spcBef>
              <a:spcAft>
                <a:spcPts val="0"/>
              </a:spcAft>
              <a:buNone/>
            </a:pPr>
            <a:r>
              <a:rPr lang="en" sz="2400" b="1">
                <a:latin typeface="Lato"/>
                <a:ea typeface="Lato"/>
                <a:cs typeface="Lato"/>
                <a:sym typeface="Lato"/>
                <a:hlinkClick r:id="rId4"/>
              </a:rPr>
              <a:t>Q&amp;A Document</a:t>
            </a:r>
            <a:endParaRPr sz="2400" b="1">
              <a:solidFill>
                <a:srgbClr val="000000"/>
              </a:solidFill>
              <a:latin typeface="Lato"/>
              <a:ea typeface="Lato"/>
              <a:cs typeface="Lato"/>
              <a:sym typeface="Lato"/>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60" name="Google Shape;260;p50">
            <a:extLst>
              <a:ext uri="{C183D7F6-B498-43B3-948B-1728B52AA6E4}">
                <adec:decorative xmlns:adec="http://schemas.microsoft.com/office/drawing/2017/decorative" val="1"/>
              </a:ext>
            </a:extLst>
          </p:cNvPr>
          <p:cNvPicPr preferRelativeResize="0"/>
          <p:nvPr/>
        </p:nvPicPr>
        <p:blipFill rotWithShape="1">
          <a:blip r:embed="rId4">
            <a:alphaModFix/>
          </a:blip>
          <a:srcRect b="16141"/>
          <a:stretch/>
        </p:blipFill>
        <p:spPr>
          <a:xfrm>
            <a:off x="5169606" y="2522425"/>
            <a:ext cx="3285175" cy="2063535"/>
          </a:xfrm>
          <a:prstGeom prst="rect">
            <a:avLst/>
          </a:prstGeom>
          <a:noFill/>
          <a:ln>
            <a:noFill/>
          </a:ln>
        </p:spPr>
      </p:pic>
      <p:sp>
        <p:nvSpPr>
          <p:cNvPr id="259" name="Google Shape;259;p5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Goals for </a:t>
            </a:r>
            <a:r>
              <a:rPr lang="en-US" b="1">
                <a:latin typeface="Lato Black" panose="020F0A02020204030203" pitchFamily="34" charset="0"/>
              </a:rPr>
              <a:t>May 21</a:t>
            </a:r>
            <a:r>
              <a:rPr lang="en-US" b="1" baseline="30000">
                <a:latin typeface="Lato Black" panose="020F0A02020204030203" pitchFamily="34" charset="0"/>
              </a:rPr>
              <a:t>st</a:t>
            </a: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 2024 Snapshot</a:t>
            </a:r>
          </a:p>
        </p:txBody>
      </p:sp>
      <p:sp>
        <p:nvSpPr>
          <p:cNvPr id="262" name="Google Shape;262;p50"/>
          <p:cNvSpPr txBox="1"/>
          <p:nvPr/>
        </p:nvSpPr>
        <p:spPr>
          <a:xfrm>
            <a:off x="460689" y="1088903"/>
            <a:ext cx="8236581" cy="2917621"/>
          </a:xfrm>
          <a:prstGeom prst="rect">
            <a:avLst/>
          </a:prstGeom>
          <a:noFill/>
          <a:ln>
            <a:noFill/>
          </a:ln>
        </p:spPr>
        <p:txBody>
          <a:bodyPr spcFirstLastPara="1" wrap="square" lIns="91425" tIns="45700" rIns="91425" bIns="45700" anchor="t" anchorCtr="0">
            <a:noAutofit/>
          </a:bodyPr>
          <a:lstStyle/>
          <a:p>
            <a:pPr marL="402336" indent="-283464">
              <a:buFont typeface="Arial" panose="020B0604020202020204" pitchFamily="34" charset="0"/>
              <a:buChar char="•"/>
            </a:pPr>
            <a:r>
              <a:rPr lang="en" sz="1800" b="1">
                <a:solidFill>
                  <a:srgbClr val="000000"/>
                </a:solidFill>
                <a:latin typeface="Lato"/>
                <a:ea typeface="Lato"/>
                <a:cs typeface="Lato"/>
                <a:sym typeface="Lato"/>
              </a:rPr>
              <a:t>All </a:t>
            </a:r>
            <a:r>
              <a:rPr lang="en" sz="1800" b="1">
                <a:latin typeface="Lato"/>
                <a:ea typeface="Lato"/>
                <a:cs typeface="Lato"/>
                <a:sym typeface="Lato"/>
              </a:rPr>
              <a:t>demographic errors </a:t>
            </a:r>
            <a:r>
              <a:rPr lang="en" sz="1800" b="1">
                <a:solidFill>
                  <a:srgbClr val="000000"/>
                </a:solidFill>
                <a:latin typeface="Lato"/>
                <a:ea typeface="Lato"/>
                <a:cs typeface="Lato"/>
                <a:sym typeface="Lato"/>
              </a:rPr>
              <a:t>should be fixed, and</a:t>
            </a:r>
            <a:r>
              <a:rPr lang="en" sz="1800" b="1">
                <a:latin typeface="Lato"/>
                <a:ea typeface="Lato"/>
                <a:cs typeface="Lato"/>
                <a:sym typeface="Lato"/>
              </a:rPr>
              <a:t> </a:t>
            </a:r>
            <a:endParaRPr lang="en" sz="1800" b="1">
              <a:solidFill>
                <a:srgbClr val="000000"/>
              </a:solidFill>
              <a:latin typeface="Lato"/>
              <a:ea typeface="Lato"/>
              <a:cs typeface="Lato"/>
              <a:sym typeface="Lato"/>
            </a:endParaRPr>
          </a:p>
          <a:p>
            <a:pPr marL="402336" indent="-283464">
              <a:buFont typeface="Arial" panose="020B0604020202020204" pitchFamily="34" charset="0"/>
              <a:buChar char="•"/>
            </a:pPr>
            <a:r>
              <a:rPr lang="en" sz="1800" b="1">
                <a:latin typeface="Lato"/>
                <a:ea typeface="Lato"/>
                <a:cs typeface="Lato"/>
                <a:sym typeface="Lato"/>
              </a:rPr>
              <a:t>All demographic warnings </a:t>
            </a:r>
            <a:r>
              <a:rPr lang="en" sz="1800" b="1">
                <a:solidFill>
                  <a:srgbClr val="000000"/>
                </a:solidFill>
                <a:latin typeface="Lato"/>
                <a:ea typeface="Lato"/>
                <a:cs typeface="Lato"/>
                <a:sym typeface="Lato"/>
              </a:rPr>
              <a:t>either acknowledged or fixed prior to</a:t>
            </a:r>
            <a:endParaRPr lang="en" sz="1800" b="1">
              <a:latin typeface="Lato"/>
              <a:ea typeface="Lato"/>
              <a:cs typeface="Lato"/>
            </a:endParaRPr>
          </a:p>
          <a:p>
            <a:pPr marL="402336" indent="-283464"/>
            <a:r>
              <a:rPr lang="en" sz="1800" b="1">
                <a:latin typeface="Lato"/>
                <a:ea typeface="Lato"/>
                <a:cs typeface="Lato"/>
                <a:sym typeface="Lato"/>
              </a:rPr>
              <a:t> the</a:t>
            </a:r>
            <a:r>
              <a:rPr lang="en" sz="1800" b="1">
                <a:solidFill>
                  <a:srgbClr val="000000"/>
                </a:solidFill>
                <a:latin typeface="Lato"/>
                <a:ea typeface="Lato"/>
                <a:cs typeface="Lato"/>
                <a:sym typeface="Lato"/>
              </a:rPr>
              <a:t> snapshot</a:t>
            </a:r>
            <a:r>
              <a:rPr lang="en" sz="1800" b="1">
                <a:latin typeface="Lato"/>
                <a:ea typeface="Lato"/>
                <a:cs typeface="Lato"/>
                <a:sym typeface="Lato"/>
              </a:rPr>
              <a:t> </a:t>
            </a:r>
            <a:endParaRPr lang="en"/>
          </a:p>
          <a:p>
            <a:pPr marL="402336" lvl="0" indent="-283464" algn="l" rtl="0">
              <a:spcBef>
                <a:spcPts val="0"/>
              </a:spcBef>
              <a:spcAft>
                <a:spcPts val="0"/>
              </a:spcAft>
              <a:buFont typeface="Arial" panose="020B0604020202020204" pitchFamily="34" charset="0"/>
              <a:buChar char="•"/>
            </a:pPr>
            <a:endParaRPr lang="en" sz="1800" b="1">
              <a:latin typeface="Lato"/>
              <a:ea typeface="Lato"/>
              <a:cs typeface="Lato"/>
              <a:sym typeface="Lato"/>
            </a:endParaRPr>
          </a:p>
          <a:p>
            <a:pPr marL="402336" indent="-283464">
              <a:buFont typeface="Arial" panose="020B0604020202020204" pitchFamily="34" charset="0"/>
              <a:buChar char="•"/>
            </a:pPr>
            <a:r>
              <a:rPr lang="en" sz="1800" b="1">
                <a:solidFill>
                  <a:srgbClr val="000000"/>
                </a:solidFill>
                <a:latin typeface="Lato"/>
                <a:ea typeface="Lato"/>
                <a:cs typeface="Lato"/>
                <a:sym typeface="Lato"/>
              </a:rPr>
              <a:t>This ensures the best possible data for reporting purposes.</a:t>
            </a:r>
            <a:r>
              <a:rPr lang="en" sz="1800" b="1">
                <a:latin typeface="Lato"/>
                <a:ea typeface="Lato"/>
                <a:cs typeface="Lato"/>
                <a:sym typeface="Lato"/>
              </a:rPr>
              <a:t>  </a:t>
            </a:r>
          </a:p>
          <a:p>
            <a:pPr marL="402336" indent="-283464"/>
            <a:endParaRPr lang="en" sz="1800" b="1">
              <a:latin typeface="Lato"/>
              <a:ea typeface="Lato"/>
              <a:cs typeface="Lato"/>
            </a:endParaRPr>
          </a:p>
          <a:p>
            <a:pPr marL="402336" lvl="0" indent="-283464" algn="l" rtl="0">
              <a:spcBef>
                <a:spcPts val="0"/>
              </a:spcBef>
              <a:spcAft>
                <a:spcPts val="0"/>
              </a:spcAft>
              <a:buFont typeface="Arial" panose="020B0604020202020204" pitchFamily="34" charset="0"/>
              <a:buChar char="•"/>
            </a:pPr>
            <a:r>
              <a:rPr lang="en" sz="1800" b="1">
                <a:solidFill>
                  <a:srgbClr val="000000"/>
                </a:solidFill>
                <a:latin typeface="Lato"/>
                <a:ea typeface="Lato"/>
                <a:cs typeface="Lato"/>
                <a:sym typeface="Lato"/>
              </a:rPr>
              <a:t>Any data with a validation message</a:t>
            </a:r>
            <a:r>
              <a:rPr lang="en" sz="1800" b="1">
                <a:latin typeface="Lato"/>
                <a:ea typeface="Lato"/>
                <a:cs typeface="Lato"/>
                <a:sym typeface="Lato"/>
              </a:rPr>
              <a:t> </a:t>
            </a:r>
            <a:endParaRPr lang="en" sz="1800" b="1">
              <a:solidFill>
                <a:srgbClr val="000000"/>
              </a:solidFill>
              <a:latin typeface="Lato"/>
              <a:ea typeface="Lato"/>
              <a:cs typeface="Lato"/>
            </a:endParaRPr>
          </a:p>
          <a:p>
            <a:pPr marL="402336" indent="-283464"/>
            <a:r>
              <a:rPr lang="en" sz="1800" b="1">
                <a:solidFill>
                  <a:srgbClr val="000000"/>
                </a:solidFill>
                <a:latin typeface="Lato"/>
                <a:ea typeface="Lato"/>
                <a:cs typeface="Lato"/>
                <a:sym typeface="Lato"/>
              </a:rPr>
              <a:t>has the potential to impact the</a:t>
            </a:r>
            <a:r>
              <a:rPr lang="en" sz="1800" b="1">
                <a:latin typeface="Lato"/>
                <a:ea typeface="Lato"/>
                <a:cs typeface="Lato"/>
                <a:sym typeface="Lato"/>
              </a:rPr>
              <a:t> </a:t>
            </a:r>
            <a:endParaRPr lang="en" sz="1800" b="1">
              <a:solidFill>
                <a:srgbClr val="000000"/>
              </a:solidFill>
              <a:latin typeface="Lato"/>
              <a:ea typeface="Lato"/>
              <a:cs typeface="Lato"/>
            </a:endParaRPr>
          </a:p>
          <a:p>
            <a:r>
              <a:rPr lang="en" sz="1800" b="1">
                <a:solidFill>
                  <a:srgbClr val="000000"/>
                </a:solidFill>
                <a:latin typeface="Lato"/>
                <a:ea typeface="Lato"/>
                <a:cs typeface="Lato"/>
                <a:sym typeface="Lato"/>
              </a:rPr>
              <a:t>snapshot data and subsequent reporting!</a:t>
            </a:r>
            <a:r>
              <a:rPr lang="en" sz="1800" b="1">
                <a:latin typeface="Lato"/>
                <a:ea typeface="Lato"/>
                <a:cs typeface="Lato"/>
                <a:sym typeface="Lato"/>
              </a:rPr>
              <a:t>  </a:t>
            </a: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p:txBody>
      </p:sp>
      <p:pic>
        <p:nvPicPr>
          <p:cNvPr id="261" name="Google Shape;261;p5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549572" y="921650"/>
            <a:ext cx="1536475" cy="1613625"/>
          </a:xfrm>
          <a:prstGeom prst="rect">
            <a:avLst/>
          </a:prstGeom>
          <a:noFill/>
          <a:ln>
            <a:noFill/>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Preparation Steps</a:t>
            </a:r>
          </a:p>
        </p:txBody>
      </p:sp>
      <p:sp>
        <p:nvSpPr>
          <p:cNvPr id="268" name="Google Shape;268;p51"/>
          <p:cNvSpPr txBox="1"/>
          <p:nvPr/>
        </p:nvSpPr>
        <p:spPr>
          <a:xfrm>
            <a:off x="474650" y="1081924"/>
            <a:ext cx="8229600" cy="2839901"/>
          </a:xfrm>
          <a:prstGeom prst="rect">
            <a:avLst/>
          </a:prstGeom>
          <a:solidFill>
            <a:srgbClr val="FFFFFF"/>
          </a:solidFill>
          <a:ln>
            <a:noFill/>
          </a:ln>
        </p:spPr>
        <p:txBody>
          <a:bodyPr spcFirstLastPara="1" wrap="square" lIns="91425" tIns="45700" rIns="91425" bIns="45700" anchor="t" anchorCtr="0">
            <a:noAutofit/>
          </a:bodyPr>
          <a:lstStyle/>
          <a:p>
            <a:pPr lvl="0" algn="ctr" rtl="0">
              <a:lnSpc>
                <a:spcPct val="150000"/>
              </a:lnSpc>
              <a:spcBef>
                <a:spcPts val="0"/>
              </a:spcBef>
              <a:spcAft>
                <a:spcPts val="0"/>
              </a:spcAft>
              <a:buClr>
                <a:srgbClr val="000000"/>
              </a:buClr>
              <a:buSzPts val="2400"/>
            </a:pPr>
            <a:r>
              <a:rPr lang="en" sz="2400" b="1">
                <a:solidFill>
                  <a:srgbClr val="000000"/>
                </a:solidFill>
                <a:latin typeface="Lato"/>
                <a:ea typeface="Lato"/>
                <a:cs typeface="Lato"/>
                <a:sym typeface="Lato"/>
              </a:rPr>
              <a:t>Step 1: Your Vendor System</a:t>
            </a:r>
            <a:endParaRPr sz="500" b="1">
              <a:solidFill>
                <a:srgbClr val="000000"/>
              </a:solidFill>
              <a:latin typeface="Lato"/>
              <a:ea typeface="Lato"/>
              <a:cs typeface="Lato"/>
              <a:sym typeface="Lato"/>
            </a:endParaRPr>
          </a:p>
          <a:p>
            <a:pPr algn="ctr">
              <a:lnSpc>
                <a:spcPct val="150000"/>
              </a:lnSpc>
              <a:buSzPts val="2400"/>
            </a:pPr>
            <a:r>
              <a:rPr lang="en" sz="2400" b="1">
                <a:solidFill>
                  <a:srgbClr val="000000"/>
                </a:solidFill>
                <a:latin typeface="Lato"/>
                <a:ea typeface="Lato"/>
                <a:cs typeface="Lato"/>
                <a:sym typeface="Lato"/>
              </a:rPr>
              <a:t>Step 2: WISEdata</a:t>
            </a:r>
            <a:r>
              <a:rPr lang="en" sz="2400" b="1">
                <a:latin typeface="Lato"/>
                <a:ea typeface="Lato"/>
                <a:cs typeface="Lato"/>
                <a:sym typeface="Lato"/>
              </a:rPr>
              <a:t> Portal</a:t>
            </a:r>
            <a:r>
              <a:rPr lang="en" sz="2400" b="1">
                <a:solidFill>
                  <a:srgbClr val="000000"/>
                </a:solidFill>
                <a:latin typeface="Lato"/>
                <a:ea typeface="Lato"/>
                <a:cs typeface="Lato"/>
                <a:sym typeface="Lato"/>
              </a:rPr>
              <a:t> Tasks</a:t>
            </a:r>
            <a:r>
              <a:rPr lang="en" sz="2400" b="1">
                <a:latin typeface="Lato"/>
                <a:ea typeface="Lato"/>
                <a:cs typeface="Lato"/>
                <a:sym typeface="Lato"/>
              </a:rPr>
              <a:t> </a:t>
            </a:r>
            <a:endParaRPr sz="500" b="1">
              <a:latin typeface="Lato"/>
              <a:ea typeface="Lato"/>
              <a:cs typeface="Lato"/>
            </a:endParaRPr>
          </a:p>
          <a:p>
            <a:pPr lvl="0" algn="ctr" rtl="0">
              <a:lnSpc>
                <a:spcPct val="150000"/>
              </a:lnSpc>
              <a:spcBef>
                <a:spcPts val="0"/>
              </a:spcBef>
              <a:spcAft>
                <a:spcPts val="0"/>
              </a:spcAft>
              <a:buClr>
                <a:srgbClr val="000000"/>
              </a:buClr>
              <a:buSzPts val="2400"/>
            </a:pPr>
            <a:r>
              <a:rPr lang="en" sz="2400" b="1">
                <a:latin typeface="Lato"/>
                <a:ea typeface="Lato"/>
                <a:cs typeface="Lato"/>
                <a:sym typeface="Lato"/>
              </a:rPr>
              <a:t>Step 3: </a:t>
            </a:r>
            <a:r>
              <a:rPr lang="en" sz="2400" b="1" err="1">
                <a:latin typeface="Lato"/>
                <a:ea typeface="Lato"/>
                <a:cs typeface="Lato"/>
                <a:sym typeface="Lato"/>
              </a:rPr>
              <a:t>WISEdash</a:t>
            </a:r>
            <a:r>
              <a:rPr lang="en" sz="2400" b="1">
                <a:latin typeface="Lato"/>
                <a:ea typeface="Lato"/>
                <a:cs typeface="Lato"/>
                <a:sym typeface="Lato"/>
              </a:rPr>
              <a:t> For Districts</a:t>
            </a:r>
            <a:endParaRPr sz="2400" b="1">
              <a:latin typeface="Lato"/>
              <a:ea typeface="Lato"/>
              <a:cs typeface="Lato"/>
            </a:endParaRPr>
          </a:p>
          <a:p>
            <a:pPr lvl="0" algn="ctr" rtl="0">
              <a:lnSpc>
                <a:spcPct val="150000"/>
              </a:lnSpc>
              <a:spcBef>
                <a:spcPts val="0"/>
              </a:spcBef>
              <a:spcAft>
                <a:spcPts val="0"/>
              </a:spcAft>
              <a:buClr>
                <a:srgbClr val="000000"/>
              </a:buClr>
              <a:buSzPts val="2400"/>
            </a:pPr>
            <a:r>
              <a:rPr lang="en" sz="2400" b="1">
                <a:latin typeface="Lato"/>
                <a:ea typeface="Lato"/>
                <a:cs typeface="Lato"/>
                <a:sym typeface="Lato"/>
              </a:rPr>
              <a:t>Step 4: </a:t>
            </a:r>
            <a:r>
              <a:rPr lang="en" sz="2400" b="1">
                <a:solidFill>
                  <a:srgbClr val="000000"/>
                </a:solidFill>
                <a:latin typeface="Lato"/>
                <a:ea typeface="Lato"/>
                <a:cs typeface="Lato"/>
                <a:sym typeface="Lato"/>
              </a:rPr>
              <a:t>Final Tasks</a:t>
            </a:r>
            <a:endParaRPr sz="2400" b="1">
              <a:solidFill>
                <a:srgbClr val="000000"/>
              </a:solidFill>
              <a:latin typeface="Lato"/>
              <a:ea typeface="Lato"/>
              <a:cs typeface="Lato"/>
            </a:endParaRPr>
          </a:p>
          <a:p>
            <a:pPr marL="457200" lvl="0" indent="0" algn="l" rtl="0">
              <a:spcBef>
                <a:spcPts val="0"/>
              </a:spcBef>
              <a:spcAft>
                <a:spcPts val="0"/>
              </a:spcAft>
              <a:buNone/>
            </a:pPr>
            <a:endParaRPr sz="2400" b="1">
              <a:solidFill>
                <a:srgbClr val="000000"/>
              </a:solidFill>
              <a:latin typeface="Lato"/>
              <a:ea typeface="Lato"/>
              <a:cs typeface="Lato"/>
              <a:sym typeface="Lato"/>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a:t>
            </a:r>
          </a:p>
        </p:txBody>
      </p:sp>
      <p:sp>
        <p:nvSpPr>
          <p:cNvPr id="274" name="Google Shape;274;p52"/>
          <p:cNvSpPr txBox="1">
            <a:spLocks noGrp="1"/>
          </p:cNvSpPr>
          <p:nvPr>
            <p:ph type="body" idx="2"/>
          </p:nvPr>
        </p:nvSpPr>
        <p:spPr>
          <a:xfrm>
            <a:off x="460689" y="1081924"/>
            <a:ext cx="8243561" cy="2604251"/>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00"/>
          </a:p>
          <a:p>
            <a:pPr marL="402336" marR="0" lvl="0" indent="-285750" algn="l" rtl="0">
              <a:lnSpc>
                <a:spcPct val="100000"/>
              </a:lnSpc>
              <a:spcBef>
                <a:spcPts val="0"/>
              </a:spcBef>
              <a:spcAft>
                <a:spcPts val="0"/>
              </a:spcAft>
              <a:buClr>
                <a:schemeClr val="dk1"/>
              </a:buClr>
              <a:buSzPts val="1800"/>
              <a:buFont typeface="Arial" panose="020B0604020202020204" pitchFamily="34" charset="0"/>
              <a:buChar char="•"/>
            </a:pPr>
            <a:r>
              <a:rPr lang="en"/>
              <a:t>Ensure the latest version of the SIS platform is installed.</a:t>
            </a:r>
          </a:p>
          <a:p>
            <a:pPr marL="402336" marR="0" lvl="0" indent="-285750" algn="l" rtl="0">
              <a:lnSpc>
                <a:spcPct val="100000"/>
              </a:lnSpc>
              <a:spcBef>
                <a:spcPts val="0"/>
              </a:spcBef>
              <a:spcAft>
                <a:spcPts val="0"/>
              </a:spcAft>
              <a:buClr>
                <a:schemeClr val="dk1"/>
              </a:buClr>
              <a:buSzPts val="1800"/>
              <a:buFont typeface="Arial" panose="020B0604020202020204" pitchFamily="34" charset="0"/>
              <a:buChar char="•"/>
            </a:pPr>
            <a:endParaRPr/>
          </a:p>
          <a:p>
            <a:pPr marL="402336" marR="0" lvl="0" indent="-285750" algn="l" rtl="0">
              <a:lnSpc>
                <a:spcPct val="100000"/>
              </a:lnSpc>
              <a:spcBef>
                <a:spcPts val="0"/>
              </a:spcBef>
              <a:spcAft>
                <a:spcPts val="0"/>
              </a:spcAft>
              <a:buClr>
                <a:schemeClr val="dk1"/>
              </a:buClr>
              <a:buSzPts val="1800"/>
              <a:buFont typeface="Arial" panose="020B0604020202020204" pitchFamily="34" charset="0"/>
              <a:buChar char="•"/>
            </a:pPr>
            <a:r>
              <a:rPr lang="en"/>
              <a:t>Make sure that your vendor can transmit the required data to DPI for required collections.  Confirm using the </a:t>
            </a:r>
            <a:r>
              <a:rPr lang="en" u="sng">
                <a:solidFill>
                  <a:schemeClr val="hlink"/>
                </a:solidFill>
                <a:hlinkClick r:id="rId4"/>
              </a:rPr>
              <a:t>Vendor WISEdata Status</a:t>
            </a:r>
            <a:r>
              <a:rPr lang="en"/>
              <a:t> webpage.  </a:t>
            </a:r>
            <a:endParaRPr/>
          </a:p>
          <a:p>
            <a:pPr marL="402336" marR="0" lvl="0" indent="-285750" algn="l" rtl="0">
              <a:lnSpc>
                <a:spcPct val="100000"/>
              </a:lnSpc>
              <a:spcBef>
                <a:spcPts val="0"/>
              </a:spcBef>
              <a:spcAft>
                <a:spcPts val="0"/>
              </a:spcAft>
              <a:buFont typeface="Arial" panose="020B0604020202020204" pitchFamily="34" charset="0"/>
              <a:buChar char="•"/>
            </a:pPr>
            <a:endParaRPr/>
          </a:p>
          <a:p>
            <a:pPr marL="402336" marR="0" lvl="0" indent="-285750" algn="l" rtl="0">
              <a:lnSpc>
                <a:spcPct val="100000"/>
              </a:lnSpc>
              <a:spcBef>
                <a:spcPts val="0"/>
              </a:spcBef>
              <a:spcAft>
                <a:spcPts val="0"/>
              </a:spcAft>
              <a:buClr>
                <a:schemeClr val="dk1"/>
              </a:buClr>
              <a:buSzPts val="1800"/>
              <a:buFont typeface="Arial" panose="020B0604020202020204" pitchFamily="34" charset="0"/>
              <a:buChar char="•"/>
            </a:pPr>
            <a:r>
              <a:rPr lang="en"/>
              <a:t>Be sure to attend any vendor provided training so you are clear on how to send required data to the DPI within the vendor tool and basic troubleshooting steps (e.g., full synchronization).</a:t>
            </a:r>
            <a:endParaRPr/>
          </a:p>
          <a:p>
            <a:pPr marL="45720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Begin Submitting Data</a:t>
            </a:r>
          </a:p>
        </p:txBody>
      </p:sp>
      <p:sp>
        <p:nvSpPr>
          <p:cNvPr id="280" name="Google Shape;280;p53"/>
          <p:cNvSpPr txBox="1">
            <a:spLocks noGrp="1"/>
          </p:cNvSpPr>
          <p:nvPr>
            <p:ph type="body" idx="2"/>
          </p:nvPr>
        </p:nvSpPr>
        <p:spPr>
          <a:xfrm>
            <a:off x="460780" y="1110874"/>
            <a:ext cx="8222440" cy="3159468"/>
          </a:xfrm>
          <a:prstGeom prst="rect">
            <a:avLst/>
          </a:prstGeom>
          <a:solidFill>
            <a:schemeClr val="bg1"/>
          </a:solidFill>
          <a:ln>
            <a:noFill/>
          </a:ln>
        </p:spPr>
        <p:txBody>
          <a:bodyPr spcFirstLastPara="1" wrap="square" lIns="91425" tIns="45700" rIns="91425" bIns="45700" anchor="t" anchorCtr="0">
            <a:noAutofit/>
          </a:bodyPr>
          <a:lstStyle/>
          <a:p>
            <a:pPr marL="402336"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a:t>Begin submitting data from your vendor tool (i.e., SIS) to WISEdata via Ed-Fi.</a:t>
            </a:r>
            <a:endParaRPr sz="1800"/>
          </a:p>
          <a:p>
            <a:pPr marL="402336" lvl="0" indent="-285750" algn="l" rtl="0">
              <a:lnSpc>
                <a:spcPct val="100000"/>
              </a:lnSpc>
              <a:spcBef>
                <a:spcPts val="0"/>
              </a:spcBef>
              <a:spcAft>
                <a:spcPts val="0"/>
              </a:spcAft>
              <a:buFont typeface="Arial" panose="020B0604020202020204" pitchFamily="34" charset="0"/>
              <a:buChar char="•"/>
            </a:pPr>
            <a:endParaRPr sz="1800"/>
          </a:p>
          <a:p>
            <a:pPr marL="402336"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a:t>Make sure all needed data is entered into SIS.</a:t>
            </a:r>
            <a:endParaRPr sz="1800"/>
          </a:p>
          <a:p>
            <a:pPr marL="501650" lvl="1" indent="-285750" algn="l" rtl="0">
              <a:lnSpc>
                <a:spcPct val="100000"/>
              </a:lnSpc>
              <a:spcBef>
                <a:spcPts val="0"/>
              </a:spcBef>
              <a:spcAft>
                <a:spcPts val="0"/>
              </a:spcAft>
              <a:buSzPts val="1800"/>
              <a:buFont typeface="Courier New" panose="02070309020205020404" pitchFamily="49" charset="0"/>
              <a:buChar char="o"/>
            </a:pPr>
            <a:r>
              <a:rPr lang="en" sz="1800" b="1"/>
              <a:t> Keep non-reporting software products synced.</a:t>
            </a:r>
            <a:endParaRPr sz="1800" b="1"/>
          </a:p>
          <a:p>
            <a:pPr marL="285750" lvl="0" indent="-285750" algn="l" rtl="0">
              <a:lnSpc>
                <a:spcPct val="100000"/>
              </a:lnSpc>
              <a:spcBef>
                <a:spcPts val="0"/>
              </a:spcBef>
              <a:spcAft>
                <a:spcPts val="0"/>
              </a:spcAft>
              <a:buFont typeface="Arial" panose="020B0604020202020204" pitchFamily="34" charset="0"/>
              <a:buChar char="•"/>
            </a:pPr>
            <a:endParaRPr sz="1800"/>
          </a:p>
          <a:p>
            <a:pPr marL="402336"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a:t>Resolve validation messages, errors,  or alerts located in your SIS vendor tool.</a:t>
            </a:r>
            <a:endParaRPr sz="1800"/>
          </a:p>
          <a:p>
            <a:pPr marL="402336" lvl="0" indent="-285750" algn="l" rtl="0">
              <a:lnSpc>
                <a:spcPct val="100000"/>
              </a:lnSpc>
              <a:spcBef>
                <a:spcPts val="0"/>
              </a:spcBef>
              <a:spcAft>
                <a:spcPts val="0"/>
              </a:spcAft>
              <a:buFont typeface="Arial" panose="020B0604020202020204" pitchFamily="34" charset="0"/>
              <a:buChar char="•"/>
            </a:pPr>
            <a:endParaRPr sz="1800"/>
          </a:p>
          <a:p>
            <a:pPr marL="402336"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a:t>Points to remember:</a:t>
            </a:r>
            <a:endParaRPr sz="1800"/>
          </a:p>
          <a:p>
            <a:pPr marL="501650" lvl="1" indent="-285750" algn="l" rtl="0">
              <a:lnSpc>
                <a:spcPct val="100000"/>
              </a:lnSpc>
              <a:spcBef>
                <a:spcPts val="0"/>
              </a:spcBef>
              <a:spcAft>
                <a:spcPts val="0"/>
              </a:spcAft>
              <a:buSzPts val="1800"/>
              <a:buFont typeface="Courier New" panose="02070309020205020404" pitchFamily="49" charset="0"/>
              <a:buChar char="o"/>
            </a:pPr>
            <a:r>
              <a:rPr lang="en" sz="1800" b="1"/>
              <a:t> Missing data cannot be validated. </a:t>
            </a:r>
            <a:endParaRPr sz="1800" b="1"/>
          </a:p>
          <a:p>
            <a:pPr marL="0" lvl="0" indent="0" algn="l" rtl="0">
              <a:lnSpc>
                <a:spcPct val="100000"/>
              </a:lnSpc>
              <a:spcBef>
                <a:spcPts val="0"/>
              </a:spcBef>
              <a:spcAft>
                <a:spcPts val="0"/>
              </a:spcAft>
              <a:buNone/>
            </a:pPr>
            <a:endParaRPr sz="180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x01wwbtb"/>
  <p:tag name="ARTICULATE_SLIDE_COUNT" val="5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3" ma:contentTypeDescription="Create a new document." ma:contentTypeScope="" ma:versionID="d9123b4547851f8726a08c748bf7ecda">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119e250d54d904af338b49b9c6a38875"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03f8043-e0fd-46e6-b51e-28e5cf4381cd" xsi:nil="true"/>
    <lcf76f155ced4ddcb4097134ff3c332f xmlns="ce29253c-7ca7-4828-a21c-8b156dc5eeb0">
      <Terms xmlns="http://schemas.microsoft.com/office/infopath/2007/PartnerControls"/>
    </lcf76f155ced4ddcb4097134ff3c332f>
    <SharedWithUsers xmlns="803f8043-e0fd-46e6-b51e-28e5cf4381cd">
      <UserInfo>
        <DisplayName>Perry, Jeffery S.   DPI</DisplayName>
        <AccountId>21</AccountId>
        <AccountType/>
      </UserInfo>
      <UserInfo>
        <DisplayName>Boe, Carrie A.   DPI</DisplayName>
        <AccountId>27</AccountId>
        <AccountType/>
      </UserInfo>
      <UserInfo>
        <DisplayName>Mueller, Adam S. DPI</DisplayName>
        <AccountId>33</AccountId>
        <AccountType/>
      </UserInfo>
      <UserInfo>
        <DisplayName>Stringfellow, Kina F. DPI</DisplayName>
        <AccountId>34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EB4523-213C-458F-B167-E443784DBDC9}">
  <ds:schemaRefs>
    <ds:schemaRef ds:uri="803f8043-e0fd-46e6-b51e-28e5cf4381cd"/>
    <ds:schemaRef ds:uri="ce29253c-7ca7-4828-a21c-8b156dc5ee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EC6B4A-C140-4408-9FFC-8DE47D90427E}">
  <ds:schemaRefs>
    <ds:schemaRef ds:uri="803f8043-e0fd-46e6-b51e-28e5cf4381cd"/>
    <ds:schemaRef ds:uri="ce29253c-7ca7-4828-a21c-8b156dc5ee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A642890-9551-4ED9-A7AF-996D4D7CE4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53</Slides>
  <Notes>52</Notes>
  <HiddenSlides>0</HiddenSlides>
  <ScaleCrop>false</ScaleCrop>
  <HeadingPairs>
    <vt:vector size="4" baseType="variant">
      <vt:variant>
        <vt:lpstr>Theme</vt:lpstr>
      </vt:variant>
      <vt:variant>
        <vt:i4>4</vt:i4>
      </vt:variant>
      <vt:variant>
        <vt:lpstr>Slide Titles</vt:lpstr>
      </vt:variant>
      <vt:variant>
        <vt:i4>53</vt:i4>
      </vt:variant>
    </vt:vector>
  </HeadingPairs>
  <TitlesOfParts>
    <vt:vector size="57" baseType="lpstr">
      <vt:lpstr>Office Theme</vt:lpstr>
      <vt:lpstr>Office Theme</vt:lpstr>
      <vt:lpstr>Office Theme</vt:lpstr>
      <vt:lpstr>Office Theme</vt:lpstr>
      <vt:lpstr>WISEdata Spring Snapshot Preparation </vt:lpstr>
      <vt:lpstr>Snapshot Reporting Requirements</vt:lpstr>
      <vt:lpstr>Snapshot Purpose</vt:lpstr>
      <vt:lpstr>Data Flow for Snapshot</vt:lpstr>
      <vt:lpstr>Data Flow Diagram</vt:lpstr>
      <vt:lpstr>Goals for May 21st, 2024 Snapshot</vt:lpstr>
      <vt:lpstr>Snapshot Preparation Steps</vt:lpstr>
      <vt:lpstr>Step 1:  Your Vendor System</vt:lpstr>
      <vt:lpstr>Step 1:  Begin Submitting Data</vt:lpstr>
      <vt:lpstr>Step 1:  Review and Resolve L1s</vt:lpstr>
      <vt:lpstr>Step 1:  Your Vendor System to WISEdata Portal, Data Pipeline Status (1 of 2) </vt:lpstr>
      <vt:lpstr>Step 1:  Your Vendor System to WISEdata Portal, API Error Drill Down</vt:lpstr>
      <vt:lpstr>Step 1:  Your Vendor System to WISEdata Portal, Data Pipeline Status (2 of 2) </vt:lpstr>
      <vt:lpstr>Step 1: WISEdata Portal - Data Quality</vt:lpstr>
      <vt:lpstr>Step 1: WISEdata Portal,  Data Quality Indicators</vt:lpstr>
      <vt:lpstr>Step 2:  WISEdata Tasks,  Imports and Validations (1 of 2)</vt:lpstr>
      <vt:lpstr>Step 2:  WISEdata Tasks Important and Validations (2 of 2)</vt:lpstr>
      <vt:lpstr>Step 2:  WISEdata Tasks:  Review Validations</vt:lpstr>
      <vt:lpstr>Step 2:  WISEdata Tasks Correct Validations in SIS</vt:lpstr>
      <vt:lpstr>WISEdata Portal:  Types of Validation Messages</vt:lpstr>
      <vt:lpstr>WISEdata Portal: Validation Messages</vt:lpstr>
      <vt:lpstr>WISEdata Portal Example: Student Detail Validations</vt:lpstr>
      <vt:lpstr>WISEdata Portal: Exports</vt:lpstr>
      <vt:lpstr>Step 2:  WISEdata Data Quality Alerts (1 of 3)</vt:lpstr>
      <vt:lpstr>Step 2:  WISEdata Data Quality Alerts (2 of 3)</vt:lpstr>
      <vt:lpstr>Step 2:  WISEdata Data Quality Alerts (3 of 3)</vt:lpstr>
      <vt:lpstr>Step 2:  Reviewing WISEdata Tasks</vt:lpstr>
      <vt:lpstr>Snapshot Preparation Summary</vt:lpstr>
      <vt:lpstr>Step 3: WISEdash Extracts for Choice Schools</vt:lpstr>
      <vt:lpstr>Step 3: WISEdash For Districts</vt:lpstr>
      <vt:lpstr>WISEdash for Districts:  Source of Snapshot Data</vt:lpstr>
      <vt:lpstr>WISEdash for Districts: Available Snapshot Dashboards</vt:lpstr>
      <vt:lpstr>WISEdash Snapshot Dashboards:  Dynamic Crosstabs</vt:lpstr>
      <vt:lpstr>WISEdash Snapshot Dashboards: Year over Year</vt:lpstr>
      <vt:lpstr>Spring Demographics (1 of 3)</vt:lpstr>
      <vt:lpstr>Spring Demographics (2 of 3)</vt:lpstr>
      <vt:lpstr>Spring Demographics (3 of 3)</vt:lpstr>
      <vt:lpstr>View Student List</vt:lpstr>
      <vt:lpstr>Download Student List</vt:lpstr>
      <vt:lpstr>Important to Note</vt:lpstr>
      <vt:lpstr>Review Econ Status</vt:lpstr>
      <vt:lpstr>Review Digital Equity Data</vt:lpstr>
      <vt:lpstr>WISE Events Calendar</vt:lpstr>
      <vt:lpstr>Step 4: Final Tasks - Snapshot Help Docs</vt:lpstr>
      <vt:lpstr>Final Tasks: Getting Help</vt:lpstr>
      <vt:lpstr>Post-Snapshot: Data Errata Letters</vt:lpstr>
      <vt:lpstr>Year End Tasks (1 of 2)</vt:lpstr>
      <vt:lpstr>Year End Tasks (2 of 2)</vt:lpstr>
      <vt:lpstr>More Helpful Resources</vt:lpstr>
      <vt:lpstr>Help Ticket</vt:lpstr>
      <vt:lpstr>Giving Feedback</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2024-05-08T19:02:58Z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ArticulateGUID">
    <vt:lpwstr>8C10F4E5-AA87-4347-8B98-D26D20BF46AE</vt:lpwstr>
  </property>
  <property fmtid="{D5CDD505-2E9C-101B-9397-08002B2CF9AE}" pid="5" name="ArticulatePath">
    <vt:lpwstr>https://widpiprd.sharepoint.com/sites/O365CG-CustomerService/DocLibDocumentationExternalFacing/Training Materials/Snapshot Prep/WISEdata Snapshot Preparation - Public</vt:lpwstr>
  </property>
</Properties>
</file>